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62" r:id="rId2"/>
    <p:sldId id="268" r:id="rId3"/>
    <p:sldId id="269" r:id="rId4"/>
    <p:sldId id="334" r:id="rId5"/>
    <p:sldId id="335" r:id="rId6"/>
    <p:sldId id="325" r:id="rId7"/>
    <p:sldId id="336" r:id="rId8"/>
    <p:sldId id="332" r:id="rId9"/>
    <p:sldId id="339" r:id="rId10"/>
    <p:sldId id="342" r:id="rId11"/>
    <p:sldId id="343" r:id="rId12"/>
    <p:sldId id="344" r:id="rId13"/>
    <p:sldId id="345" r:id="rId14"/>
    <p:sldId id="340" r:id="rId15"/>
    <p:sldId id="341" r:id="rId16"/>
    <p:sldId id="327" r:id="rId17"/>
    <p:sldId id="338" r:id="rId18"/>
    <p:sldId id="333" r:id="rId19"/>
    <p:sldId id="328" r:id="rId20"/>
    <p:sldId id="337" r:id="rId21"/>
    <p:sldId id="329" r:id="rId22"/>
    <p:sldId id="330" r:id="rId23"/>
    <p:sldId id="326" r:id="rId24"/>
    <p:sldId id="324" r:id="rId25"/>
    <p:sldId id="274" r:id="rId26"/>
    <p:sldId id="280" r:id="rId27"/>
    <p:sldId id="279" r:id="rId28"/>
    <p:sldId id="303" r:id="rId29"/>
    <p:sldId id="304" r:id="rId30"/>
    <p:sldId id="290" r:id="rId31"/>
    <p:sldId id="281" r:id="rId32"/>
    <p:sldId id="282" r:id="rId33"/>
    <p:sldId id="283" r:id="rId34"/>
    <p:sldId id="292" r:id="rId35"/>
    <p:sldId id="293" r:id="rId36"/>
    <p:sldId id="291" r:id="rId37"/>
    <p:sldId id="271" r:id="rId38"/>
    <p:sldId id="285" r:id="rId39"/>
    <p:sldId id="302" r:id="rId40"/>
    <p:sldId id="300" r:id="rId41"/>
    <p:sldId id="309" r:id="rId42"/>
    <p:sldId id="310" r:id="rId43"/>
    <p:sldId id="306" r:id="rId44"/>
    <p:sldId id="307" r:id="rId45"/>
    <p:sldId id="308" r:id="rId46"/>
    <p:sldId id="296" r:id="rId47"/>
  </p:sldIdLst>
  <p:sldSz cx="12192000" cy="6858000"/>
  <p:notesSz cx="6858000" cy="9144000"/>
  <p:embeddedFontLst>
    <p:embeddedFont>
      <p:font typeface="思源黑体 CN Bold" panose="02010600030101010101" charset="-122"/>
      <p:bold r:id="rId49"/>
    </p:embeddedFont>
    <p:embeddedFont>
      <p:font typeface="思源黑体 CN Normal" panose="02010600030101010101" charset="-122"/>
      <p:regular r:id="rId50"/>
    </p:embeddedFont>
    <p:embeddedFont>
      <p:font typeface="思源黑体 CN Regular" panose="02010600030101010101" charset="-122"/>
      <p:regular r:id="rId51"/>
    </p:embeddedFont>
    <p:embeddedFont>
      <p:font typeface="微软雅黑" panose="020B0503020204020204" pitchFamily="34" charset="-122"/>
      <p:regular r:id="rId52"/>
      <p:bold r:id="rId53"/>
    </p:embeddedFont>
  </p:embeddedFontLst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354" userDrawn="1">
          <p15:clr>
            <a:srgbClr val="F26B43"/>
          </p15:clr>
        </p15:guide>
        <p15:guide id="5" orient="horz" pos="3987" userDrawn="1">
          <p15:clr>
            <a:srgbClr val="F26B43"/>
          </p15:clr>
        </p15:guide>
        <p15:guide id="6" pos="428" userDrawn="1">
          <p15:clr>
            <a:srgbClr val="F26B43"/>
          </p15:clr>
        </p15:guide>
        <p15:guide id="9" orient="horz" pos="831" userDrawn="1">
          <p15:clr>
            <a:srgbClr val="F26B43"/>
          </p15:clr>
        </p15:guide>
        <p15:guide id="10" pos="7204" userDrawn="1">
          <p15:clr>
            <a:srgbClr val="F26B43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康 智通" initials="康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CC8"/>
    <a:srgbClr val="BB9523"/>
    <a:srgbClr val="F5E4A2"/>
    <a:srgbClr val="FBFBFB"/>
    <a:srgbClr val="FFFFFF"/>
    <a:srgbClr val="FEFEFF"/>
    <a:srgbClr val="E6E6E6"/>
    <a:srgbClr val="FFB900"/>
    <a:srgbClr val="FDA256"/>
    <a:srgbClr val="F9D7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 autoAdjust="0"/>
    <p:restoredTop sz="94963" autoAdjust="0"/>
  </p:normalViewPr>
  <p:slideViewPr>
    <p:cSldViewPr snapToGrid="0" showGuides="1">
      <p:cViewPr varScale="1">
        <p:scale>
          <a:sx n="124" d="100"/>
          <a:sy n="124" d="100"/>
        </p:scale>
        <p:origin x="1238" y="-792"/>
      </p:cViewPr>
      <p:guideLst>
        <p:guide orient="horz" pos="354"/>
        <p:guide orient="horz" pos="3987"/>
        <p:guide pos="428"/>
        <p:guide orient="horz" pos="831"/>
        <p:guide pos="7204"/>
      </p:guideLst>
    </p:cSldViewPr>
  </p:slideViewPr>
  <p:outlineViewPr>
    <p:cViewPr>
      <p:scale>
        <a:sx n="33" d="100"/>
        <a:sy n="33" d="100"/>
      </p:scale>
      <p:origin x="0" y="-7003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ng liu" userId="93239ff796614c1c" providerId="LiveId" clId="{3E03E632-A6B3-4B47-8304-42214ECD53F3}"/>
    <pc:docChg chg="addSld modSld">
      <pc:chgData name="yong liu" userId="93239ff796614c1c" providerId="LiveId" clId="{3E03E632-A6B3-4B47-8304-42214ECD53F3}" dt="2024-01-28T01:54:28.143" v="3"/>
      <pc:docMkLst>
        <pc:docMk/>
      </pc:docMkLst>
      <pc:sldChg chg="add">
        <pc:chgData name="yong liu" userId="93239ff796614c1c" providerId="LiveId" clId="{3E03E632-A6B3-4B47-8304-42214ECD53F3}" dt="2024-01-28T01:54:27.043" v="0"/>
        <pc:sldMkLst>
          <pc:docMk/>
          <pc:sldMk cId="1547426143" sldId="342"/>
        </pc:sldMkLst>
      </pc:sldChg>
      <pc:sldChg chg="add">
        <pc:chgData name="yong liu" userId="93239ff796614c1c" providerId="LiveId" clId="{3E03E632-A6B3-4B47-8304-42214ECD53F3}" dt="2024-01-28T01:54:27.404" v="1"/>
        <pc:sldMkLst>
          <pc:docMk/>
          <pc:sldMk cId="2848407623" sldId="343"/>
        </pc:sldMkLst>
      </pc:sldChg>
      <pc:sldChg chg="add">
        <pc:chgData name="yong liu" userId="93239ff796614c1c" providerId="LiveId" clId="{3E03E632-A6B3-4B47-8304-42214ECD53F3}" dt="2024-01-28T01:54:27.726" v="2"/>
        <pc:sldMkLst>
          <pc:docMk/>
          <pc:sldMk cId="2060406285" sldId="344"/>
        </pc:sldMkLst>
      </pc:sldChg>
      <pc:sldChg chg="add">
        <pc:chgData name="yong liu" userId="93239ff796614c1c" providerId="LiveId" clId="{3E03E632-A6B3-4B47-8304-42214ECD53F3}" dt="2024-01-28T01:54:28.143" v="3"/>
        <pc:sldMkLst>
          <pc:docMk/>
          <pc:sldMk cId="4016932828" sldId="34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思源黑体 CN Bold" panose="020B0800000000000000" pitchFamily="34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广播电视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</c:v>
                </c:pt>
                <c:pt idx="1">
                  <c:v>27</c:v>
                </c:pt>
                <c:pt idx="2">
                  <c:v>27</c:v>
                </c:pt>
                <c:pt idx="3">
                  <c:v>25</c:v>
                </c:pt>
                <c:pt idx="4">
                  <c:v>21</c:v>
                </c:pt>
                <c:pt idx="5">
                  <c:v>18</c:v>
                </c:pt>
                <c:pt idx="6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4B-4308-8373-D1D05EA470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平面媒体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</c:v>
                </c:pt>
                <c:pt idx="1">
                  <c:v>22</c:v>
                </c:pt>
                <c:pt idx="2">
                  <c:v>21</c:v>
                </c:pt>
                <c:pt idx="3">
                  <c:v>27</c:v>
                </c:pt>
                <c:pt idx="4">
                  <c:v>34</c:v>
                </c:pt>
                <c:pt idx="5">
                  <c:v>44</c:v>
                </c:pt>
                <c:pt idx="6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4B-4308-8373-D1D05EA470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互联网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14</c:v>
                </c:pt>
                <c:pt idx="1">
                  <c:v>15</c:v>
                </c:pt>
                <c:pt idx="2">
                  <c:v>18</c:v>
                </c:pt>
                <c:pt idx="3">
                  <c:v>19</c:v>
                </c:pt>
                <c:pt idx="4">
                  <c:v>18</c:v>
                </c:pt>
                <c:pt idx="5">
                  <c:v>16</c:v>
                </c:pt>
                <c:pt idx="6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4B-4308-8373-D1D05EA470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移动互联网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  <a:sym typeface="思源黑体 CN Bold" panose="020B0800000000000000" pitchFamily="34" charset="-122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19</c:v>
                </c:pt>
                <c:pt idx="1">
                  <c:v>16</c:v>
                </c:pt>
                <c:pt idx="2">
                  <c:v>14</c:v>
                </c:pt>
                <c:pt idx="3">
                  <c:v>11</c:v>
                </c:pt>
                <c:pt idx="4">
                  <c:v>9</c:v>
                </c:pt>
                <c:pt idx="5">
                  <c:v>7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B4B-4308-8373-D1D05EA4707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其他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22</c:v>
                </c:pt>
                <c:pt idx="1">
                  <c:v>20</c:v>
                </c:pt>
                <c:pt idx="2">
                  <c:v>20</c:v>
                </c:pt>
                <c:pt idx="3">
                  <c:v>19</c:v>
                </c:pt>
                <c:pt idx="4">
                  <c:v>18</c:v>
                </c:pt>
                <c:pt idx="5">
                  <c:v>15</c:v>
                </c:pt>
                <c:pt idx="6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4B-4308-8373-D1D05EA470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38931704"/>
        <c:axId val="938930424"/>
      </c:barChart>
      <c:catAx>
        <c:axId val="938931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思源黑体 CN Bold" panose="020B0800000000000000" pitchFamily="34" charset="-122"/>
              </a:defRPr>
            </a:pPr>
            <a:endParaRPr lang="zh-CN"/>
          </a:p>
        </c:txPr>
        <c:crossAx val="938930424"/>
        <c:crosses val="autoZero"/>
        <c:auto val="1"/>
        <c:lblAlgn val="ctr"/>
        <c:lblOffset val="100"/>
        <c:noMultiLvlLbl val="0"/>
      </c:catAx>
      <c:valAx>
        <c:axId val="938930424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思源黑体 CN Bold" panose="020B0800000000000000" pitchFamily="34" charset="-122"/>
              </a:defRPr>
            </a:pPr>
            <a:endParaRPr lang="zh-CN"/>
          </a:p>
        </c:txPr>
        <c:crossAx val="938931704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  <a:sym typeface="思源黑体 CN Bold" panose="020B0800000000000000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 CN Bold" panose="020B0800000000000000" pitchFamily="34" charset="-122"/>
          <a:ea typeface="思源黑体 CN Bold" panose="020B0800000000000000" pitchFamily="34" charset="-122"/>
          <a:sym typeface="思源黑体 CN Bold" panose="020B0800000000000000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20000"/>
                    <a:lumOff val="80000"/>
                    <a:alpha val="13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+mn-cs"/>
                    <a:sym typeface="思源黑体 CN Bold" panose="020B0800000000000000" pitchFamily="34" charset="-122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运营组</c:v>
                </c:pt>
                <c:pt idx="1">
                  <c:v>推广组</c:v>
                </c:pt>
                <c:pt idx="2">
                  <c:v>营销组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7600</c:v>
                </c:pt>
                <c:pt idx="1">
                  <c:v>6400</c:v>
                </c:pt>
                <c:pt idx="2">
                  <c:v>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FD-4A70-B9DF-496B05D03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overlap val="-39"/>
        <c:axId val="1282409856"/>
        <c:axId val="1282401000"/>
      </c:barChart>
      <c:catAx>
        <c:axId val="128240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思源黑体 CN Bold" panose="020B0800000000000000" pitchFamily="34" charset="-122"/>
              </a:defRPr>
            </a:pPr>
            <a:endParaRPr lang="zh-CN"/>
          </a:p>
        </c:txPr>
        <c:crossAx val="1282401000"/>
        <c:crosses val="autoZero"/>
        <c:auto val="1"/>
        <c:lblAlgn val="ctr"/>
        <c:lblOffset val="100"/>
        <c:noMultiLvlLbl val="0"/>
      </c:catAx>
      <c:valAx>
        <c:axId val="1282401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  <a:alpha val="1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  <a:sym typeface="思源黑体 CN Bold" panose="020B0800000000000000" pitchFamily="34" charset="-122"/>
              </a:defRPr>
            </a:pPr>
            <a:endParaRPr lang="zh-CN"/>
          </a:p>
        </c:txPr>
        <c:crossAx val="1282409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思源黑体 CN Bold" panose="020B0800000000000000" pitchFamily="34" charset="-122"/>
          <a:ea typeface="思源黑体 CN Bold" panose="020B0800000000000000" pitchFamily="34" charset="-122"/>
          <a:sym typeface="思源黑体 CN Bold" panose="020B0800000000000000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E9620FEC-EC65-4DD8-8086-22A60ECD8542}" type="datetimeFigureOut">
              <a:rPr lang="zh-CN" altLang="en-US" smtClean="0"/>
              <a:t>2024/1/28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0AAC09FB-02EF-4339-808B-49FC929310C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Normal" panose="020B0400000000000000" pitchFamily="34" charset="-122"/>
        <a:ea typeface="思源黑体 CN Normal" panose="020B04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主要就是分两部分吧，课程表现形式以及活动策划方案，根据不同的人策划不同的活动方案，也是体系化运营中的一种；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 algn="l" fontAlgn="auto">
              <a:lnSpc>
                <a:spcPct val="150000"/>
              </a:lnSpc>
            </a:pP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115CC8"/>
                </a:solidFill>
                <a:sym typeface="+mn-ea"/>
              </a:rPr>
              <a:t>酒香也怕巷子深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115CC8"/>
                </a:solidFill>
                <a:sym typeface="+mn-ea"/>
              </a:rPr>
              <a:t>酒香也怕巷子深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18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113" y="-11398"/>
            <a:ext cx="12180887" cy="6857999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761365" y="684530"/>
            <a:ext cx="10680065" cy="5173980"/>
          </a:xfrm>
          <a:prstGeom prst="roundRect">
            <a:avLst>
              <a:gd name="adj" fmla="val 350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5" name="矩形: 圆角 4"/>
          <p:cNvSpPr/>
          <p:nvPr userDrawn="1"/>
        </p:nvSpPr>
        <p:spPr>
          <a:xfrm>
            <a:off x="761365" y="778510"/>
            <a:ext cx="10680065" cy="5173980"/>
          </a:xfrm>
          <a:prstGeom prst="roundRect">
            <a:avLst>
              <a:gd name="adj" fmla="val 3507"/>
            </a:avLst>
          </a:prstGeom>
          <a:gradFill>
            <a:gsLst>
              <a:gs pos="0">
                <a:schemeClr val="accent6"/>
              </a:gs>
              <a:gs pos="100000">
                <a:schemeClr val="accent6">
                  <a:lumMod val="9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6" name="矩形: 圆角 5"/>
          <p:cNvSpPr/>
          <p:nvPr userDrawn="1"/>
        </p:nvSpPr>
        <p:spPr>
          <a:xfrm>
            <a:off x="827405" y="809625"/>
            <a:ext cx="4663440" cy="3254375"/>
          </a:xfrm>
          <a:prstGeom prst="roundRect">
            <a:avLst>
              <a:gd name="adj" fmla="val 7692"/>
            </a:avLst>
          </a:prstGeom>
          <a:blipFill dpi="0" rotWithShape="1">
            <a:blip r:embed="rId4">
              <a:alphaModFix amt="4000"/>
            </a:blip>
            <a:srcRect/>
            <a:stretch>
              <a:fillRect t="-15" b="-15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7" name="矩形: 圆角 6"/>
          <p:cNvSpPr/>
          <p:nvPr userDrawn="1"/>
        </p:nvSpPr>
        <p:spPr>
          <a:xfrm>
            <a:off x="20955" y="3155950"/>
            <a:ext cx="4878070" cy="3415030"/>
          </a:xfrm>
          <a:prstGeom prst="roundRect">
            <a:avLst>
              <a:gd name="adj" fmla="val 7692"/>
            </a:avLst>
          </a:prstGeom>
          <a:blipFill dpi="0" rotWithShape="1">
            <a:blip r:embed="rId4">
              <a:alphaModFix amt="4000"/>
            </a:blip>
            <a:srcRect/>
            <a:stretch>
              <a:fillRect t="-15" b="-15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4504055" y="763905"/>
            <a:ext cx="3451225" cy="112395"/>
          </a:xfrm>
          <a:custGeom>
            <a:avLst/>
            <a:gdLst>
              <a:gd name="connsiteX0" fmla="*/ 0 w 3507824"/>
              <a:gd name="connsiteY0" fmla="*/ 0 h 109435"/>
              <a:gd name="connsiteX1" fmla="*/ 3507824 w 3507824"/>
              <a:gd name="connsiteY1" fmla="*/ 0 h 109435"/>
              <a:gd name="connsiteX2" fmla="*/ 3476651 w 3507824"/>
              <a:gd name="connsiteY2" fmla="*/ 46237 h 109435"/>
              <a:gd name="connsiteX3" fmla="*/ 3324076 w 3507824"/>
              <a:gd name="connsiteY3" fmla="*/ 109435 h 109435"/>
              <a:gd name="connsiteX4" fmla="*/ 183747 w 3507824"/>
              <a:gd name="connsiteY4" fmla="*/ 109434 h 109435"/>
              <a:gd name="connsiteX5" fmla="*/ 31173 w 3507824"/>
              <a:gd name="connsiteY5" fmla="*/ 46236 h 10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7824" h="109435">
                <a:moveTo>
                  <a:pt x="0" y="0"/>
                </a:moveTo>
                <a:lnTo>
                  <a:pt x="3507824" y="0"/>
                </a:lnTo>
                <a:lnTo>
                  <a:pt x="3476651" y="46237"/>
                </a:lnTo>
                <a:cubicBezTo>
                  <a:pt x="3437603" y="85284"/>
                  <a:pt x="3383660" y="109435"/>
                  <a:pt x="3324076" y="109435"/>
                </a:cubicBezTo>
                <a:lnTo>
                  <a:pt x="183747" y="109434"/>
                </a:lnTo>
                <a:cubicBezTo>
                  <a:pt x="124163" y="109434"/>
                  <a:pt x="70220" y="85283"/>
                  <a:pt x="31173" y="4623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435475" y="4867910"/>
            <a:ext cx="3569335" cy="330835"/>
            <a:chOff x="4290099" y="4918583"/>
            <a:chExt cx="3611803" cy="33595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4290099" y="4918583"/>
              <a:ext cx="682002" cy="335952"/>
            </a:xfrm>
            <a:custGeom>
              <a:avLst/>
              <a:gdLst>
                <a:gd name="connsiteX0" fmla="*/ 8566 w 977755"/>
                <a:gd name="connsiteY0" fmla="*/ 329059 h 361466"/>
                <a:gd name="connsiteX1" fmla="*/ 15632 w 977755"/>
                <a:gd name="connsiteY1" fmla="*/ 332842 h 361466"/>
                <a:gd name="connsiteX2" fmla="*/ 17060 w 977755"/>
                <a:gd name="connsiteY2" fmla="*/ 337625 h 361466"/>
                <a:gd name="connsiteX3" fmla="*/ 16417 w 977755"/>
                <a:gd name="connsiteY3" fmla="*/ 340979 h 361466"/>
                <a:gd name="connsiteX4" fmla="*/ 15632 w 977755"/>
                <a:gd name="connsiteY4" fmla="*/ 342407 h 361466"/>
                <a:gd name="connsiteX5" fmla="*/ 14633 w 977755"/>
                <a:gd name="connsiteY5" fmla="*/ 343620 h 361466"/>
                <a:gd name="connsiteX6" fmla="*/ 8566 w 977755"/>
                <a:gd name="connsiteY6" fmla="*/ 346119 h 361466"/>
                <a:gd name="connsiteX7" fmla="*/ 6852 w 977755"/>
                <a:gd name="connsiteY7" fmla="*/ 345976 h 361466"/>
                <a:gd name="connsiteX8" fmla="*/ 2498 w 977755"/>
                <a:gd name="connsiteY8" fmla="*/ 343620 h 361466"/>
                <a:gd name="connsiteX9" fmla="*/ 1428 w 977755"/>
                <a:gd name="connsiteY9" fmla="*/ 342336 h 361466"/>
                <a:gd name="connsiteX10" fmla="*/ 642 w 977755"/>
                <a:gd name="connsiteY10" fmla="*/ 340908 h 361466"/>
                <a:gd name="connsiteX11" fmla="*/ 143 w 977755"/>
                <a:gd name="connsiteY11" fmla="*/ 339338 h 361466"/>
                <a:gd name="connsiteX12" fmla="*/ 0 w 977755"/>
                <a:gd name="connsiteY12" fmla="*/ 337625 h 361466"/>
                <a:gd name="connsiteX13" fmla="*/ 143 w 977755"/>
                <a:gd name="connsiteY13" fmla="*/ 335911 h 361466"/>
                <a:gd name="connsiteX14" fmla="*/ 1428 w 977755"/>
                <a:gd name="connsiteY14" fmla="*/ 332842 h 361466"/>
                <a:gd name="connsiteX15" fmla="*/ 2498 w 977755"/>
                <a:gd name="connsiteY15" fmla="*/ 331557 h 361466"/>
                <a:gd name="connsiteX16" fmla="*/ 6852 w 977755"/>
                <a:gd name="connsiteY16" fmla="*/ 329202 h 361466"/>
                <a:gd name="connsiteX17" fmla="*/ 8566 w 977755"/>
                <a:gd name="connsiteY17" fmla="*/ 329059 h 361466"/>
                <a:gd name="connsiteX18" fmla="*/ 86939 w 977755"/>
                <a:gd name="connsiteY18" fmla="*/ 328060 h 361466"/>
                <a:gd name="connsiteX19" fmla="*/ 96433 w 977755"/>
                <a:gd name="connsiteY19" fmla="*/ 337554 h 361466"/>
                <a:gd name="connsiteX20" fmla="*/ 95719 w 977755"/>
                <a:gd name="connsiteY20" fmla="*/ 341265 h 361466"/>
                <a:gd name="connsiteX21" fmla="*/ 93578 w 977755"/>
                <a:gd name="connsiteY21" fmla="*/ 344263 h 361466"/>
                <a:gd name="connsiteX22" fmla="*/ 86868 w 977755"/>
                <a:gd name="connsiteY22" fmla="*/ 347047 h 361466"/>
                <a:gd name="connsiteX23" fmla="*/ 80158 w 977755"/>
                <a:gd name="connsiteY23" fmla="*/ 344263 h 361466"/>
                <a:gd name="connsiteX24" fmla="*/ 78160 w 977755"/>
                <a:gd name="connsiteY24" fmla="*/ 341265 h 361466"/>
                <a:gd name="connsiteX25" fmla="*/ 77446 w 977755"/>
                <a:gd name="connsiteY25" fmla="*/ 337554 h 361466"/>
                <a:gd name="connsiteX26" fmla="*/ 86939 w 977755"/>
                <a:gd name="connsiteY26" fmla="*/ 328060 h 361466"/>
                <a:gd name="connsiteX27" fmla="*/ 243903 w 977755"/>
                <a:gd name="connsiteY27" fmla="*/ 325990 h 361466"/>
                <a:gd name="connsiteX28" fmla="*/ 255538 w 977755"/>
                <a:gd name="connsiteY28" fmla="*/ 337625 h 361466"/>
                <a:gd name="connsiteX29" fmla="*/ 254610 w 977755"/>
                <a:gd name="connsiteY29" fmla="*/ 342122 h 361466"/>
                <a:gd name="connsiteX30" fmla="*/ 252111 w 977755"/>
                <a:gd name="connsiteY30" fmla="*/ 345834 h 361466"/>
                <a:gd name="connsiteX31" fmla="*/ 243903 w 977755"/>
                <a:gd name="connsiteY31" fmla="*/ 349260 h 361466"/>
                <a:gd name="connsiteX32" fmla="*/ 235694 w 977755"/>
                <a:gd name="connsiteY32" fmla="*/ 345834 h 361466"/>
                <a:gd name="connsiteX33" fmla="*/ 233196 w 977755"/>
                <a:gd name="connsiteY33" fmla="*/ 342122 h 361466"/>
                <a:gd name="connsiteX34" fmla="*/ 232268 w 977755"/>
                <a:gd name="connsiteY34" fmla="*/ 337625 h 361466"/>
                <a:gd name="connsiteX35" fmla="*/ 243903 w 977755"/>
                <a:gd name="connsiteY35" fmla="*/ 325990 h 361466"/>
                <a:gd name="connsiteX36" fmla="*/ 322349 w 977755"/>
                <a:gd name="connsiteY36" fmla="*/ 324705 h 361466"/>
                <a:gd name="connsiteX37" fmla="*/ 329559 w 977755"/>
                <a:gd name="connsiteY37" fmla="*/ 326918 h 361466"/>
                <a:gd name="connsiteX38" fmla="*/ 335198 w 977755"/>
                <a:gd name="connsiteY38" fmla="*/ 337625 h 361466"/>
                <a:gd name="connsiteX39" fmla="*/ 334198 w 977755"/>
                <a:gd name="connsiteY39" fmla="*/ 342621 h 361466"/>
                <a:gd name="connsiteX40" fmla="*/ 331414 w 977755"/>
                <a:gd name="connsiteY40" fmla="*/ 346690 h 361466"/>
                <a:gd name="connsiteX41" fmla="*/ 329559 w 977755"/>
                <a:gd name="connsiteY41" fmla="*/ 348260 h 361466"/>
                <a:gd name="connsiteX42" fmla="*/ 322349 w 977755"/>
                <a:gd name="connsiteY42" fmla="*/ 350473 h 361466"/>
                <a:gd name="connsiteX43" fmla="*/ 319780 w 977755"/>
                <a:gd name="connsiteY43" fmla="*/ 350188 h 361466"/>
                <a:gd name="connsiteX44" fmla="*/ 313284 w 977755"/>
                <a:gd name="connsiteY44" fmla="*/ 346690 h 361466"/>
                <a:gd name="connsiteX45" fmla="*/ 310500 w 977755"/>
                <a:gd name="connsiteY45" fmla="*/ 342621 h 361466"/>
                <a:gd name="connsiteX46" fmla="*/ 309501 w 977755"/>
                <a:gd name="connsiteY46" fmla="*/ 337625 h 361466"/>
                <a:gd name="connsiteX47" fmla="*/ 319780 w 977755"/>
                <a:gd name="connsiteY47" fmla="*/ 324990 h 361466"/>
                <a:gd name="connsiteX48" fmla="*/ 322349 w 977755"/>
                <a:gd name="connsiteY48" fmla="*/ 324705 h 361466"/>
                <a:gd name="connsiteX49" fmla="*/ 479098 w 977755"/>
                <a:gd name="connsiteY49" fmla="*/ 321707 h 361466"/>
                <a:gd name="connsiteX50" fmla="*/ 492232 w 977755"/>
                <a:gd name="connsiteY50" fmla="*/ 328702 h 361466"/>
                <a:gd name="connsiteX51" fmla="*/ 494944 w 977755"/>
                <a:gd name="connsiteY51" fmla="*/ 337553 h 361466"/>
                <a:gd name="connsiteX52" fmla="*/ 493731 w 977755"/>
                <a:gd name="connsiteY52" fmla="*/ 343692 h 361466"/>
                <a:gd name="connsiteX53" fmla="*/ 492303 w 977755"/>
                <a:gd name="connsiteY53" fmla="*/ 346404 h 361466"/>
                <a:gd name="connsiteX54" fmla="*/ 490304 w 977755"/>
                <a:gd name="connsiteY54" fmla="*/ 348760 h 361466"/>
                <a:gd name="connsiteX55" fmla="*/ 479098 w 977755"/>
                <a:gd name="connsiteY55" fmla="*/ 353400 h 361466"/>
                <a:gd name="connsiteX56" fmla="*/ 475886 w 977755"/>
                <a:gd name="connsiteY56" fmla="*/ 353043 h 361466"/>
                <a:gd name="connsiteX57" fmla="*/ 467891 w 977755"/>
                <a:gd name="connsiteY57" fmla="*/ 348760 h 361466"/>
                <a:gd name="connsiteX58" fmla="*/ 465964 w 977755"/>
                <a:gd name="connsiteY58" fmla="*/ 346404 h 361466"/>
                <a:gd name="connsiteX59" fmla="*/ 464536 w 977755"/>
                <a:gd name="connsiteY59" fmla="*/ 343692 h 361466"/>
                <a:gd name="connsiteX60" fmla="*/ 463608 w 977755"/>
                <a:gd name="connsiteY60" fmla="*/ 340694 h 361466"/>
                <a:gd name="connsiteX61" fmla="*/ 463323 w 977755"/>
                <a:gd name="connsiteY61" fmla="*/ 337482 h 361466"/>
                <a:gd name="connsiteX62" fmla="*/ 463608 w 977755"/>
                <a:gd name="connsiteY62" fmla="*/ 334270 h 361466"/>
                <a:gd name="connsiteX63" fmla="*/ 465964 w 977755"/>
                <a:gd name="connsiteY63" fmla="*/ 328631 h 361466"/>
                <a:gd name="connsiteX64" fmla="*/ 467891 w 977755"/>
                <a:gd name="connsiteY64" fmla="*/ 326275 h 361466"/>
                <a:gd name="connsiteX65" fmla="*/ 475886 w 977755"/>
                <a:gd name="connsiteY65" fmla="*/ 321993 h 361466"/>
                <a:gd name="connsiteX66" fmla="*/ 479098 w 977755"/>
                <a:gd name="connsiteY66" fmla="*/ 321707 h 361466"/>
                <a:gd name="connsiteX67" fmla="*/ 557687 w 977755"/>
                <a:gd name="connsiteY67" fmla="*/ 320066 h 361466"/>
                <a:gd name="connsiteX68" fmla="*/ 575175 w 977755"/>
                <a:gd name="connsiteY68" fmla="*/ 337554 h 361466"/>
                <a:gd name="connsiteX69" fmla="*/ 573819 w 977755"/>
                <a:gd name="connsiteY69" fmla="*/ 344406 h 361466"/>
                <a:gd name="connsiteX70" fmla="*/ 570178 w 977755"/>
                <a:gd name="connsiteY70" fmla="*/ 349974 h 361466"/>
                <a:gd name="connsiteX71" fmla="*/ 557758 w 977755"/>
                <a:gd name="connsiteY71" fmla="*/ 355113 h 361466"/>
                <a:gd name="connsiteX72" fmla="*/ 545338 w 977755"/>
                <a:gd name="connsiteY72" fmla="*/ 349974 h 361466"/>
                <a:gd name="connsiteX73" fmla="*/ 541555 w 977755"/>
                <a:gd name="connsiteY73" fmla="*/ 344406 h 361466"/>
                <a:gd name="connsiteX74" fmla="*/ 540199 w 977755"/>
                <a:gd name="connsiteY74" fmla="*/ 337554 h 361466"/>
                <a:gd name="connsiteX75" fmla="*/ 557687 w 977755"/>
                <a:gd name="connsiteY75" fmla="*/ 320066 h 361466"/>
                <a:gd name="connsiteX76" fmla="*/ 714579 w 977755"/>
                <a:gd name="connsiteY76" fmla="*/ 316140 h 361466"/>
                <a:gd name="connsiteX77" fmla="*/ 736064 w 977755"/>
                <a:gd name="connsiteY77" fmla="*/ 337625 h 361466"/>
                <a:gd name="connsiteX78" fmla="*/ 734351 w 977755"/>
                <a:gd name="connsiteY78" fmla="*/ 345977 h 361466"/>
                <a:gd name="connsiteX79" fmla="*/ 729854 w 977755"/>
                <a:gd name="connsiteY79" fmla="*/ 352829 h 361466"/>
                <a:gd name="connsiteX80" fmla="*/ 714651 w 977755"/>
                <a:gd name="connsiteY80" fmla="*/ 359111 h 361466"/>
                <a:gd name="connsiteX81" fmla="*/ 699447 w 977755"/>
                <a:gd name="connsiteY81" fmla="*/ 352829 h 361466"/>
                <a:gd name="connsiteX82" fmla="*/ 694807 w 977755"/>
                <a:gd name="connsiteY82" fmla="*/ 345977 h 361466"/>
                <a:gd name="connsiteX83" fmla="*/ 693094 w 977755"/>
                <a:gd name="connsiteY83" fmla="*/ 337625 h 361466"/>
                <a:gd name="connsiteX84" fmla="*/ 714579 w 977755"/>
                <a:gd name="connsiteY84" fmla="*/ 316140 h 361466"/>
                <a:gd name="connsiteX85" fmla="*/ 793025 w 977755"/>
                <a:gd name="connsiteY85" fmla="*/ 313784 h 361466"/>
                <a:gd name="connsiteX86" fmla="*/ 806373 w 977755"/>
                <a:gd name="connsiteY86" fmla="*/ 317853 h 361466"/>
                <a:gd name="connsiteX87" fmla="*/ 816865 w 977755"/>
                <a:gd name="connsiteY87" fmla="*/ 337625 h 361466"/>
                <a:gd name="connsiteX88" fmla="*/ 815010 w 977755"/>
                <a:gd name="connsiteY88" fmla="*/ 346904 h 361466"/>
                <a:gd name="connsiteX89" fmla="*/ 809870 w 977755"/>
                <a:gd name="connsiteY89" fmla="*/ 354470 h 361466"/>
                <a:gd name="connsiteX90" fmla="*/ 806373 w 977755"/>
                <a:gd name="connsiteY90" fmla="*/ 357397 h 361466"/>
                <a:gd name="connsiteX91" fmla="*/ 793025 w 977755"/>
                <a:gd name="connsiteY91" fmla="*/ 361466 h 361466"/>
                <a:gd name="connsiteX92" fmla="*/ 788242 w 977755"/>
                <a:gd name="connsiteY92" fmla="*/ 360966 h 361466"/>
                <a:gd name="connsiteX93" fmla="*/ 776179 w 977755"/>
                <a:gd name="connsiteY93" fmla="*/ 354470 h 361466"/>
                <a:gd name="connsiteX94" fmla="*/ 771040 w 977755"/>
                <a:gd name="connsiteY94" fmla="*/ 346904 h 361466"/>
                <a:gd name="connsiteX95" fmla="*/ 769184 w 977755"/>
                <a:gd name="connsiteY95" fmla="*/ 337625 h 361466"/>
                <a:gd name="connsiteX96" fmla="*/ 788242 w 977755"/>
                <a:gd name="connsiteY96" fmla="*/ 314284 h 361466"/>
                <a:gd name="connsiteX97" fmla="*/ 793025 w 977755"/>
                <a:gd name="connsiteY97" fmla="*/ 313784 h 361466"/>
                <a:gd name="connsiteX98" fmla="*/ 47753 w 977755"/>
                <a:gd name="connsiteY98" fmla="*/ 289372 h 361466"/>
                <a:gd name="connsiteX99" fmla="*/ 56747 w 977755"/>
                <a:gd name="connsiteY99" fmla="*/ 298366 h 361466"/>
                <a:gd name="connsiteX100" fmla="*/ 47753 w 977755"/>
                <a:gd name="connsiteY100" fmla="*/ 307360 h 361466"/>
                <a:gd name="connsiteX101" fmla="*/ 38759 w 977755"/>
                <a:gd name="connsiteY101" fmla="*/ 298366 h 361466"/>
                <a:gd name="connsiteX102" fmla="*/ 47753 w 977755"/>
                <a:gd name="connsiteY102" fmla="*/ 289372 h 361466"/>
                <a:gd name="connsiteX103" fmla="*/ 126198 w 977755"/>
                <a:gd name="connsiteY103" fmla="*/ 288373 h 361466"/>
                <a:gd name="connsiteX104" fmla="*/ 136191 w 977755"/>
                <a:gd name="connsiteY104" fmla="*/ 298366 h 361466"/>
                <a:gd name="connsiteX105" fmla="*/ 126198 w 977755"/>
                <a:gd name="connsiteY105" fmla="*/ 308359 h 361466"/>
                <a:gd name="connsiteX106" fmla="*/ 116205 w 977755"/>
                <a:gd name="connsiteY106" fmla="*/ 298366 h 361466"/>
                <a:gd name="connsiteX107" fmla="*/ 126198 w 977755"/>
                <a:gd name="connsiteY107" fmla="*/ 288373 h 361466"/>
                <a:gd name="connsiteX108" fmla="*/ 283162 w 977755"/>
                <a:gd name="connsiteY108" fmla="*/ 286160 h 361466"/>
                <a:gd name="connsiteX109" fmla="*/ 295368 w 977755"/>
                <a:gd name="connsiteY109" fmla="*/ 298366 h 361466"/>
                <a:gd name="connsiteX110" fmla="*/ 283162 w 977755"/>
                <a:gd name="connsiteY110" fmla="*/ 310572 h 361466"/>
                <a:gd name="connsiteX111" fmla="*/ 270956 w 977755"/>
                <a:gd name="connsiteY111" fmla="*/ 298366 h 361466"/>
                <a:gd name="connsiteX112" fmla="*/ 283162 w 977755"/>
                <a:gd name="connsiteY112" fmla="*/ 286160 h 361466"/>
                <a:gd name="connsiteX113" fmla="*/ 361536 w 977755"/>
                <a:gd name="connsiteY113" fmla="*/ 284804 h 361466"/>
                <a:gd name="connsiteX114" fmla="*/ 375098 w 977755"/>
                <a:gd name="connsiteY114" fmla="*/ 298366 h 361466"/>
                <a:gd name="connsiteX115" fmla="*/ 361536 w 977755"/>
                <a:gd name="connsiteY115" fmla="*/ 311928 h 361466"/>
                <a:gd name="connsiteX116" fmla="*/ 347974 w 977755"/>
                <a:gd name="connsiteY116" fmla="*/ 298366 h 361466"/>
                <a:gd name="connsiteX117" fmla="*/ 361536 w 977755"/>
                <a:gd name="connsiteY117" fmla="*/ 284804 h 361466"/>
                <a:gd name="connsiteX118" fmla="*/ 518428 w 977755"/>
                <a:gd name="connsiteY118" fmla="*/ 281735 h 361466"/>
                <a:gd name="connsiteX119" fmla="*/ 535060 w 977755"/>
                <a:gd name="connsiteY119" fmla="*/ 298366 h 361466"/>
                <a:gd name="connsiteX120" fmla="*/ 518428 w 977755"/>
                <a:gd name="connsiteY120" fmla="*/ 314998 h 361466"/>
                <a:gd name="connsiteX121" fmla="*/ 501797 w 977755"/>
                <a:gd name="connsiteY121" fmla="*/ 298366 h 361466"/>
                <a:gd name="connsiteX122" fmla="*/ 518428 w 977755"/>
                <a:gd name="connsiteY122" fmla="*/ 281735 h 361466"/>
                <a:gd name="connsiteX123" fmla="*/ 596946 w 977755"/>
                <a:gd name="connsiteY123" fmla="*/ 279950 h 361466"/>
                <a:gd name="connsiteX124" fmla="*/ 615362 w 977755"/>
                <a:gd name="connsiteY124" fmla="*/ 298366 h 361466"/>
                <a:gd name="connsiteX125" fmla="*/ 596946 w 977755"/>
                <a:gd name="connsiteY125" fmla="*/ 316782 h 361466"/>
                <a:gd name="connsiteX126" fmla="*/ 578530 w 977755"/>
                <a:gd name="connsiteY126" fmla="*/ 298366 h 361466"/>
                <a:gd name="connsiteX127" fmla="*/ 596946 w 977755"/>
                <a:gd name="connsiteY127" fmla="*/ 279950 h 361466"/>
                <a:gd name="connsiteX128" fmla="*/ 753766 w 977755"/>
                <a:gd name="connsiteY128" fmla="*/ 275739 h 361466"/>
                <a:gd name="connsiteX129" fmla="*/ 776394 w 977755"/>
                <a:gd name="connsiteY129" fmla="*/ 298366 h 361466"/>
                <a:gd name="connsiteX130" fmla="*/ 753766 w 977755"/>
                <a:gd name="connsiteY130" fmla="*/ 320994 h 361466"/>
                <a:gd name="connsiteX131" fmla="*/ 731139 w 977755"/>
                <a:gd name="connsiteY131" fmla="*/ 298366 h 361466"/>
                <a:gd name="connsiteX132" fmla="*/ 753766 w 977755"/>
                <a:gd name="connsiteY132" fmla="*/ 275739 h 361466"/>
                <a:gd name="connsiteX133" fmla="*/ 832283 w 977755"/>
                <a:gd name="connsiteY133" fmla="*/ 273241 h 361466"/>
                <a:gd name="connsiteX134" fmla="*/ 857337 w 977755"/>
                <a:gd name="connsiteY134" fmla="*/ 298367 h 361466"/>
                <a:gd name="connsiteX135" fmla="*/ 832283 w 977755"/>
                <a:gd name="connsiteY135" fmla="*/ 323421 h 361466"/>
                <a:gd name="connsiteX136" fmla="*/ 807229 w 977755"/>
                <a:gd name="connsiteY136" fmla="*/ 298367 h 361466"/>
                <a:gd name="connsiteX137" fmla="*/ 832283 w 977755"/>
                <a:gd name="connsiteY137" fmla="*/ 273241 h 361466"/>
                <a:gd name="connsiteX138" fmla="*/ 86939 w 977755"/>
                <a:gd name="connsiteY138" fmla="*/ 249685 h 361466"/>
                <a:gd name="connsiteX139" fmla="*/ 96433 w 977755"/>
                <a:gd name="connsiteY139" fmla="*/ 259179 h 361466"/>
                <a:gd name="connsiteX140" fmla="*/ 86939 w 977755"/>
                <a:gd name="connsiteY140" fmla="*/ 268672 h 361466"/>
                <a:gd name="connsiteX141" fmla="*/ 77446 w 977755"/>
                <a:gd name="connsiteY141" fmla="*/ 259179 h 361466"/>
                <a:gd name="connsiteX142" fmla="*/ 86939 w 977755"/>
                <a:gd name="connsiteY142" fmla="*/ 249685 h 361466"/>
                <a:gd name="connsiteX143" fmla="*/ 165457 w 977755"/>
                <a:gd name="connsiteY143" fmla="*/ 248686 h 361466"/>
                <a:gd name="connsiteX144" fmla="*/ 174165 w 977755"/>
                <a:gd name="connsiteY144" fmla="*/ 253326 h 361466"/>
                <a:gd name="connsiteX145" fmla="*/ 175950 w 977755"/>
                <a:gd name="connsiteY145" fmla="*/ 259179 h 361466"/>
                <a:gd name="connsiteX146" fmla="*/ 174165 w 977755"/>
                <a:gd name="connsiteY146" fmla="*/ 265032 h 361466"/>
                <a:gd name="connsiteX147" fmla="*/ 165457 w 977755"/>
                <a:gd name="connsiteY147" fmla="*/ 269814 h 361466"/>
                <a:gd name="connsiteX148" fmla="*/ 163315 w 977755"/>
                <a:gd name="connsiteY148" fmla="*/ 269600 h 361466"/>
                <a:gd name="connsiteX149" fmla="*/ 158033 w 977755"/>
                <a:gd name="connsiteY149" fmla="*/ 266745 h 361466"/>
                <a:gd name="connsiteX150" fmla="*/ 156748 w 977755"/>
                <a:gd name="connsiteY150" fmla="*/ 265175 h 361466"/>
                <a:gd name="connsiteX151" fmla="*/ 155178 w 977755"/>
                <a:gd name="connsiteY151" fmla="*/ 261392 h 361466"/>
                <a:gd name="connsiteX152" fmla="*/ 154964 w 977755"/>
                <a:gd name="connsiteY152" fmla="*/ 259250 h 361466"/>
                <a:gd name="connsiteX153" fmla="*/ 155178 w 977755"/>
                <a:gd name="connsiteY153" fmla="*/ 257109 h 361466"/>
                <a:gd name="connsiteX154" fmla="*/ 156748 w 977755"/>
                <a:gd name="connsiteY154" fmla="*/ 253326 h 361466"/>
                <a:gd name="connsiteX155" fmla="*/ 158033 w 977755"/>
                <a:gd name="connsiteY155" fmla="*/ 251755 h 361466"/>
                <a:gd name="connsiteX156" fmla="*/ 163315 w 977755"/>
                <a:gd name="connsiteY156" fmla="*/ 248900 h 361466"/>
                <a:gd name="connsiteX157" fmla="*/ 165457 w 977755"/>
                <a:gd name="connsiteY157" fmla="*/ 248686 h 361466"/>
                <a:gd name="connsiteX158" fmla="*/ 322349 w 977755"/>
                <a:gd name="connsiteY158" fmla="*/ 246259 h 361466"/>
                <a:gd name="connsiteX159" fmla="*/ 329559 w 977755"/>
                <a:gd name="connsiteY159" fmla="*/ 248472 h 361466"/>
                <a:gd name="connsiteX160" fmla="*/ 335198 w 977755"/>
                <a:gd name="connsiteY160" fmla="*/ 259179 h 361466"/>
                <a:gd name="connsiteX161" fmla="*/ 329559 w 977755"/>
                <a:gd name="connsiteY161" fmla="*/ 269886 h 361466"/>
                <a:gd name="connsiteX162" fmla="*/ 322349 w 977755"/>
                <a:gd name="connsiteY162" fmla="*/ 272098 h 361466"/>
                <a:gd name="connsiteX163" fmla="*/ 319780 w 977755"/>
                <a:gd name="connsiteY163" fmla="*/ 271813 h 361466"/>
                <a:gd name="connsiteX164" fmla="*/ 309501 w 977755"/>
                <a:gd name="connsiteY164" fmla="*/ 259179 h 361466"/>
                <a:gd name="connsiteX165" fmla="*/ 319780 w 977755"/>
                <a:gd name="connsiteY165" fmla="*/ 246545 h 361466"/>
                <a:gd name="connsiteX166" fmla="*/ 322349 w 977755"/>
                <a:gd name="connsiteY166" fmla="*/ 246259 h 361466"/>
                <a:gd name="connsiteX167" fmla="*/ 400795 w 977755"/>
                <a:gd name="connsiteY167" fmla="*/ 244903 h 361466"/>
                <a:gd name="connsiteX168" fmla="*/ 415071 w 977755"/>
                <a:gd name="connsiteY168" fmla="*/ 259179 h 361466"/>
                <a:gd name="connsiteX169" fmla="*/ 400795 w 977755"/>
                <a:gd name="connsiteY169" fmla="*/ 273455 h 361466"/>
                <a:gd name="connsiteX170" fmla="*/ 386519 w 977755"/>
                <a:gd name="connsiteY170" fmla="*/ 259179 h 361466"/>
                <a:gd name="connsiteX171" fmla="*/ 400795 w 977755"/>
                <a:gd name="connsiteY171" fmla="*/ 244903 h 361466"/>
                <a:gd name="connsiteX172" fmla="*/ 557687 w 977755"/>
                <a:gd name="connsiteY172" fmla="*/ 241691 h 361466"/>
                <a:gd name="connsiteX173" fmla="*/ 575175 w 977755"/>
                <a:gd name="connsiteY173" fmla="*/ 259179 h 361466"/>
                <a:gd name="connsiteX174" fmla="*/ 557687 w 977755"/>
                <a:gd name="connsiteY174" fmla="*/ 276667 h 361466"/>
                <a:gd name="connsiteX175" fmla="*/ 540199 w 977755"/>
                <a:gd name="connsiteY175" fmla="*/ 259179 h 361466"/>
                <a:gd name="connsiteX176" fmla="*/ 557687 w 977755"/>
                <a:gd name="connsiteY176" fmla="*/ 241691 h 361466"/>
                <a:gd name="connsiteX177" fmla="*/ 636061 w 977755"/>
                <a:gd name="connsiteY177" fmla="*/ 239764 h 361466"/>
                <a:gd name="connsiteX178" fmla="*/ 652193 w 977755"/>
                <a:gd name="connsiteY178" fmla="*/ 248330 h 361466"/>
                <a:gd name="connsiteX179" fmla="*/ 655476 w 977755"/>
                <a:gd name="connsiteY179" fmla="*/ 259179 h 361466"/>
                <a:gd name="connsiteX180" fmla="*/ 652193 w 977755"/>
                <a:gd name="connsiteY180" fmla="*/ 270029 h 361466"/>
                <a:gd name="connsiteX181" fmla="*/ 636061 w 977755"/>
                <a:gd name="connsiteY181" fmla="*/ 278594 h 361466"/>
                <a:gd name="connsiteX182" fmla="*/ 632135 w 977755"/>
                <a:gd name="connsiteY182" fmla="*/ 278166 h 361466"/>
                <a:gd name="connsiteX183" fmla="*/ 622356 w 977755"/>
                <a:gd name="connsiteY183" fmla="*/ 272884 h 361466"/>
                <a:gd name="connsiteX184" fmla="*/ 620001 w 977755"/>
                <a:gd name="connsiteY184" fmla="*/ 270029 h 361466"/>
                <a:gd name="connsiteX185" fmla="*/ 617074 w 977755"/>
                <a:gd name="connsiteY185" fmla="*/ 263105 h 361466"/>
                <a:gd name="connsiteX186" fmla="*/ 616646 w 977755"/>
                <a:gd name="connsiteY186" fmla="*/ 259179 h 361466"/>
                <a:gd name="connsiteX187" fmla="*/ 617074 w 977755"/>
                <a:gd name="connsiteY187" fmla="*/ 255253 h 361466"/>
                <a:gd name="connsiteX188" fmla="*/ 620001 w 977755"/>
                <a:gd name="connsiteY188" fmla="*/ 248330 h 361466"/>
                <a:gd name="connsiteX189" fmla="*/ 622356 w 977755"/>
                <a:gd name="connsiteY189" fmla="*/ 245474 h 361466"/>
                <a:gd name="connsiteX190" fmla="*/ 632135 w 977755"/>
                <a:gd name="connsiteY190" fmla="*/ 240192 h 361466"/>
                <a:gd name="connsiteX191" fmla="*/ 636061 w 977755"/>
                <a:gd name="connsiteY191" fmla="*/ 239764 h 361466"/>
                <a:gd name="connsiteX192" fmla="*/ 793025 w 977755"/>
                <a:gd name="connsiteY192" fmla="*/ 235338 h 361466"/>
                <a:gd name="connsiteX193" fmla="*/ 806373 w 977755"/>
                <a:gd name="connsiteY193" fmla="*/ 239407 h 361466"/>
                <a:gd name="connsiteX194" fmla="*/ 816865 w 977755"/>
                <a:gd name="connsiteY194" fmla="*/ 259179 h 361466"/>
                <a:gd name="connsiteX195" fmla="*/ 806373 w 977755"/>
                <a:gd name="connsiteY195" fmla="*/ 278951 h 361466"/>
                <a:gd name="connsiteX196" fmla="*/ 793025 w 977755"/>
                <a:gd name="connsiteY196" fmla="*/ 283020 h 361466"/>
                <a:gd name="connsiteX197" fmla="*/ 788242 w 977755"/>
                <a:gd name="connsiteY197" fmla="*/ 282520 h 361466"/>
                <a:gd name="connsiteX198" fmla="*/ 769184 w 977755"/>
                <a:gd name="connsiteY198" fmla="*/ 259179 h 361466"/>
                <a:gd name="connsiteX199" fmla="*/ 788242 w 977755"/>
                <a:gd name="connsiteY199" fmla="*/ 235838 h 361466"/>
                <a:gd name="connsiteX200" fmla="*/ 793025 w 977755"/>
                <a:gd name="connsiteY200" fmla="*/ 235338 h 361466"/>
                <a:gd name="connsiteX201" fmla="*/ 871470 w 977755"/>
                <a:gd name="connsiteY201" fmla="*/ 232768 h 361466"/>
                <a:gd name="connsiteX202" fmla="*/ 897881 w 977755"/>
                <a:gd name="connsiteY202" fmla="*/ 259178 h 361466"/>
                <a:gd name="connsiteX203" fmla="*/ 871470 w 977755"/>
                <a:gd name="connsiteY203" fmla="*/ 285589 h 361466"/>
                <a:gd name="connsiteX204" fmla="*/ 845060 w 977755"/>
                <a:gd name="connsiteY204" fmla="*/ 259178 h 361466"/>
                <a:gd name="connsiteX205" fmla="*/ 871470 w 977755"/>
                <a:gd name="connsiteY205" fmla="*/ 232768 h 361466"/>
                <a:gd name="connsiteX206" fmla="*/ 126198 w 977755"/>
                <a:gd name="connsiteY206" fmla="*/ 209927 h 361466"/>
                <a:gd name="connsiteX207" fmla="*/ 136191 w 977755"/>
                <a:gd name="connsiteY207" fmla="*/ 219920 h 361466"/>
                <a:gd name="connsiteX208" fmla="*/ 126198 w 977755"/>
                <a:gd name="connsiteY208" fmla="*/ 229913 h 361466"/>
                <a:gd name="connsiteX209" fmla="*/ 116205 w 977755"/>
                <a:gd name="connsiteY209" fmla="*/ 219920 h 361466"/>
                <a:gd name="connsiteX210" fmla="*/ 126198 w 977755"/>
                <a:gd name="connsiteY210" fmla="*/ 209927 h 361466"/>
                <a:gd name="connsiteX211" fmla="*/ 204644 w 977755"/>
                <a:gd name="connsiteY211" fmla="*/ 208856 h 361466"/>
                <a:gd name="connsiteX212" fmla="*/ 215708 w 977755"/>
                <a:gd name="connsiteY212" fmla="*/ 219920 h 361466"/>
                <a:gd name="connsiteX213" fmla="*/ 204644 w 977755"/>
                <a:gd name="connsiteY213" fmla="*/ 230984 h 361466"/>
                <a:gd name="connsiteX214" fmla="*/ 193580 w 977755"/>
                <a:gd name="connsiteY214" fmla="*/ 219920 h 361466"/>
                <a:gd name="connsiteX215" fmla="*/ 204644 w 977755"/>
                <a:gd name="connsiteY215" fmla="*/ 208856 h 361466"/>
                <a:gd name="connsiteX216" fmla="*/ 361536 w 977755"/>
                <a:gd name="connsiteY216" fmla="*/ 206358 h 361466"/>
                <a:gd name="connsiteX217" fmla="*/ 375098 w 977755"/>
                <a:gd name="connsiteY217" fmla="*/ 219920 h 361466"/>
                <a:gd name="connsiteX218" fmla="*/ 361536 w 977755"/>
                <a:gd name="connsiteY218" fmla="*/ 233482 h 361466"/>
                <a:gd name="connsiteX219" fmla="*/ 347974 w 977755"/>
                <a:gd name="connsiteY219" fmla="*/ 219920 h 361466"/>
                <a:gd name="connsiteX220" fmla="*/ 361536 w 977755"/>
                <a:gd name="connsiteY220" fmla="*/ 206358 h 361466"/>
                <a:gd name="connsiteX221" fmla="*/ 440054 w 977755"/>
                <a:gd name="connsiteY221" fmla="*/ 204930 h 361466"/>
                <a:gd name="connsiteX222" fmla="*/ 455043 w 977755"/>
                <a:gd name="connsiteY222" fmla="*/ 219920 h 361466"/>
                <a:gd name="connsiteX223" fmla="*/ 440054 w 977755"/>
                <a:gd name="connsiteY223" fmla="*/ 234909 h 361466"/>
                <a:gd name="connsiteX224" fmla="*/ 425064 w 977755"/>
                <a:gd name="connsiteY224" fmla="*/ 219920 h 361466"/>
                <a:gd name="connsiteX225" fmla="*/ 440054 w 977755"/>
                <a:gd name="connsiteY225" fmla="*/ 204930 h 361466"/>
                <a:gd name="connsiteX226" fmla="*/ 596946 w 977755"/>
                <a:gd name="connsiteY226" fmla="*/ 201504 h 361466"/>
                <a:gd name="connsiteX227" fmla="*/ 615362 w 977755"/>
                <a:gd name="connsiteY227" fmla="*/ 219920 h 361466"/>
                <a:gd name="connsiteX228" fmla="*/ 596946 w 977755"/>
                <a:gd name="connsiteY228" fmla="*/ 238336 h 361466"/>
                <a:gd name="connsiteX229" fmla="*/ 578530 w 977755"/>
                <a:gd name="connsiteY229" fmla="*/ 219920 h 361466"/>
                <a:gd name="connsiteX230" fmla="*/ 596946 w 977755"/>
                <a:gd name="connsiteY230" fmla="*/ 201504 h 361466"/>
                <a:gd name="connsiteX231" fmla="*/ 675321 w 977755"/>
                <a:gd name="connsiteY231" fmla="*/ 199506 h 361466"/>
                <a:gd name="connsiteX232" fmla="*/ 695735 w 977755"/>
                <a:gd name="connsiteY232" fmla="*/ 219921 h 361466"/>
                <a:gd name="connsiteX233" fmla="*/ 675321 w 977755"/>
                <a:gd name="connsiteY233" fmla="*/ 240335 h 361466"/>
                <a:gd name="connsiteX234" fmla="*/ 654906 w 977755"/>
                <a:gd name="connsiteY234" fmla="*/ 219921 h 361466"/>
                <a:gd name="connsiteX235" fmla="*/ 675321 w 977755"/>
                <a:gd name="connsiteY235" fmla="*/ 199506 h 361466"/>
                <a:gd name="connsiteX236" fmla="*/ 832283 w 977755"/>
                <a:gd name="connsiteY236" fmla="*/ 194866 h 361466"/>
                <a:gd name="connsiteX237" fmla="*/ 857337 w 977755"/>
                <a:gd name="connsiteY237" fmla="*/ 219920 h 361466"/>
                <a:gd name="connsiteX238" fmla="*/ 832283 w 977755"/>
                <a:gd name="connsiteY238" fmla="*/ 245046 h 361466"/>
                <a:gd name="connsiteX239" fmla="*/ 807229 w 977755"/>
                <a:gd name="connsiteY239" fmla="*/ 219920 h 361466"/>
                <a:gd name="connsiteX240" fmla="*/ 832283 w 977755"/>
                <a:gd name="connsiteY240" fmla="*/ 194866 h 361466"/>
                <a:gd name="connsiteX241" fmla="*/ 165529 w 977755"/>
                <a:gd name="connsiteY241" fmla="*/ 170240 h 361466"/>
                <a:gd name="connsiteX242" fmla="*/ 174237 w 977755"/>
                <a:gd name="connsiteY242" fmla="*/ 174880 h 361466"/>
                <a:gd name="connsiteX243" fmla="*/ 176022 w 977755"/>
                <a:gd name="connsiteY243" fmla="*/ 180733 h 361466"/>
                <a:gd name="connsiteX244" fmla="*/ 175165 w 977755"/>
                <a:gd name="connsiteY244" fmla="*/ 184801 h 361466"/>
                <a:gd name="connsiteX245" fmla="*/ 174166 w 977755"/>
                <a:gd name="connsiteY245" fmla="*/ 186586 h 361466"/>
                <a:gd name="connsiteX246" fmla="*/ 173024 w 977755"/>
                <a:gd name="connsiteY246" fmla="*/ 188299 h 361466"/>
                <a:gd name="connsiteX247" fmla="*/ 165600 w 977755"/>
                <a:gd name="connsiteY247" fmla="*/ 191368 h 361466"/>
                <a:gd name="connsiteX248" fmla="*/ 163459 w 977755"/>
                <a:gd name="connsiteY248" fmla="*/ 191154 h 361466"/>
                <a:gd name="connsiteX249" fmla="*/ 158177 w 977755"/>
                <a:gd name="connsiteY249" fmla="*/ 188299 h 361466"/>
                <a:gd name="connsiteX250" fmla="*/ 156892 w 977755"/>
                <a:gd name="connsiteY250" fmla="*/ 186729 h 361466"/>
                <a:gd name="connsiteX251" fmla="*/ 155893 w 977755"/>
                <a:gd name="connsiteY251" fmla="*/ 184944 h 361466"/>
                <a:gd name="connsiteX252" fmla="*/ 155250 w 977755"/>
                <a:gd name="connsiteY252" fmla="*/ 182946 h 361466"/>
                <a:gd name="connsiteX253" fmla="*/ 155036 w 977755"/>
                <a:gd name="connsiteY253" fmla="*/ 180804 h 361466"/>
                <a:gd name="connsiteX254" fmla="*/ 155250 w 977755"/>
                <a:gd name="connsiteY254" fmla="*/ 178663 h 361466"/>
                <a:gd name="connsiteX255" fmla="*/ 156820 w 977755"/>
                <a:gd name="connsiteY255" fmla="*/ 174880 h 361466"/>
                <a:gd name="connsiteX256" fmla="*/ 158105 w 977755"/>
                <a:gd name="connsiteY256" fmla="*/ 173309 h 361466"/>
                <a:gd name="connsiteX257" fmla="*/ 163387 w 977755"/>
                <a:gd name="connsiteY257" fmla="*/ 170454 h 361466"/>
                <a:gd name="connsiteX258" fmla="*/ 165529 w 977755"/>
                <a:gd name="connsiteY258" fmla="*/ 170240 h 361466"/>
                <a:gd name="connsiteX259" fmla="*/ 243903 w 977755"/>
                <a:gd name="connsiteY259" fmla="*/ 169098 h 361466"/>
                <a:gd name="connsiteX260" fmla="*/ 255538 w 977755"/>
                <a:gd name="connsiteY260" fmla="*/ 180733 h 361466"/>
                <a:gd name="connsiteX261" fmla="*/ 254610 w 977755"/>
                <a:gd name="connsiteY261" fmla="*/ 185230 h 361466"/>
                <a:gd name="connsiteX262" fmla="*/ 252111 w 977755"/>
                <a:gd name="connsiteY262" fmla="*/ 188942 h 361466"/>
                <a:gd name="connsiteX263" fmla="*/ 243903 w 977755"/>
                <a:gd name="connsiteY263" fmla="*/ 192368 h 361466"/>
                <a:gd name="connsiteX264" fmla="*/ 235694 w 977755"/>
                <a:gd name="connsiteY264" fmla="*/ 188942 h 361466"/>
                <a:gd name="connsiteX265" fmla="*/ 233196 w 977755"/>
                <a:gd name="connsiteY265" fmla="*/ 185230 h 361466"/>
                <a:gd name="connsiteX266" fmla="*/ 232268 w 977755"/>
                <a:gd name="connsiteY266" fmla="*/ 180733 h 361466"/>
                <a:gd name="connsiteX267" fmla="*/ 243903 w 977755"/>
                <a:gd name="connsiteY267" fmla="*/ 169098 h 361466"/>
                <a:gd name="connsiteX268" fmla="*/ 400795 w 977755"/>
                <a:gd name="connsiteY268" fmla="*/ 166385 h 361466"/>
                <a:gd name="connsiteX269" fmla="*/ 415071 w 977755"/>
                <a:gd name="connsiteY269" fmla="*/ 180661 h 361466"/>
                <a:gd name="connsiteX270" fmla="*/ 413929 w 977755"/>
                <a:gd name="connsiteY270" fmla="*/ 186229 h 361466"/>
                <a:gd name="connsiteX271" fmla="*/ 410859 w 977755"/>
                <a:gd name="connsiteY271" fmla="*/ 190797 h 361466"/>
                <a:gd name="connsiteX272" fmla="*/ 400795 w 977755"/>
                <a:gd name="connsiteY272" fmla="*/ 195008 h 361466"/>
                <a:gd name="connsiteX273" fmla="*/ 390730 w 977755"/>
                <a:gd name="connsiteY273" fmla="*/ 190797 h 361466"/>
                <a:gd name="connsiteX274" fmla="*/ 387661 w 977755"/>
                <a:gd name="connsiteY274" fmla="*/ 186229 h 361466"/>
                <a:gd name="connsiteX275" fmla="*/ 386519 w 977755"/>
                <a:gd name="connsiteY275" fmla="*/ 180661 h 361466"/>
                <a:gd name="connsiteX276" fmla="*/ 400795 w 977755"/>
                <a:gd name="connsiteY276" fmla="*/ 166385 h 361466"/>
                <a:gd name="connsiteX277" fmla="*/ 479098 w 977755"/>
                <a:gd name="connsiteY277" fmla="*/ 164815 h 361466"/>
                <a:gd name="connsiteX278" fmla="*/ 492232 w 977755"/>
                <a:gd name="connsiteY278" fmla="*/ 171810 h 361466"/>
                <a:gd name="connsiteX279" fmla="*/ 494944 w 977755"/>
                <a:gd name="connsiteY279" fmla="*/ 180661 h 361466"/>
                <a:gd name="connsiteX280" fmla="*/ 493731 w 977755"/>
                <a:gd name="connsiteY280" fmla="*/ 186800 h 361466"/>
                <a:gd name="connsiteX281" fmla="*/ 492303 w 977755"/>
                <a:gd name="connsiteY281" fmla="*/ 189512 h 361466"/>
                <a:gd name="connsiteX282" fmla="*/ 490304 w 977755"/>
                <a:gd name="connsiteY282" fmla="*/ 191939 h 361466"/>
                <a:gd name="connsiteX283" fmla="*/ 479098 w 977755"/>
                <a:gd name="connsiteY283" fmla="*/ 196579 h 361466"/>
                <a:gd name="connsiteX284" fmla="*/ 475886 w 977755"/>
                <a:gd name="connsiteY284" fmla="*/ 196222 h 361466"/>
                <a:gd name="connsiteX285" fmla="*/ 467891 w 977755"/>
                <a:gd name="connsiteY285" fmla="*/ 191939 h 361466"/>
                <a:gd name="connsiteX286" fmla="*/ 465964 w 977755"/>
                <a:gd name="connsiteY286" fmla="*/ 189584 h 361466"/>
                <a:gd name="connsiteX287" fmla="*/ 464536 w 977755"/>
                <a:gd name="connsiteY287" fmla="*/ 186871 h 361466"/>
                <a:gd name="connsiteX288" fmla="*/ 463608 w 977755"/>
                <a:gd name="connsiteY288" fmla="*/ 183873 h 361466"/>
                <a:gd name="connsiteX289" fmla="*/ 463323 w 977755"/>
                <a:gd name="connsiteY289" fmla="*/ 180661 h 361466"/>
                <a:gd name="connsiteX290" fmla="*/ 463608 w 977755"/>
                <a:gd name="connsiteY290" fmla="*/ 177449 h 361466"/>
                <a:gd name="connsiteX291" fmla="*/ 465964 w 977755"/>
                <a:gd name="connsiteY291" fmla="*/ 171810 h 361466"/>
                <a:gd name="connsiteX292" fmla="*/ 467891 w 977755"/>
                <a:gd name="connsiteY292" fmla="*/ 169455 h 361466"/>
                <a:gd name="connsiteX293" fmla="*/ 475886 w 977755"/>
                <a:gd name="connsiteY293" fmla="*/ 165172 h 361466"/>
                <a:gd name="connsiteX294" fmla="*/ 479098 w 977755"/>
                <a:gd name="connsiteY294" fmla="*/ 164815 h 361466"/>
                <a:gd name="connsiteX295" fmla="*/ 636061 w 977755"/>
                <a:gd name="connsiteY295" fmla="*/ 161317 h 361466"/>
                <a:gd name="connsiteX296" fmla="*/ 652193 w 977755"/>
                <a:gd name="connsiteY296" fmla="*/ 169883 h 361466"/>
                <a:gd name="connsiteX297" fmla="*/ 655476 w 977755"/>
                <a:gd name="connsiteY297" fmla="*/ 180732 h 361466"/>
                <a:gd name="connsiteX298" fmla="*/ 653977 w 977755"/>
                <a:gd name="connsiteY298" fmla="*/ 188298 h 361466"/>
                <a:gd name="connsiteX299" fmla="*/ 652193 w 977755"/>
                <a:gd name="connsiteY299" fmla="*/ 191582 h 361466"/>
                <a:gd name="connsiteX300" fmla="*/ 649766 w 977755"/>
                <a:gd name="connsiteY300" fmla="*/ 194437 h 361466"/>
                <a:gd name="connsiteX301" fmla="*/ 636061 w 977755"/>
                <a:gd name="connsiteY301" fmla="*/ 200148 h 361466"/>
                <a:gd name="connsiteX302" fmla="*/ 632135 w 977755"/>
                <a:gd name="connsiteY302" fmla="*/ 199719 h 361466"/>
                <a:gd name="connsiteX303" fmla="*/ 622356 w 977755"/>
                <a:gd name="connsiteY303" fmla="*/ 194437 h 361466"/>
                <a:gd name="connsiteX304" fmla="*/ 620001 w 977755"/>
                <a:gd name="connsiteY304" fmla="*/ 191582 h 361466"/>
                <a:gd name="connsiteX305" fmla="*/ 618216 w 977755"/>
                <a:gd name="connsiteY305" fmla="*/ 188298 h 361466"/>
                <a:gd name="connsiteX306" fmla="*/ 617074 w 977755"/>
                <a:gd name="connsiteY306" fmla="*/ 184658 h 361466"/>
                <a:gd name="connsiteX307" fmla="*/ 616646 w 977755"/>
                <a:gd name="connsiteY307" fmla="*/ 180732 h 361466"/>
                <a:gd name="connsiteX308" fmla="*/ 617074 w 977755"/>
                <a:gd name="connsiteY308" fmla="*/ 176806 h 361466"/>
                <a:gd name="connsiteX309" fmla="*/ 620001 w 977755"/>
                <a:gd name="connsiteY309" fmla="*/ 169883 h 361466"/>
                <a:gd name="connsiteX310" fmla="*/ 622356 w 977755"/>
                <a:gd name="connsiteY310" fmla="*/ 167027 h 361466"/>
                <a:gd name="connsiteX311" fmla="*/ 632135 w 977755"/>
                <a:gd name="connsiteY311" fmla="*/ 161745 h 361466"/>
                <a:gd name="connsiteX312" fmla="*/ 636061 w 977755"/>
                <a:gd name="connsiteY312" fmla="*/ 161317 h 361466"/>
                <a:gd name="connsiteX313" fmla="*/ 714579 w 977755"/>
                <a:gd name="connsiteY313" fmla="*/ 159247 h 361466"/>
                <a:gd name="connsiteX314" fmla="*/ 736064 w 977755"/>
                <a:gd name="connsiteY314" fmla="*/ 180732 h 361466"/>
                <a:gd name="connsiteX315" fmla="*/ 734351 w 977755"/>
                <a:gd name="connsiteY315" fmla="*/ 189084 h 361466"/>
                <a:gd name="connsiteX316" fmla="*/ 729854 w 977755"/>
                <a:gd name="connsiteY316" fmla="*/ 195936 h 361466"/>
                <a:gd name="connsiteX317" fmla="*/ 714651 w 977755"/>
                <a:gd name="connsiteY317" fmla="*/ 202218 h 361466"/>
                <a:gd name="connsiteX318" fmla="*/ 699447 w 977755"/>
                <a:gd name="connsiteY318" fmla="*/ 195936 h 361466"/>
                <a:gd name="connsiteX319" fmla="*/ 694807 w 977755"/>
                <a:gd name="connsiteY319" fmla="*/ 189084 h 361466"/>
                <a:gd name="connsiteX320" fmla="*/ 693094 w 977755"/>
                <a:gd name="connsiteY320" fmla="*/ 180732 h 361466"/>
                <a:gd name="connsiteX321" fmla="*/ 714579 w 977755"/>
                <a:gd name="connsiteY321" fmla="*/ 159247 h 361466"/>
                <a:gd name="connsiteX322" fmla="*/ 871470 w 977755"/>
                <a:gd name="connsiteY322" fmla="*/ 154322 h 361466"/>
                <a:gd name="connsiteX323" fmla="*/ 897881 w 977755"/>
                <a:gd name="connsiteY323" fmla="*/ 180732 h 361466"/>
                <a:gd name="connsiteX324" fmla="*/ 895811 w 977755"/>
                <a:gd name="connsiteY324" fmla="*/ 191011 h 361466"/>
                <a:gd name="connsiteX325" fmla="*/ 890172 w 977755"/>
                <a:gd name="connsiteY325" fmla="*/ 199434 h 361466"/>
                <a:gd name="connsiteX326" fmla="*/ 871470 w 977755"/>
                <a:gd name="connsiteY326" fmla="*/ 207143 h 361466"/>
                <a:gd name="connsiteX327" fmla="*/ 852769 w 977755"/>
                <a:gd name="connsiteY327" fmla="*/ 199434 h 361466"/>
                <a:gd name="connsiteX328" fmla="*/ 847130 w 977755"/>
                <a:gd name="connsiteY328" fmla="*/ 191011 h 361466"/>
                <a:gd name="connsiteX329" fmla="*/ 845060 w 977755"/>
                <a:gd name="connsiteY329" fmla="*/ 180732 h 361466"/>
                <a:gd name="connsiteX330" fmla="*/ 871470 w 977755"/>
                <a:gd name="connsiteY330" fmla="*/ 154322 h 361466"/>
                <a:gd name="connsiteX331" fmla="*/ 126198 w 977755"/>
                <a:gd name="connsiteY331" fmla="*/ 131481 h 361466"/>
                <a:gd name="connsiteX332" fmla="*/ 136191 w 977755"/>
                <a:gd name="connsiteY332" fmla="*/ 141474 h 361466"/>
                <a:gd name="connsiteX333" fmla="*/ 126198 w 977755"/>
                <a:gd name="connsiteY333" fmla="*/ 151467 h 361466"/>
                <a:gd name="connsiteX334" fmla="*/ 116205 w 977755"/>
                <a:gd name="connsiteY334" fmla="*/ 141474 h 361466"/>
                <a:gd name="connsiteX335" fmla="*/ 126198 w 977755"/>
                <a:gd name="connsiteY335" fmla="*/ 131481 h 361466"/>
                <a:gd name="connsiteX336" fmla="*/ 204644 w 977755"/>
                <a:gd name="connsiteY336" fmla="*/ 130410 h 361466"/>
                <a:gd name="connsiteX337" fmla="*/ 215708 w 977755"/>
                <a:gd name="connsiteY337" fmla="*/ 141474 h 361466"/>
                <a:gd name="connsiteX338" fmla="*/ 204644 w 977755"/>
                <a:gd name="connsiteY338" fmla="*/ 152538 h 361466"/>
                <a:gd name="connsiteX339" fmla="*/ 193580 w 977755"/>
                <a:gd name="connsiteY339" fmla="*/ 141474 h 361466"/>
                <a:gd name="connsiteX340" fmla="*/ 204644 w 977755"/>
                <a:gd name="connsiteY340" fmla="*/ 130410 h 361466"/>
                <a:gd name="connsiteX341" fmla="*/ 361536 w 977755"/>
                <a:gd name="connsiteY341" fmla="*/ 127912 h 361466"/>
                <a:gd name="connsiteX342" fmla="*/ 375098 w 977755"/>
                <a:gd name="connsiteY342" fmla="*/ 141474 h 361466"/>
                <a:gd name="connsiteX343" fmla="*/ 361536 w 977755"/>
                <a:gd name="connsiteY343" fmla="*/ 155036 h 361466"/>
                <a:gd name="connsiteX344" fmla="*/ 347974 w 977755"/>
                <a:gd name="connsiteY344" fmla="*/ 141474 h 361466"/>
                <a:gd name="connsiteX345" fmla="*/ 361536 w 977755"/>
                <a:gd name="connsiteY345" fmla="*/ 127912 h 361466"/>
                <a:gd name="connsiteX346" fmla="*/ 440054 w 977755"/>
                <a:gd name="connsiteY346" fmla="*/ 126484 h 361466"/>
                <a:gd name="connsiteX347" fmla="*/ 455043 w 977755"/>
                <a:gd name="connsiteY347" fmla="*/ 141474 h 361466"/>
                <a:gd name="connsiteX348" fmla="*/ 440054 w 977755"/>
                <a:gd name="connsiteY348" fmla="*/ 156463 h 361466"/>
                <a:gd name="connsiteX349" fmla="*/ 425064 w 977755"/>
                <a:gd name="connsiteY349" fmla="*/ 141474 h 361466"/>
                <a:gd name="connsiteX350" fmla="*/ 440054 w 977755"/>
                <a:gd name="connsiteY350" fmla="*/ 126484 h 361466"/>
                <a:gd name="connsiteX351" fmla="*/ 596946 w 977755"/>
                <a:gd name="connsiteY351" fmla="*/ 123058 h 361466"/>
                <a:gd name="connsiteX352" fmla="*/ 615362 w 977755"/>
                <a:gd name="connsiteY352" fmla="*/ 141474 h 361466"/>
                <a:gd name="connsiteX353" fmla="*/ 596946 w 977755"/>
                <a:gd name="connsiteY353" fmla="*/ 159890 h 361466"/>
                <a:gd name="connsiteX354" fmla="*/ 578530 w 977755"/>
                <a:gd name="connsiteY354" fmla="*/ 141474 h 361466"/>
                <a:gd name="connsiteX355" fmla="*/ 596946 w 977755"/>
                <a:gd name="connsiteY355" fmla="*/ 123058 h 361466"/>
                <a:gd name="connsiteX356" fmla="*/ 675321 w 977755"/>
                <a:gd name="connsiteY356" fmla="*/ 121059 h 361466"/>
                <a:gd name="connsiteX357" fmla="*/ 695735 w 977755"/>
                <a:gd name="connsiteY357" fmla="*/ 141474 h 361466"/>
                <a:gd name="connsiteX358" fmla="*/ 675321 w 977755"/>
                <a:gd name="connsiteY358" fmla="*/ 161888 h 361466"/>
                <a:gd name="connsiteX359" fmla="*/ 654906 w 977755"/>
                <a:gd name="connsiteY359" fmla="*/ 141474 h 361466"/>
                <a:gd name="connsiteX360" fmla="*/ 675321 w 977755"/>
                <a:gd name="connsiteY360" fmla="*/ 121059 h 361466"/>
                <a:gd name="connsiteX361" fmla="*/ 832283 w 977755"/>
                <a:gd name="connsiteY361" fmla="*/ 116348 h 361466"/>
                <a:gd name="connsiteX362" fmla="*/ 857337 w 977755"/>
                <a:gd name="connsiteY362" fmla="*/ 141474 h 361466"/>
                <a:gd name="connsiteX363" fmla="*/ 832283 w 977755"/>
                <a:gd name="connsiteY363" fmla="*/ 166528 h 361466"/>
                <a:gd name="connsiteX364" fmla="*/ 807229 w 977755"/>
                <a:gd name="connsiteY364" fmla="*/ 141474 h 361466"/>
                <a:gd name="connsiteX365" fmla="*/ 832283 w 977755"/>
                <a:gd name="connsiteY365" fmla="*/ 116348 h 361466"/>
                <a:gd name="connsiteX366" fmla="*/ 910730 w 977755"/>
                <a:gd name="connsiteY366" fmla="*/ 113636 h 361466"/>
                <a:gd name="connsiteX367" fmla="*/ 938496 w 977755"/>
                <a:gd name="connsiteY367" fmla="*/ 141474 h 361466"/>
                <a:gd name="connsiteX368" fmla="*/ 930397 w 977755"/>
                <a:gd name="connsiteY368" fmla="*/ 161004 h 361466"/>
                <a:gd name="connsiteX369" fmla="*/ 949989 w 977755"/>
                <a:gd name="connsiteY369" fmla="*/ 152895 h 361466"/>
                <a:gd name="connsiteX370" fmla="*/ 977755 w 977755"/>
                <a:gd name="connsiteY370" fmla="*/ 180662 h 361466"/>
                <a:gd name="connsiteX371" fmla="*/ 975542 w 977755"/>
                <a:gd name="connsiteY371" fmla="*/ 191511 h 361466"/>
                <a:gd name="connsiteX372" fmla="*/ 969618 w 977755"/>
                <a:gd name="connsiteY372" fmla="*/ 200362 h 361466"/>
                <a:gd name="connsiteX373" fmla="*/ 949989 w 977755"/>
                <a:gd name="connsiteY373" fmla="*/ 208500 h 361466"/>
                <a:gd name="connsiteX374" fmla="*/ 930410 w 977755"/>
                <a:gd name="connsiteY374" fmla="*/ 200383 h 361466"/>
                <a:gd name="connsiteX375" fmla="*/ 938496 w 977755"/>
                <a:gd name="connsiteY375" fmla="*/ 219920 h 361466"/>
                <a:gd name="connsiteX376" fmla="*/ 910730 w 977755"/>
                <a:gd name="connsiteY376" fmla="*/ 247758 h 361466"/>
                <a:gd name="connsiteX377" fmla="*/ 882963 w 977755"/>
                <a:gd name="connsiteY377" fmla="*/ 219920 h 361466"/>
                <a:gd name="connsiteX378" fmla="*/ 910730 w 977755"/>
                <a:gd name="connsiteY378" fmla="*/ 192153 h 361466"/>
                <a:gd name="connsiteX379" fmla="*/ 930281 w 977755"/>
                <a:gd name="connsiteY379" fmla="*/ 200246 h 361466"/>
                <a:gd name="connsiteX380" fmla="*/ 924435 w 977755"/>
                <a:gd name="connsiteY380" fmla="*/ 191511 h 361466"/>
                <a:gd name="connsiteX381" fmla="*/ 922222 w 977755"/>
                <a:gd name="connsiteY381" fmla="*/ 180662 h 361466"/>
                <a:gd name="connsiteX382" fmla="*/ 930295 w 977755"/>
                <a:gd name="connsiteY382" fmla="*/ 161159 h 361466"/>
                <a:gd name="connsiteX383" fmla="*/ 910730 w 977755"/>
                <a:gd name="connsiteY383" fmla="*/ 169241 h 361466"/>
                <a:gd name="connsiteX384" fmla="*/ 882963 w 977755"/>
                <a:gd name="connsiteY384" fmla="*/ 141474 h 361466"/>
                <a:gd name="connsiteX385" fmla="*/ 910730 w 977755"/>
                <a:gd name="connsiteY385" fmla="*/ 113636 h 361466"/>
                <a:gd name="connsiteX386" fmla="*/ 86939 w 977755"/>
                <a:gd name="connsiteY386" fmla="*/ 92793 h 361466"/>
                <a:gd name="connsiteX387" fmla="*/ 96433 w 977755"/>
                <a:gd name="connsiteY387" fmla="*/ 102286 h 361466"/>
                <a:gd name="connsiteX388" fmla="*/ 86939 w 977755"/>
                <a:gd name="connsiteY388" fmla="*/ 111780 h 361466"/>
                <a:gd name="connsiteX389" fmla="*/ 77446 w 977755"/>
                <a:gd name="connsiteY389" fmla="*/ 102286 h 361466"/>
                <a:gd name="connsiteX390" fmla="*/ 86939 w 977755"/>
                <a:gd name="connsiteY390" fmla="*/ 92793 h 361466"/>
                <a:gd name="connsiteX391" fmla="*/ 165457 w 977755"/>
                <a:gd name="connsiteY391" fmla="*/ 91794 h 361466"/>
                <a:gd name="connsiteX392" fmla="*/ 174165 w 977755"/>
                <a:gd name="connsiteY392" fmla="*/ 96434 h 361466"/>
                <a:gd name="connsiteX393" fmla="*/ 175950 w 977755"/>
                <a:gd name="connsiteY393" fmla="*/ 102287 h 361466"/>
                <a:gd name="connsiteX394" fmla="*/ 174165 w 977755"/>
                <a:gd name="connsiteY394" fmla="*/ 108140 h 361466"/>
                <a:gd name="connsiteX395" fmla="*/ 165457 w 977755"/>
                <a:gd name="connsiteY395" fmla="*/ 112922 h 361466"/>
                <a:gd name="connsiteX396" fmla="*/ 163315 w 977755"/>
                <a:gd name="connsiteY396" fmla="*/ 112708 h 361466"/>
                <a:gd name="connsiteX397" fmla="*/ 158033 w 977755"/>
                <a:gd name="connsiteY397" fmla="*/ 109853 h 361466"/>
                <a:gd name="connsiteX398" fmla="*/ 156748 w 977755"/>
                <a:gd name="connsiteY398" fmla="*/ 108283 h 361466"/>
                <a:gd name="connsiteX399" fmla="*/ 155178 w 977755"/>
                <a:gd name="connsiteY399" fmla="*/ 104500 h 361466"/>
                <a:gd name="connsiteX400" fmla="*/ 154964 w 977755"/>
                <a:gd name="connsiteY400" fmla="*/ 102358 h 361466"/>
                <a:gd name="connsiteX401" fmla="*/ 155178 w 977755"/>
                <a:gd name="connsiteY401" fmla="*/ 100217 h 361466"/>
                <a:gd name="connsiteX402" fmla="*/ 156748 w 977755"/>
                <a:gd name="connsiteY402" fmla="*/ 96434 h 361466"/>
                <a:gd name="connsiteX403" fmla="*/ 158033 w 977755"/>
                <a:gd name="connsiteY403" fmla="*/ 94863 h 361466"/>
                <a:gd name="connsiteX404" fmla="*/ 163315 w 977755"/>
                <a:gd name="connsiteY404" fmla="*/ 92008 h 361466"/>
                <a:gd name="connsiteX405" fmla="*/ 165457 w 977755"/>
                <a:gd name="connsiteY405" fmla="*/ 91794 h 361466"/>
                <a:gd name="connsiteX406" fmla="*/ 322349 w 977755"/>
                <a:gd name="connsiteY406" fmla="*/ 89367 h 361466"/>
                <a:gd name="connsiteX407" fmla="*/ 329559 w 977755"/>
                <a:gd name="connsiteY407" fmla="*/ 91580 h 361466"/>
                <a:gd name="connsiteX408" fmla="*/ 335198 w 977755"/>
                <a:gd name="connsiteY408" fmla="*/ 102287 h 361466"/>
                <a:gd name="connsiteX409" fmla="*/ 329559 w 977755"/>
                <a:gd name="connsiteY409" fmla="*/ 112994 h 361466"/>
                <a:gd name="connsiteX410" fmla="*/ 322349 w 977755"/>
                <a:gd name="connsiteY410" fmla="*/ 115206 h 361466"/>
                <a:gd name="connsiteX411" fmla="*/ 319780 w 977755"/>
                <a:gd name="connsiteY411" fmla="*/ 114921 h 361466"/>
                <a:gd name="connsiteX412" fmla="*/ 309501 w 977755"/>
                <a:gd name="connsiteY412" fmla="*/ 102287 h 361466"/>
                <a:gd name="connsiteX413" fmla="*/ 319780 w 977755"/>
                <a:gd name="connsiteY413" fmla="*/ 89653 h 361466"/>
                <a:gd name="connsiteX414" fmla="*/ 322349 w 977755"/>
                <a:gd name="connsiteY414" fmla="*/ 89367 h 361466"/>
                <a:gd name="connsiteX415" fmla="*/ 400795 w 977755"/>
                <a:gd name="connsiteY415" fmla="*/ 88011 h 361466"/>
                <a:gd name="connsiteX416" fmla="*/ 415071 w 977755"/>
                <a:gd name="connsiteY416" fmla="*/ 102287 h 361466"/>
                <a:gd name="connsiteX417" fmla="*/ 400795 w 977755"/>
                <a:gd name="connsiteY417" fmla="*/ 116563 h 361466"/>
                <a:gd name="connsiteX418" fmla="*/ 386519 w 977755"/>
                <a:gd name="connsiteY418" fmla="*/ 102287 h 361466"/>
                <a:gd name="connsiteX419" fmla="*/ 400795 w 977755"/>
                <a:gd name="connsiteY419" fmla="*/ 88011 h 361466"/>
                <a:gd name="connsiteX420" fmla="*/ 557687 w 977755"/>
                <a:gd name="connsiteY420" fmla="*/ 84798 h 361466"/>
                <a:gd name="connsiteX421" fmla="*/ 575175 w 977755"/>
                <a:gd name="connsiteY421" fmla="*/ 102286 h 361466"/>
                <a:gd name="connsiteX422" fmla="*/ 557687 w 977755"/>
                <a:gd name="connsiteY422" fmla="*/ 119774 h 361466"/>
                <a:gd name="connsiteX423" fmla="*/ 540199 w 977755"/>
                <a:gd name="connsiteY423" fmla="*/ 102286 h 361466"/>
                <a:gd name="connsiteX424" fmla="*/ 557687 w 977755"/>
                <a:gd name="connsiteY424" fmla="*/ 84798 h 361466"/>
                <a:gd name="connsiteX425" fmla="*/ 636061 w 977755"/>
                <a:gd name="connsiteY425" fmla="*/ 82871 h 361466"/>
                <a:gd name="connsiteX426" fmla="*/ 652193 w 977755"/>
                <a:gd name="connsiteY426" fmla="*/ 91437 h 361466"/>
                <a:gd name="connsiteX427" fmla="*/ 655476 w 977755"/>
                <a:gd name="connsiteY427" fmla="*/ 102286 h 361466"/>
                <a:gd name="connsiteX428" fmla="*/ 652193 w 977755"/>
                <a:gd name="connsiteY428" fmla="*/ 113136 h 361466"/>
                <a:gd name="connsiteX429" fmla="*/ 636061 w 977755"/>
                <a:gd name="connsiteY429" fmla="*/ 121702 h 361466"/>
                <a:gd name="connsiteX430" fmla="*/ 632135 w 977755"/>
                <a:gd name="connsiteY430" fmla="*/ 121273 h 361466"/>
                <a:gd name="connsiteX431" fmla="*/ 622356 w 977755"/>
                <a:gd name="connsiteY431" fmla="*/ 115991 h 361466"/>
                <a:gd name="connsiteX432" fmla="*/ 620001 w 977755"/>
                <a:gd name="connsiteY432" fmla="*/ 113136 h 361466"/>
                <a:gd name="connsiteX433" fmla="*/ 617074 w 977755"/>
                <a:gd name="connsiteY433" fmla="*/ 106212 h 361466"/>
                <a:gd name="connsiteX434" fmla="*/ 616646 w 977755"/>
                <a:gd name="connsiteY434" fmla="*/ 102286 h 361466"/>
                <a:gd name="connsiteX435" fmla="*/ 617074 w 977755"/>
                <a:gd name="connsiteY435" fmla="*/ 98360 h 361466"/>
                <a:gd name="connsiteX436" fmla="*/ 620001 w 977755"/>
                <a:gd name="connsiteY436" fmla="*/ 91437 h 361466"/>
                <a:gd name="connsiteX437" fmla="*/ 622356 w 977755"/>
                <a:gd name="connsiteY437" fmla="*/ 88581 h 361466"/>
                <a:gd name="connsiteX438" fmla="*/ 632135 w 977755"/>
                <a:gd name="connsiteY438" fmla="*/ 83299 h 361466"/>
                <a:gd name="connsiteX439" fmla="*/ 636061 w 977755"/>
                <a:gd name="connsiteY439" fmla="*/ 82871 h 361466"/>
                <a:gd name="connsiteX440" fmla="*/ 793025 w 977755"/>
                <a:gd name="connsiteY440" fmla="*/ 78446 h 361466"/>
                <a:gd name="connsiteX441" fmla="*/ 806373 w 977755"/>
                <a:gd name="connsiteY441" fmla="*/ 82515 h 361466"/>
                <a:gd name="connsiteX442" fmla="*/ 816865 w 977755"/>
                <a:gd name="connsiteY442" fmla="*/ 102287 h 361466"/>
                <a:gd name="connsiteX443" fmla="*/ 806373 w 977755"/>
                <a:gd name="connsiteY443" fmla="*/ 122059 h 361466"/>
                <a:gd name="connsiteX444" fmla="*/ 793025 w 977755"/>
                <a:gd name="connsiteY444" fmla="*/ 126128 h 361466"/>
                <a:gd name="connsiteX445" fmla="*/ 788242 w 977755"/>
                <a:gd name="connsiteY445" fmla="*/ 125628 h 361466"/>
                <a:gd name="connsiteX446" fmla="*/ 769184 w 977755"/>
                <a:gd name="connsiteY446" fmla="*/ 102287 h 361466"/>
                <a:gd name="connsiteX447" fmla="*/ 788242 w 977755"/>
                <a:gd name="connsiteY447" fmla="*/ 78946 h 361466"/>
                <a:gd name="connsiteX448" fmla="*/ 793025 w 977755"/>
                <a:gd name="connsiteY448" fmla="*/ 78446 h 361466"/>
                <a:gd name="connsiteX449" fmla="*/ 871470 w 977755"/>
                <a:gd name="connsiteY449" fmla="*/ 75876 h 361466"/>
                <a:gd name="connsiteX450" fmla="*/ 897881 w 977755"/>
                <a:gd name="connsiteY450" fmla="*/ 102286 h 361466"/>
                <a:gd name="connsiteX451" fmla="*/ 871470 w 977755"/>
                <a:gd name="connsiteY451" fmla="*/ 128697 h 361466"/>
                <a:gd name="connsiteX452" fmla="*/ 845060 w 977755"/>
                <a:gd name="connsiteY452" fmla="*/ 102286 h 361466"/>
                <a:gd name="connsiteX453" fmla="*/ 871470 w 977755"/>
                <a:gd name="connsiteY453" fmla="*/ 75876 h 361466"/>
                <a:gd name="connsiteX454" fmla="*/ 47753 w 977755"/>
                <a:gd name="connsiteY454" fmla="*/ 54034 h 361466"/>
                <a:gd name="connsiteX455" fmla="*/ 56747 w 977755"/>
                <a:gd name="connsiteY455" fmla="*/ 63028 h 361466"/>
                <a:gd name="connsiteX456" fmla="*/ 47753 w 977755"/>
                <a:gd name="connsiteY456" fmla="*/ 72022 h 361466"/>
                <a:gd name="connsiteX457" fmla="*/ 38759 w 977755"/>
                <a:gd name="connsiteY457" fmla="*/ 63028 h 361466"/>
                <a:gd name="connsiteX458" fmla="*/ 47753 w 977755"/>
                <a:gd name="connsiteY458" fmla="*/ 54034 h 361466"/>
                <a:gd name="connsiteX459" fmla="*/ 126198 w 977755"/>
                <a:gd name="connsiteY459" fmla="*/ 53035 h 361466"/>
                <a:gd name="connsiteX460" fmla="*/ 136191 w 977755"/>
                <a:gd name="connsiteY460" fmla="*/ 63028 h 361466"/>
                <a:gd name="connsiteX461" fmla="*/ 126198 w 977755"/>
                <a:gd name="connsiteY461" fmla="*/ 73021 h 361466"/>
                <a:gd name="connsiteX462" fmla="*/ 116205 w 977755"/>
                <a:gd name="connsiteY462" fmla="*/ 63028 h 361466"/>
                <a:gd name="connsiteX463" fmla="*/ 126198 w 977755"/>
                <a:gd name="connsiteY463" fmla="*/ 53035 h 361466"/>
                <a:gd name="connsiteX464" fmla="*/ 283162 w 977755"/>
                <a:gd name="connsiteY464" fmla="*/ 50822 h 361466"/>
                <a:gd name="connsiteX465" fmla="*/ 295368 w 977755"/>
                <a:gd name="connsiteY465" fmla="*/ 63028 h 361466"/>
                <a:gd name="connsiteX466" fmla="*/ 283162 w 977755"/>
                <a:gd name="connsiteY466" fmla="*/ 75234 h 361466"/>
                <a:gd name="connsiteX467" fmla="*/ 270956 w 977755"/>
                <a:gd name="connsiteY467" fmla="*/ 63028 h 361466"/>
                <a:gd name="connsiteX468" fmla="*/ 283162 w 977755"/>
                <a:gd name="connsiteY468" fmla="*/ 50822 h 361466"/>
                <a:gd name="connsiteX469" fmla="*/ 361536 w 977755"/>
                <a:gd name="connsiteY469" fmla="*/ 49466 h 361466"/>
                <a:gd name="connsiteX470" fmla="*/ 375098 w 977755"/>
                <a:gd name="connsiteY470" fmla="*/ 63028 h 361466"/>
                <a:gd name="connsiteX471" fmla="*/ 361536 w 977755"/>
                <a:gd name="connsiteY471" fmla="*/ 76590 h 361466"/>
                <a:gd name="connsiteX472" fmla="*/ 347974 w 977755"/>
                <a:gd name="connsiteY472" fmla="*/ 63028 h 361466"/>
                <a:gd name="connsiteX473" fmla="*/ 361536 w 977755"/>
                <a:gd name="connsiteY473" fmla="*/ 49466 h 361466"/>
                <a:gd name="connsiteX474" fmla="*/ 518428 w 977755"/>
                <a:gd name="connsiteY474" fmla="*/ 46396 h 361466"/>
                <a:gd name="connsiteX475" fmla="*/ 535060 w 977755"/>
                <a:gd name="connsiteY475" fmla="*/ 63027 h 361466"/>
                <a:gd name="connsiteX476" fmla="*/ 518428 w 977755"/>
                <a:gd name="connsiteY476" fmla="*/ 79659 h 361466"/>
                <a:gd name="connsiteX477" fmla="*/ 501797 w 977755"/>
                <a:gd name="connsiteY477" fmla="*/ 63027 h 361466"/>
                <a:gd name="connsiteX478" fmla="*/ 518428 w 977755"/>
                <a:gd name="connsiteY478" fmla="*/ 46396 h 361466"/>
                <a:gd name="connsiteX479" fmla="*/ 596946 w 977755"/>
                <a:gd name="connsiteY479" fmla="*/ 44612 h 361466"/>
                <a:gd name="connsiteX480" fmla="*/ 615362 w 977755"/>
                <a:gd name="connsiteY480" fmla="*/ 63028 h 361466"/>
                <a:gd name="connsiteX481" fmla="*/ 596946 w 977755"/>
                <a:gd name="connsiteY481" fmla="*/ 81444 h 361466"/>
                <a:gd name="connsiteX482" fmla="*/ 578530 w 977755"/>
                <a:gd name="connsiteY482" fmla="*/ 63028 h 361466"/>
                <a:gd name="connsiteX483" fmla="*/ 596946 w 977755"/>
                <a:gd name="connsiteY483" fmla="*/ 44612 h 361466"/>
                <a:gd name="connsiteX484" fmla="*/ 753766 w 977755"/>
                <a:gd name="connsiteY484" fmla="*/ 40400 h 361466"/>
                <a:gd name="connsiteX485" fmla="*/ 776394 w 977755"/>
                <a:gd name="connsiteY485" fmla="*/ 63027 h 361466"/>
                <a:gd name="connsiteX486" fmla="*/ 753766 w 977755"/>
                <a:gd name="connsiteY486" fmla="*/ 85655 h 361466"/>
                <a:gd name="connsiteX487" fmla="*/ 731139 w 977755"/>
                <a:gd name="connsiteY487" fmla="*/ 63027 h 361466"/>
                <a:gd name="connsiteX488" fmla="*/ 753766 w 977755"/>
                <a:gd name="connsiteY488" fmla="*/ 40400 h 361466"/>
                <a:gd name="connsiteX489" fmla="*/ 832283 w 977755"/>
                <a:gd name="connsiteY489" fmla="*/ 37973 h 361466"/>
                <a:gd name="connsiteX490" fmla="*/ 857337 w 977755"/>
                <a:gd name="connsiteY490" fmla="*/ 63027 h 361466"/>
                <a:gd name="connsiteX491" fmla="*/ 832283 w 977755"/>
                <a:gd name="connsiteY491" fmla="*/ 88153 h 361466"/>
                <a:gd name="connsiteX492" fmla="*/ 807229 w 977755"/>
                <a:gd name="connsiteY492" fmla="*/ 63027 h 361466"/>
                <a:gd name="connsiteX493" fmla="*/ 832283 w 977755"/>
                <a:gd name="connsiteY493" fmla="*/ 37973 h 361466"/>
                <a:gd name="connsiteX494" fmla="*/ 8566 w 977755"/>
                <a:gd name="connsiteY494" fmla="*/ 15275 h 361466"/>
                <a:gd name="connsiteX495" fmla="*/ 15632 w 977755"/>
                <a:gd name="connsiteY495" fmla="*/ 19058 h 361466"/>
                <a:gd name="connsiteX496" fmla="*/ 17060 w 977755"/>
                <a:gd name="connsiteY496" fmla="*/ 23841 h 361466"/>
                <a:gd name="connsiteX497" fmla="*/ 16917 w 977755"/>
                <a:gd name="connsiteY497" fmla="*/ 25554 h 361466"/>
                <a:gd name="connsiteX498" fmla="*/ 15632 w 977755"/>
                <a:gd name="connsiteY498" fmla="*/ 28623 h 361466"/>
                <a:gd name="connsiteX499" fmla="*/ 8566 w 977755"/>
                <a:gd name="connsiteY499" fmla="*/ 32406 h 361466"/>
                <a:gd name="connsiteX500" fmla="*/ 6852 w 977755"/>
                <a:gd name="connsiteY500" fmla="*/ 32192 h 361466"/>
                <a:gd name="connsiteX501" fmla="*/ 2498 w 977755"/>
                <a:gd name="connsiteY501" fmla="*/ 29836 h 361466"/>
                <a:gd name="connsiteX502" fmla="*/ 1428 w 977755"/>
                <a:gd name="connsiteY502" fmla="*/ 28623 h 361466"/>
                <a:gd name="connsiteX503" fmla="*/ 143 w 977755"/>
                <a:gd name="connsiteY503" fmla="*/ 25554 h 361466"/>
                <a:gd name="connsiteX504" fmla="*/ 0 w 977755"/>
                <a:gd name="connsiteY504" fmla="*/ 23841 h 361466"/>
                <a:gd name="connsiteX505" fmla="*/ 143 w 977755"/>
                <a:gd name="connsiteY505" fmla="*/ 22127 h 361466"/>
                <a:gd name="connsiteX506" fmla="*/ 1428 w 977755"/>
                <a:gd name="connsiteY506" fmla="*/ 19058 h 361466"/>
                <a:gd name="connsiteX507" fmla="*/ 2498 w 977755"/>
                <a:gd name="connsiteY507" fmla="*/ 17773 h 361466"/>
                <a:gd name="connsiteX508" fmla="*/ 6852 w 977755"/>
                <a:gd name="connsiteY508" fmla="*/ 15418 h 361466"/>
                <a:gd name="connsiteX509" fmla="*/ 8566 w 977755"/>
                <a:gd name="connsiteY509" fmla="*/ 15275 h 361466"/>
                <a:gd name="connsiteX510" fmla="*/ 87011 w 977755"/>
                <a:gd name="connsiteY510" fmla="*/ 14347 h 361466"/>
                <a:gd name="connsiteX511" fmla="*/ 96505 w 977755"/>
                <a:gd name="connsiteY511" fmla="*/ 23840 h 361466"/>
                <a:gd name="connsiteX512" fmla="*/ 96291 w 977755"/>
                <a:gd name="connsiteY512" fmla="*/ 25768 h 361466"/>
                <a:gd name="connsiteX513" fmla="*/ 87011 w 977755"/>
                <a:gd name="connsiteY513" fmla="*/ 33334 h 361466"/>
                <a:gd name="connsiteX514" fmla="*/ 77732 w 977755"/>
                <a:gd name="connsiteY514" fmla="*/ 25768 h 361466"/>
                <a:gd name="connsiteX515" fmla="*/ 77518 w 977755"/>
                <a:gd name="connsiteY515" fmla="*/ 23840 h 361466"/>
                <a:gd name="connsiteX516" fmla="*/ 87011 w 977755"/>
                <a:gd name="connsiteY516" fmla="*/ 14347 h 361466"/>
                <a:gd name="connsiteX517" fmla="*/ 243832 w 977755"/>
                <a:gd name="connsiteY517" fmla="*/ 12205 h 361466"/>
                <a:gd name="connsiteX518" fmla="*/ 255467 w 977755"/>
                <a:gd name="connsiteY518" fmla="*/ 23840 h 361466"/>
                <a:gd name="connsiteX519" fmla="*/ 255253 w 977755"/>
                <a:gd name="connsiteY519" fmla="*/ 26195 h 361466"/>
                <a:gd name="connsiteX520" fmla="*/ 243832 w 977755"/>
                <a:gd name="connsiteY520" fmla="*/ 35475 h 361466"/>
                <a:gd name="connsiteX521" fmla="*/ 232411 w 977755"/>
                <a:gd name="connsiteY521" fmla="*/ 26195 h 361466"/>
                <a:gd name="connsiteX522" fmla="*/ 232197 w 977755"/>
                <a:gd name="connsiteY522" fmla="*/ 23840 h 361466"/>
                <a:gd name="connsiteX523" fmla="*/ 243832 w 977755"/>
                <a:gd name="connsiteY523" fmla="*/ 12205 h 361466"/>
                <a:gd name="connsiteX524" fmla="*/ 322349 w 977755"/>
                <a:gd name="connsiteY524" fmla="*/ 10921 h 361466"/>
                <a:gd name="connsiteX525" fmla="*/ 329559 w 977755"/>
                <a:gd name="connsiteY525" fmla="*/ 13134 h 361466"/>
                <a:gd name="connsiteX526" fmla="*/ 335198 w 977755"/>
                <a:gd name="connsiteY526" fmla="*/ 23841 h 361466"/>
                <a:gd name="connsiteX527" fmla="*/ 334912 w 977755"/>
                <a:gd name="connsiteY527" fmla="*/ 26410 h 361466"/>
                <a:gd name="connsiteX528" fmla="*/ 329559 w 977755"/>
                <a:gd name="connsiteY528" fmla="*/ 34476 h 361466"/>
                <a:gd name="connsiteX529" fmla="*/ 322349 w 977755"/>
                <a:gd name="connsiteY529" fmla="*/ 36689 h 361466"/>
                <a:gd name="connsiteX530" fmla="*/ 319780 w 977755"/>
                <a:gd name="connsiteY530" fmla="*/ 36404 h 361466"/>
                <a:gd name="connsiteX531" fmla="*/ 309787 w 977755"/>
                <a:gd name="connsiteY531" fmla="*/ 26410 h 361466"/>
                <a:gd name="connsiteX532" fmla="*/ 309501 w 977755"/>
                <a:gd name="connsiteY532" fmla="*/ 23841 h 361466"/>
                <a:gd name="connsiteX533" fmla="*/ 319780 w 977755"/>
                <a:gd name="connsiteY533" fmla="*/ 11207 h 361466"/>
                <a:gd name="connsiteX534" fmla="*/ 322349 w 977755"/>
                <a:gd name="connsiteY534" fmla="*/ 10921 h 361466"/>
                <a:gd name="connsiteX535" fmla="*/ 479098 w 977755"/>
                <a:gd name="connsiteY535" fmla="*/ 7994 h 361466"/>
                <a:gd name="connsiteX536" fmla="*/ 492232 w 977755"/>
                <a:gd name="connsiteY536" fmla="*/ 14989 h 361466"/>
                <a:gd name="connsiteX537" fmla="*/ 494944 w 977755"/>
                <a:gd name="connsiteY537" fmla="*/ 23840 h 361466"/>
                <a:gd name="connsiteX538" fmla="*/ 494659 w 977755"/>
                <a:gd name="connsiteY538" fmla="*/ 27052 h 361466"/>
                <a:gd name="connsiteX539" fmla="*/ 492303 w 977755"/>
                <a:gd name="connsiteY539" fmla="*/ 32691 h 361466"/>
                <a:gd name="connsiteX540" fmla="*/ 479098 w 977755"/>
                <a:gd name="connsiteY540" fmla="*/ 39615 h 361466"/>
                <a:gd name="connsiteX541" fmla="*/ 475886 w 977755"/>
                <a:gd name="connsiteY541" fmla="*/ 39258 h 361466"/>
                <a:gd name="connsiteX542" fmla="*/ 467891 w 977755"/>
                <a:gd name="connsiteY542" fmla="*/ 34975 h 361466"/>
                <a:gd name="connsiteX543" fmla="*/ 465964 w 977755"/>
                <a:gd name="connsiteY543" fmla="*/ 32620 h 361466"/>
                <a:gd name="connsiteX544" fmla="*/ 463608 w 977755"/>
                <a:gd name="connsiteY544" fmla="*/ 26981 h 361466"/>
                <a:gd name="connsiteX545" fmla="*/ 463323 w 977755"/>
                <a:gd name="connsiteY545" fmla="*/ 23769 h 361466"/>
                <a:gd name="connsiteX546" fmla="*/ 463608 w 977755"/>
                <a:gd name="connsiteY546" fmla="*/ 20557 h 361466"/>
                <a:gd name="connsiteX547" fmla="*/ 465964 w 977755"/>
                <a:gd name="connsiteY547" fmla="*/ 14918 h 361466"/>
                <a:gd name="connsiteX548" fmla="*/ 467891 w 977755"/>
                <a:gd name="connsiteY548" fmla="*/ 12562 h 361466"/>
                <a:gd name="connsiteX549" fmla="*/ 475886 w 977755"/>
                <a:gd name="connsiteY549" fmla="*/ 8280 h 361466"/>
                <a:gd name="connsiteX550" fmla="*/ 479098 w 977755"/>
                <a:gd name="connsiteY550" fmla="*/ 7994 h 361466"/>
                <a:gd name="connsiteX551" fmla="*/ 557687 w 977755"/>
                <a:gd name="connsiteY551" fmla="*/ 6352 h 361466"/>
                <a:gd name="connsiteX552" fmla="*/ 575175 w 977755"/>
                <a:gd name="connsiteY552" fmla="*/ 23840 h 361466"/>
                <a:gd name="connsiteX553" fmla="*/ 574818 w 977755"/>
                <a:gd name="connsiteY553" fmla="*/ 27338 h 361466"/>
                <a:gd name="connsiteX554" fmla="*/ 557687 w 977755"/>
                <a:gd name="connsiteY554" fmla="*/ 41328 h 361466"/>
                <a:gd name="connsiteX555" fmla="*/ 540556 w 977755"/>
                <a:gd name="connsiteY555" fmla="*/ 27338 h 361466"/>
                <a:gd name="connsiteX556" fmla="*/ 540199 w 977755"/>
                <a:gd name="connsiteY556" fmla="*/ 23840 h 361466"/>
                <a:gd name="connsiteX557" fmla="*/ 557687 w 977755"/>
                <a:gd name="connsiteY557" fmla="*/ 6352 h 361466"/>
                <a:gd name="connsiteX558" fmla="*/ 714579 w 977755"/>
                <a:gd name="connsiteY558" fmla="*/ 2284 h 361466"/>
                <a:gd name="connsiteX559" fmla="*/ 736064 w 977755"/>
                <a:gd name="connsiteY559" fmla="*/ 23769 h 361466"/>
                <a:gd name="connsiteX560" fmla="*/ 735636 w 977755"/>
                <a:gd name="connsiteY560" fmla="*/ 28123 h 361466"/>
                <a:gd name="connsiteX561" fmla="*/ 714579 w 977755"/>
                <a:gd name="connsiteY561" fmla="*/ 45326 h 361466"/>
                <a:gd name="connsiteX562" fmla="*/ 693522 w 977755"/>
                <a:gd name="connsiteY562" fmla="*/ 28123 h 361466"/>
                <a:gd name="connsiteX563" fmla="*/ 693094 w 977755"/>
                <a:gd name="connsiteY563" fmla="*/ 23769 h 361466"/>
                <a:gd name="connsiteX564" fmla="*/ 714579 w 977755"/>
                <a:gd name="connsiteY564" fmla="*/ 2284 h 361466"/>
                <a:gd name="connsiteX565" fmla="*/ 793025 w 977755"/>
                <a:gd name="connsiteY565" fmla="*/ 0 h 361466"/>
                <a:gd name="connsiteX566" fmla="*/ 806373 w 977755"/>
                <a:gd name="connsiteY566" fmla="*/ 4069 h 361466"/>
                <a:gd name="connsiteX567" fmla="*/ 816865 w 977755"/>
                <a:gd name="connsiteY567" fmla="*/ 23841 h 361466"/>
                <a:gd name="connsiteX568" fmla="*/ 816366 w 977755"/>
                <a:gd name="connsiteY568" fmla="*/ 28623 h 361466"/>
                <a:gd name="connsiteX569" fmla="*/ 806373 w 977755"/>
                <a:gd name="connsiteY569" fmla="*/ 43613 h 361466"/>
                <a:gd name="connsiteX570" fmla="*/ 793025 w 977755"/>
                <a:gd name="connsiteY570" fmla="*/ 47682 h 361466"/>
                <a:gd name="connsiteX571" fmla="*/ 788242 w 977755"/>
                <a:gd name="connsiteY571" fmla="*/ 47182 h 361466"/>
                <a:gd name="connsiteX572" fmla="*/ 769684 w 977755"/>
                <a:gd name="connsiteY572" fmla="*/ 28623 h 361466"/>
                <a:gd name="connsiteX573" fmla="*/ 769184 w 977755"/>
                <a:gd name="connsiteY573" fmla="*/ 23841 h 361466"/>
                <a:gd name="connsiteX574" fmla="*/ 788242 w 977755"/>
                <a:gd name="connsiteY574" fmla="*/ 500 h 361466"/>
                <a:gd name="connsiteX575" fmla="*/ 793025 w 977755"/>
                <a:gd name="connsiteY575" fmla="*/ 0 h 36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977755" h="361466">
                  <a:moveTo>
                    <a:pt x="8566" y="329059"/>
                  </a:moveTo>
                  <a:cubicBezTo>
                    <a:pt x="11492" y="329059"/>
                    <a:pt x="14062" y="330558"/>
                    <a:pt x="15632" y="332842"/>
                  </a:cubicBezTo>
                  <a:cubicBezTo>
                    <a:pt x="16489" y="334198"/>
                    <a:pt x="17060" y="335840"/>
                    <a:pt x="17060" y="337625"/>
                  </a:cubicBezTo>
                  <a:cubicBezTo>
                    <a:pt x="17060" y="338838"/>
                    <a:pt x="16846" y="339980"/>
                    <a:pt x="16417" y="340979"/>
                  </a:cubicBezTo>
                  <a:cubicBezTo>
                    <a:pt x="16203" y="341479"/>
                    <a:pt x="15918" y="341979"/>
                    <a:pt x="15632" y="342407"/>
                  </a:cubicBezTo>
                  <a:cubicBezTo>
                    <a:pt x="15347" y="342835"/>
                    <a:pt x="14990" y="343264"/>
                    <a:pt x="14633" y="343620"/>
                  </a:cubicBezTo>
                  <a:cubicBezTo>
                    <a:pt x="13062" y="345191"/>
                    <a:pt x="10921" y="346119"/>
                    <a:pt x="8566" y="346119"/>
                  </a:cubicBezTo>
                  <a:cubicBezTo>
                    <a:pt x="7994" y="346119"/>
                    <a:pt x="7423" y="346119"/>
                    <a:pt x="6852" y="345976"/>
                  </a:cubicBezTo>
                  <a:cubicBezTo>
                    <a:pt x="5139" y="345619"/>
                    <a:pt x="3640" y="344763"/>
                    <a:pt x="2498" y="343620"/>
                  </a:cubicBezTo>
                  <a:cubicBezTo>
                    <a:pt x="2070" y="343192"/>
                    <a:pt x="1713" y="342764"/>
                    <a:pt x="1428" y="342336"/>
                  </a:cubicBezTo>
                  <a:cubicBezTo>
                    <a:pt x="1142" y="341907"/>
                    <a:pt x="857" y="341408"/>
                    <a:pt x="642" y="340908"/>
                  </a:cubicBezTo>
                  <a:cubicBezTo>
                    <a:pt x="428" y="340408"/>
                    <a:pt x="286" y="339909"/>
                    <a:pt x="143" y="339338"/>
                  </a:cubicBezTo>
                  <a:cubicBezTo>
                    <a:pt x="71" y="338767"/>
                    <a:pt x="0" y="338196"/>
                    <a:pt x="0" y="337625"/>
                  </a:cubicBezTo>
                  <a:cubicBezTo>
                    <a:pt x="0" y="336982"/>
                    <a:pt x="71" y="336411"/>
                    <a:pt x="143" y="335911"/>
                  </a:cubicBezTo>
                  <a:cubicBezTo>
                    <a:pt x="357" y="334769"/>
                    <a:pt x="785" y="333770"/>
                    <a:pt x="1428" y="332842"/>
                  </a:cubicBezTo>
                  <a:cubicBezTo>
                    <a:pt x="1784" y="332342"/>
                    <a:pt x="2141" y="331914"/>
                    <a:pt x="2498" y="331557"/>
                  </a:cubicBezTo>
                  <a:cubicBezTo>
                    <a:pt x="3712" y="330344"/>
                    <a:pt x="5211" y="329559"/>
                    <a:pt x="6852" y="329202"/>
                  </a:cubicBezTo>
                  <a:cubicBezTo>
                    <a:pt x="7423" y="329130"/>
                    <a:pt x="7994" y="329059"/>
                    <a:pt x="8566" y="329059"/>
                  </a:cubicBezTo>
                  <a:close/>
                  <a:moveTo>
                    <a:pt x="86939" y="328060"/>
                  </a:moveTo>
                  <a:cubicBezTo>
                    <a:pt x="92222" y="328060"/>
                    <a:pt x="96433" y="332343"/>
                    <a:pt x="96433" y="337554"/>
                  </a:cubicBezTo>
                  <a:cubicBezTo>
                    <a:pt x="96433" y="338910"/>
                    <a:pt x="96219" y="340123"/>
                    <a:pt x="95719" y="341265"/>
                  </a:cubicBezTo>
                  <a:cubicBezTo>
                    <a:pt x="95219" y="342407"/>
                    <a:pt x="94506" y="343407"/>
                    <a:pt x="93578" y="344263"/>
                  </a:cubicBezTo>
                  <a:cubicBezTo>
                    <a:pt x="91865" y="345976"/>
                    <a:pt x="89509" y="347047"/>
                    <a:pt x="86868" y="347047"/>
                  </a:cubicBezTo>
                  <a:cubicBezTo>
                    <a:pt x="84227" y="347047"/>
                    <a:pt x="81872" y="345976"/>
                    <a:pt x="80158" y="344263"/>
                  </a:cubicBezTo>
                  <a:cubicBezTo>
                    <a:pt x="79302" y="343407"/>
                    <a:pt x="78659" y="342407"/>
                    <a:pt x="78160" y="341265"/>
                  </a:cubicBezTo>
                  <a:cubicBezTo>
                    <a:pt x="77732" y="340123"/>
                    <a:pt x="77446" y="338838"/>
                    <a:pt x="77446" y="337554"/>
                  </a:cubicBezTo>
                  <a:cubicBezTo>
                    <a:pt x="77446" y="332271"/>
                    <a:pt x="81729" y="328060"/>
                    <a:pt x="86939" y="328060"/>
                  </a:cubicBezTo>
                  <a:close/>
                  <a:moveTo>
                    <a:pt x="243903" y="325990"/>
                  </a:moveTo>
                  <a:cubicBezTo>
                    <a:pt x="250327" y="325990"/>
                    <a:pt x="255538" y="331201"/>
                    <a:pt x="255538" y="337625"/>
                  </a:cubicBezTo>
                  <a:cubicBezTo>
                    <a:pt x="255538" y="339195"/>
                    <a:pt x="255181" y="340766"/>
                    <a:pt x="254610" y="342122"/>
                  </a:cubicBezTo>
                  <a:cubicBezTo>
                    <a:pt x="253967" y="343478"/>
                    <a:pt x="253182" y="344763"/>
                    <a:pt x="252111" y="345834"/>
                  </a:cubicBezTo>
                  <a:cubicBezTo>
                    <a:pt x="250041" y="347975"/>
                    <a:pt x="247115" y="349260"/>
                    <a:pt x="243903" y="349260"/>
                  </a:cubicBezTo>
                  <a:cubicBezTo>
                    <a:pt x="240691" y="349260"/>
                    <a:pt x="237764" y="347904"/>
                    <a:pt x="235694" y="345834"/>
                  </a:cubicBezTo>
                  <a:cubicBezTo>
                    <a:pt x="234624" y="344763"/>
                    <a:pt x="233767" y="343478"/>
                    <a:pt x="233196" y="342122"/>
                  </a:cubicBezTo>
                  <a:cubicBezTo>
                    <a:pt x="232625" y="340766"/>
                    <a:pt x="232268" y="339195"/>
                    <a:pt x="232268" y="337625"/>
                  </a:cubicBezTo>
                  <a:cubicBezTo>
                    <a:pt x="232268" y="331201"/>
                    <a:pt x="237479" y="325990"/>
                    <a:pt x="243903" y="325990"/>
                  </a:cubicBezTo>
                  <a:close/>
                  <a:moveTo>
                    <a:pt x="322349" y="324705"/>
                  </a:moveTo>
                  <a:cubicBezTo>
                    <a:pt x="324990" y="324705"/>
                    <a:pt x="327489" y="325562"/>
                    <a:pt x="329559" y="326918"/>
                  </a:cubicBezTo>
                  <a:cubicBezTo>
                    <a:pt x="332913" y="329273"/>
                    <a:pt x="335198" y="333199"/>
                    <a:pt x="335198" y="337625"/>
                  </a:cubicBezTo>
                  <a:cubicBezTo>
                    <a:pt x="335198" y="339409"/>
                    <a:pt x="334841" y="341051"/>
                    <a:pt x="334198" y="342621"/>
                  </a:cubicBezTo>
                  <a:cubicBezTo>
                    <a:pt x="333556" y="344120"/>
                    <a:pt x="332557" y="345548"/>
                    <a:pt x="331414" y="346690"/>
                  </a:cubicBezTo>
                  <a:cubicBezTo>
                    <a:pt x="330843" y="347261"/>
                    <a:pt x="330201" y="347832"/>
                    <a:pt x="329559" y="348260"/>
                  </a:cubicBezTo>
                  <a:cubicBezTo>
                    <a:pt x="327489" y="349688"/>
                    <a:pt x="324990" y="350473"/>
                    <a:pt x="322349" y="350473"/>
                  </a:cubicBezTo>
                  <a:cubicBezTo>
                    <a:pt x="321493" y="350473"/>
                    <a:pt x="320636" y="350330"/>
                    <a:pt x="319780" y="350188"/>
                  </a:cubicBezTo>
                  <a:cubicBezTo>
                    <a:pt x="317281" y="349688"/>
                    <a:pt x="314997" y="348403"/>
                    <a:pt x="313284" y="346690"/>
                  </a:cubicBezTo>
                  <a:cubicBezTo>
                    <a:pt x="312071" y="345548"/>
                    <a:pt x="311143" y="344192"/>
                    <a:pt x="310500" y="342621"/>
                  </a:cubicBezTo>
                  <a:cubicBezTo>
                    <a:pt x="309858" y="341122"/>
                    <a:pt x="309501" y="339409"/>
                    <a:pt x="309501" y="337625"/>
                  </a:cubicBezTo>
                  <a:cubicBezTo>
                    <a:pt x="309501" y="331415"/>
                    <a:pt x="313927" y="326204"/>
                    <a:pt x="319780" y="324990"/>
                  </a:cubicBezTo>
                  <a:cubicBezTo>
                    <a:pt x="320565" y="324776"/>
                    <a:pt x="321493" y="324705"/>
                    <a:pt x="322349" y="324705"/>
                  </a:cubicBezTo>
                  <a:close/>
                  <a:moveTo>
                    <a:pt x="479098" y="321707"/>
                  </a:moveTo>
                  <a:cubicBezTo>
                    <a:pt x="484594" y="321707"/>
                    <a:pt x="489376" y="324491"/>
                    <a:pt x="492232" y="328702"/>
                  </a:cubicBezTo>
                  <a:cubicBezTo>
                    <a:pt x="493945" y="331272"/>
                    <a:pt x="494944" y="334270"/>
                    <a:pt x="494944" y="337553"/>
                  </a:cubicBezTo>
                  <a:cubicBezTo>
                    <a:pt x="494944" y="339695"/>
                    <a:pt x="494516" y="341836"/>
                    <a:pt x="493731" y="343692"/>
                  </a:cubicBezTo>
                  <a:cubicBezTo>
                    <a:pt x="493374" y="344691"/>
                    <a:pt x="492874" y="345548"/>
                    <a:pt x="492303" y="346404"/>
                  </a:cubicBezTo>
                  <a:cubicBezTo>
                    <a:pt x="491732" y="347261"/>
                    <a:pt x="491090" y="348046"/>
                    <a:pt x="490304" y="348760"/>
                  </a:cubicBezTo>
                  <a:cubicBezTo>
                    <a:pt x="487449" y="351615"/>
                    <a:pt x="483452" y="353400"/>
                    <a:pt x="479098" y="353400"/>
                  </a:cubicBezTo>
                  <a:cubicBezTo>
                    <a:pt x="477956" y="353400"/>
                    <a:pt x="476885" y="353257"/>
                    <a:pt x="475886" y="353043"/>
                  </a:cubicBezTo>
                  <a:cubicBezTo>
                    <a:pt x="472816" y="352472"/>
                    <a:pt x="470033" y="350901"/>
                    <a:pt x="467891" y="348760"/>
                  </a:cubicBezTo>
                  <a:cubicBezTo>
                    <a:pt x="467177" y="348046"/>
                    <a:pt x="466535" y="347261"/>
                    <a:pt x="465964" y="346404"/>
                  </a:cubicBezTo>
                  <a:cubicBezTo>
                    <a:pt x="465393" y="345548"/>
                    <a:pt x="464965" y="344620"/>
                    <a:pt x="464536" y="343692"/>
                  </a:cubicBezTo>
                  <a:cubicBezTo>
                    <a:pt x="464108" y="342693"/>
                    <a:pt x="463823" y="341693"/>
                    <a:pt x="463608" y="340694"/>
                  </a:cubicBezTo>
                  <a:cubicBezTo>
                    <a:pt x="463466" y="339623"/>
                    <a:pt x="463323" y="338553"/>
                    <a:pt x="463323" y="337482"/>
                  </a:cubicBezTo>
                  <a:cubicBezTo>
                    <a:pt x="463323" y="336340"/>
                    <a:pt x="463394" y="335269"/>
                    <a:pt x="463608" y="334270"/>
                  </a:cubicBezTo>
                  <a:cubicBezTo>
                    <a:pt x="464037" y="332200"/>
                    <a:pt x="464822" y="330344"/>
                    <a:pt x="465964" y="328631"/>
                  </a:cubicBezTo>
                  <a:cubicBezTo>
                    <a:pt x="466535" y="327774"/>
                    <a:pt x="467177" y="326989"/>
                    <a:pt x="467891" y="326275"/>
                  </a:cubicBezTo>
                  <a:cubicBezTo>
                    <a:pt x="470033" y="324134"/>
                    <a:pt x="472816" y="322635"/>
                    <a:pt x="475886" y="321993"/>
                  </a:cubicBezTo>
                  <a:cubicBezTo>
                    <a:pt x="476956" y="321850"/>
                    <a:pt x="478027" y="321707"/>
                    <a:pt x="479098" y="321707"/>
                  </a:cubicBezTo>
                  <a:close/>
                  <a:moveTo>
                    <a:pt x="557687" y="320066"/>
                  </a:moveTo>
                  <a:cubicBezTo>
                    <a:pt x="567323" y="320066"/>
                    <a:pt x="575175" y="327918"/>
                    <a:pt x="575175" y="337554"/>
                  </a:cubicBezTo>
                  <a:cubicBezTo>
                    <a:pt x="575175" y="339981"/>
                    <a:pt x="574675" y="342336"/>
                    <a:pt x="573819" y="344406"/>
                  </a:cubicBezTo>
                  <a:cubicBezTo>
                    <a:pt x="572891" y="346476"/>
                    <a:pt x="571606" y="348404"/>
                    <a:pt x="570178" y="349974"/>
                  </a:cubicBezTo>
                  <a:cubicBezTo>
                    <a:pt x="566966" y="353115"/>
                    <a:pt x="562612" y="355113"/>
                    <a:pt x="557758" y="355113"/>
                  </a:cubicBezTo>
                  <a:cubicBezTo>
                    <a:pt x="552905" y="355113"/>
                    <a:pt x="548479" y="353115"/>
                    <a:pt x="545338" y="349974"/>
                  </a:cubicBezTo>
                  <a:cubicBezTo>
                    <a:pt x="543697" y="348404"/>
                    <a:pt x="542412" y="346476"/>
                    <a:pt x="541555" y="344406"/>
                  </a:cubicBezTo>
                  <a:cubicBezTo>
                    <a:pt x="540699" y="342265"/>
                    <a:pt x="540199" y="339981"/>
                    <a:pt x="540199" y="337554"/>
                  </a:cubicBezTo>
                  <a:cubicBezTo>
                    <a:pt x="540199" y="327918"/>
                    <a:pt x="548051" y="320066"/>
                    <a:pt x="557687" y="320066"/>
                  </a:cubicBezTo>
                  <a:close/>
                  <a:moveTo>
                    <a:pt x="714579" y="316140"/>
                  </a:moveTo>
                  <a:cubicBezTo>
                    <a:pt x="726428" y="316140"/>
                    <a:pt x="736064" y="325776"/>
                    <a:pt x="736064" y="337625"/>
                  </a:cubicBezTo>
                  <a:cubicBezTo>
                    <a:pt x="736064" y="340552"/>
                    <a:pt x="735422" y="343407"/>
                    <a:pt x="734351" y="345977"/>
                  </a:cubicBezTo>
                  <a:cubicBezTo>
                    <a:pt x="733281" y="348546"/>
                    <a:pt x="731710" y="350830"/>
                    <a:pt x="729854" y="352829"/>
                  </a:cubicBezTo>
                  <a:cubicBezTo>
                    <a:pt x="726000" y="356684"/>
                    <a:pt x="720575" y="359111"/>
                    <a:pt x="714651" y="359111"/>
                  </a:cubicBezTo>
                  <a:cubicBezTo>
                    <a:pt x="708726" y="359111"/>
                    <a:pt x="703373" y="356755"/>
                    <a:pt x="699447" y="352829"/>
                  </a:cubicBezTo>
                  <a:cubicBezTo>
                    <a:pt x="697448" y="350902"/>
                    <a:pt x="695878" y="348546"/>
                    <a:pt x="694807" y="345977"/>
                  </a:cubicBezTo>
                  <a:cubicBezTo>
                    <a:pt x="693665" y="343407"/>
                    <a:pt x="693094" y="340623"/>
                    <a:pt x="693094" y="337625"/>
                  </a:cubicBezTo>
                  <a:cubicBezTo>
                    <a:pt x="693094" y="325776"/>
                    <a:pt x="702730" y="316140"/>
                    <a:pt x="714579" y="316140"/>
                  </a:cubicBezTo>
                  <a:close/>
                  <a:moveTo>
                    <a:pt x="793025" y="313784"/>
                  </a:moveTo>
                  <a:cubicBezTo>
                    <a:pt x="797950" y="313784"/>
                    <a:pt x="802590" y="315283"/>
                    <a:pt x="806373" y="317853"/>
                  </a:cubicBezTo>
                  <a:cubicBezTo>
                    <a:pt x="812725" y="322135"/>
                    <a:pt x="816865" y="329416"/>
                    <a:pt x="816865" y="337625"/>
                  </a:cubicBezTo>
                  <a:cubicBezTo>
                    <a:pt x="816865" y="340908"/>
                    <a:pt x="816223" y="344049"/>
                    <a:pt x="815010" y="346904"/>
                  </a:cubicBezTo>
                  <a:cubicBezTo>
                    <a:pt x="813796" y="349759"/>
                    <a:pt x="812012" y="352329"/>
                    <a:pt x="809870" y="354470"/>
                  </a:cubicBezTo>
                  <a:cubicBezTo>
                    <a:pt x="808800" y="355541"/>
                    <a:pt x="807586" y="356469"/>
                    <a:pt x="806373" y="357397"/>
                  </a:cubicBezTo>
                  <a:cubicBezTo>
                    <a:pt x="802518" y="359967"/>
                    <a:pt x="797950" y="361466"/>
                    <a:pt x="793025" y="361466"/>
                  </a:cubicBezTo>
                  <a:cubicBezTo>
                    <a:pt x="791383" y="361466"/>
                    <a:pt x="789813" y="361251"/>
                    <a:pt x="788242" y="360966"/>
                  </a:cubicBezTo>
                  <a:cubicBezTo>
                    <a:pt x="783603" y="360038"/>
                    <a:pt x="779391" y="357682"/>
                    <a:pt x="776179" y="354470"/>
                  </a:cubicBezTo>
                  <a:cubicBezTo>
                    <a:pt x="773966" y="352329"/>
                    <a:pt x="772253" y="349759"/>
                    <a:pt x="771040" y="346904"/>
                  </a:cubicBezTo>
                  <a:cubicBezTo>
                    <a:pt x="769826" y="344049"/>
                    <a:pt x="769184" y="340908"/>
                    <a:pt x="769184" y="337625"/>
                  </a:cubicBezTo>
                  <a:cubicBezTo>
                    <a:pt x="769184" y="326133"/>
                    <a:pt x="777393" y="316496"/>
                    <a:pt x="788242" y="314284"/>
                  </a:cubicBezTo>
                  <a:cubicBezTo>
                    <a:pt x="789741" y="313927"/>
                    <a:pt x="791383" y="313784"/>
                    <a:pt x="793025" y="313784"/>
                  </a:cubicBezTo>
                  <a:close/>
                  <a:moveTo>
                    <a:pt x="47753" y="289372"/>
                  </a:moveTo>
                  <a:cubicBezTo>
                    <a:pt x="52749" y="289372"/>
                    <a:pt x="56747" y="293369"/>
                    <a:pt x="56747" y="298366"/>
                  </a:cubicBezTo>
                  <a:cubicBezTo>
                    <a:pt x="56747" y="303362"/>
                    <a:pt x="52749" y="307360"/>
                    <a:pt x="47753" y="307360"/>
                  </a:cubicBezTo>
                  <a:cubicBezTo>
                    <a:pt x="42756" y="307360"/>
                    <a:pt x="38759" y="303362"/>
                    <a:pt x="38759" y="298366"/>
                  </a:cubicBezTo>
                  <a:cubicBezTo>
                    <a:pt x="38759" y="293369"/>
                    <a:pt x="42756" y="289372"/>
                    <a:pt x="47753" y="289372"/>
                  </a:cubicBezTo>
                  <a:close/>
                  <a:moveTo>
                    <a:pt x="126198" y="288373"/>
                  </a:moveTo>
                  <a:cubicBezTo>
                    <a:pt x="131694" y="288373"/>
                    <a:pt x="136191" y="292870"/>
                    <a:pt x="136191" y="298366"/>
                  </a:cubicBezTo>
                  <a:cubicBezTo>
                    <a:pt x="136191" y="303862"/>
                    <a:pt x="131694" y="308359"/>
                    <a:pt x="126198" y="308359"/>
                  </a:cubicBezTo>
                  <a:cubicBezTo>
                    <a:pt x="120631" y="308359"/>
                    <a:pt x="116205" y="303862"/>
                    <a:pt x="116205" y="298366"/>
                  </a:cubicBezTo>
                  <a:cubicBezTo>
                    <a:pt x="116205" y="292799"/>
                    <a:pt x="120702" y="288373"/>
                    <a:pt x="126198" y="288373"/>
                  </a:cubicBezTo>
                  <a:close/>
                  <a:moveTo>
                    <a:pt x="283162" y="286160"/>
                  </a:moveTo>
                  <a:cubicBezTo>
                    <a:pt x="289872" y="286160"/>
                    <a:pt x="295368" y="291585"/>
                    <a:pt x="295368" y="298366"/>
                  </a:cubicBezTo>
                  <a:cubicBezTo>
                    <a:pt x="295368" y="305147"/>
                    <a:pt x="289872" y="310572"/>
                    <a:pt x="283162" y="310572"/>
                  </a:cubicBezTo>
                  <a:cubicBezTo>
                    <a:pt x="276452" y="310572"/>
                    <a:pt x="270956" y="305147"/>
                    <a:pt x="270956" y="298366"/>
                  </a:cubicBezTo>
                  <a:cubicBezTo>
                    <a:pt x="270956" y="291656"/>
                    <a:pt x="276381" y="286160"/>
                    <a:pt x="283162" y="286160"/>
                  </a:cubicBezTo>
                  <a:close/>
                  <a:moveTo>
                    <a:pt x="361536" y="284804"/>
                  </a:moveTo>
                  <a:cubicBezTo>
                    <a:pt x="369031" y="284804"/>
                    <a:pt x="375098" y="290871"/>
                    <a:pt x="375098" y="298366"/>
                  </a:cubicBezTo>
                  <a:cubicBezTo>
                    <a:pt x="375098" y="305861"/>
                    <a:pt x="369031" y="311928"/>
                    <a:pt x="361536" y="311928"/>
                  </a:cubicBezTo>
                  <a:cubicBezTo>
                    <a:pt x="354041" y="311928"/>
                    <a:pt x="347974" y="305861"/>
                    <a:pt x="347974" y="298366"/>
                  </a:cubicBezTo>
                  <a:cubicBezTo>
                    <a:pt x="347974" y="290871"/>
                    <a:pt x="354041" y="284804"/>
                    <a:pt x="361536" y="284804"/>
                  </a:cubicBezTo>
                  <a:close/>
                  <a:moveTo>
                    <a:pt x="518428" y="281735"/>
                  </a:moveTo>
                  <a:cubicBezTo>
                    <a:pt x="527636" y="281735"/>
                    <a:pt x="535060" y="289158"/>
                    <a:pt x="535060" y="298366"/>
                  </a:cubicBezTo>
                  <a:cubicBezTo>
                    <a:pt x="535060" y="307574"/>
                    <a:pt x="527636" y="314998"/>
                    <a:pt x="518428" y="314998"/>
                  </a:cubicBezTo>
                  <a:cubicBezTo>
                    <a:pt x="509220" y="314998"/>
                    <a:pt x="501797" y="307574"/>
                    <a:pt x="501797" y="298366"/>
                  </a:cubicBezTo>
                  <a:cubicBezTo>
                    <a:pt x="501797" y="289158"/>
                    <a:pt x="509220" y="281735"/>
                    <a:pt x="518428" y="281735"/>
                  </a:cubicBezTo>
                  <a:close/>
                  <a:moveTo>
                    <a:pt x="596946" y="279950"/>
                  </a:moveTo>
                  <a:cubicBezTo>
                    <a:pt x="607082" y="279950"/>
                    <a:pt x="615362" y="288159"/>
                    <a:pt x="615362" y="298366"/>
                  </a:cubicBezTo>
                  <a:cubicBezTo>
                    <a:pt x="615362" y="308573"/>
                    <a:pt x="607082" y="316782"/>
                    <a:pt x="596946" y="316782"/>
                  </a:cubicBezTo>
                  <a:cubicBezTo>
                    <a:pt x="586810" y="316782"/>
                    <a:pt x="578530" y="308573"/>
                    <a:pt x="578530" y="298366"/>
                  </a:cubicBezTo>
                  <a:cubicBezTo>
                    <a:pt x="578530" y="288230"/>
                    <a:pt x="586739" y="279950"/>
                    <a:pt x="596946" y="279950"/>
                  </a:cubicBezTo>
                  <a:close/>
                  <a:moveTo>
                    <a:pt x="753766" y="275739"/>
                  </a:moveTo>
                  <a:cubicBezTo>
                    <a:pt x="766258" y="275739"/>
                    <a:pt x="776394" y="285875"/>
                    <a:pt x="776394" y="298366"/>
                  </a:cubicBezTo>
                  <a:cubicBezTo>
                    <a:pt x="776394" y="310858"/>
                    <a:pt x="766258" y="320994"/>
                    <a:pt x="753766" y="320994"/>
                  </a:cubicBezTo>
                  <a:cubicBezTo>
                    <a:pt x="741275" y="320994"/>
                    <a:pt x="731139" y="310858"/>
                    <a:pt x="731139" y="298366"/>
                  </a:cubicBezTo>
                  <a:cubicBezTo>
                    <a:pt x="731139" y="285875"/>
                    <a:pt x="741275" y="275739"/>
                    <a:pt x="753766" y="275739"/>
                  </a:cubicBezTo>
                  <a:close/>
                  <a:moveTo>
                    <a:pt x="832283" y="273241"/>
                  </a:moveTo>
                  <a:cubicBezTo>
                    <a:pt x="846131" y="273241"/>
                    <a:pt x="857337" y="284519"/>
                    <a:pt x="857337" y="298367"/>
                  </a:cubicBezTo>
                  <a:cubicBezTo>
                    <a:pt x="857337" y="312214"/>
                    <a:pt x="846059" y="323421"/>
                    <a:pt x="832283" y="323421"/>
                  </a:cubicBezTo>
                  <a:cubicBezTo>
                    <a:pt x="818436" y="323421"/>
                    <a:pt x="807229" y="312214"/>
                    <a:pt x="807229" y="298367"/>
                  </a:cubicBezTo>
                  <a:cubicBezTo>
                    <a:pt x="807229" y="284448"/>
                    <a:pt x="818436" y="273241"/>
                    <a:pt x="832283" y="273241"/>
                  </a:cubicBezTo>
                  <a:close/>
                  <a:moveTo>
                    <a:pt x="86939" y="249685"/>
                  </a:moveTo>
                  <a:cubicBezTo>
                    <a:pt x="92222" y="249685"/>
                    <a:pt x="96433" y="253968"/>
                    <a:pt x="96433" y="259179"/>
                  </a:cubicBezTo>
                  <a:cubicBezTo>
                    <a:pt x="96433" y="264389"/>
                    <a:pt x="92222" y="268601"/>
                    <a:pt x="86939" y="268672"/>
                  </a:cubicBezTo>
                  <a:cubicBezTo>
                    <a:pt x="81657" y="268672"/>
                    <a:pt x="77446" y="264389"/>
                    <a:pt x="77446" y="259179"/>
                  </a:cubicBezTo>
                  <a:cubicBezTo>
                    <a:pt x="77446" y="253896"/>
                    <a:pt x="81729" y="249685"/>
                    <a:pt x="86939" y="249685"/>
                  </a:cubicBezTo>
                  <a:close/>
                  <a:moveTo>
                    <a:pt x="165457" y="248686"/>
                  </a:moveTo>
                  <a:cubicBezTo>
                    <a:pt x="169097" y="248686"/>
                    <a:pt x="172309" y="250542"/>
                    <a:pt x="174165" y="253326"/>
                  </a:cubicBezTo>
                  <a:cubicBezTo>
                    <a:pt x="175307" y="254967"/>
                    <a:pt x="175950" y="257037"/>
                    <a:pt x="175950" y="259179"/>
                  </a:cubicBezTo>
                  <a:cubicBezTo>
                    <a:pt x="175950" y="261320"/>
                    <a:pt x="175307" y="263390"/>
                    <a:pt x="174165" y="265032"/>
                  </a:cubicBezTo>
                  <a:cubicBezTo>
                    <a:pt x="172238" y="267816"/>
                    <a:pt x="169026" y="269672"/>
                    <a:pt x="165457" y="269814"/>
                  </a:cubicBezTo>
                  <a:cubicBezTo>
                    <a:pt x="164672" y="269814"/>
                    <a:pt x="164029" y="269743"/>
                    <a:pt x="163315" y="269600"/>
                  </a:cubicBezTo>
                  <a:cubicBezTo>
                    <a:pt x="161317" y="269172"/>
                    <a:pt x="159461" y="268173"/>
                    <a:pt x="158033" y="266745"/>
                  </a:cubicBezTo>
                  <a:cubicBezTo>
                    <a:pt x="157534" y="266245"/>
                    <a:pt x="157105" y="265746"/>
                    <a:pt x="156748" y="265175"/>
                  </a:cubicBezTo>
                  <a:cubicBezTo>
                    <a:pt x="156035" y="264033"/>
                    <a:pt x="155464" y="262748"/>
                    <a:pt x="155178" y="261392"/>
                  </a:cubicBezTo>
                  <a:cubicBezTo>
                    <a:pt x="155035" y="260678"/>
                    <a:pt x="154964" y="259964"/>
                    <a:pt x="154964" y="259250"/>
                  </a:cubicBezTo>
                  <a:cubicBezTo>
                    <a:pt x="154964" y="258465"/>
                    <a:pt x="155035" y="257823"/>
                    <a:pt x="155178" y="257109"/>
                  </a:cubicBezTo>
                  <a:cubicBezTo>
                    <a:pt x="155464" y="255681"/>
                    <a:pt x="155963" y="254468"/>
                    <a:pt x="156748" y="253326"/>
                  </a:cubicBezTo>
                  <a:cubicBezTo>
                    <a:pt x="157105" y="252755"/>
                    <a:pt x="157534" y="252255"/>
                    <a:pt x="158033" y="251755"/>
                  </a:cubicBezTo>
                  <a:cubicBezTo>
                    <a:pt x="159461" y="250328"/>
                    <a:pt x="161245" y="249328"/>
                    <a:pt x="163315" y="248900"/>
                  </a:cubicBezTo>
                  <a:cubicBezTo>
                    <a:pt x="164029" y="248757"/>
                    <a:pt x="164743" y="248686"/>
                    <a:pt x="165457" y="248686"/>
                  </a:cubicBezTo>
                  <a:close/>
                  <a:moveTo>
                    <a:pt x="322349" y="246259"/>
                  </a:moveTo>
                  <a:cubicBezTo>
                    <a:pt x="324990" y="246259"/>
                    <a:pt x="327489" y="247116"/>
                    <a:pt x="329559" y="248472"/>
                  </a:cubicBezTo>
                  <a:cubicBezTo>
                    <a:pt x="332913" y="250827"/>
                    <a:pt x="335198" y="254753"/>
                    <a:pt x="335198" y="259179"/>
                  </a:cubicBezTo>
                  <a:cubicBezTo>
                    <a:pt x="335198" y="263604"/>
                    <a:pt x="332985" y="267530"/>
                    <a:pt x="329559" y="269886"/>
                  </a:cubicBezTo>
                  <a:cubicBezTo>
                    <a:pt x="327489" y="271313"/>
                    <a:pt x="324990" y="272098"/>
                    <a:pt x="322349" y="272098"/>
                  </a:cubicBezTo>
                  <a:cubicBezTo>
                    <a:pt x="321493" y="272098"/>
                    <a:pt x="320636" y="271956"/>
                    <a:pt x="319780" y="271813"/>
                  </a:cubicBezTo>
                  <a:cubicBezTo>
                    <a:pt x="313927" y="270599"/>
                    <a:pt x="309501" y="265389"/>
                    <a:pt x="309501" y="259179"/>
                  </a:cubicBezTo>
                  <a:cubicBezTo>
                    <a:pt x="309501" y="252969"/>
                    <a:pt x="313927" y="247758"/>
                    <a:pt x="319780" y="246545"/>
                  </a:cubicBezTo>
                  <a:cubicBezTo>
                    <a:pt x="320565" y="246330"/>
                    <a:pt x="321493" y="246259"/>
                    <a:pt x="322349" y="246259"/>
                  </a:cubicBezTo>
                  <a:close/>
                  <a:moveTo>
                    <a:pt x="400795" y="244903"/>
                  </a:moveTo>
                  <a:cubicBezTo>
                    <a:pt x="408718" y="244903"/>
                    <a:pt x="415071" y="251327"/>
                    <a:pt x="415071" y="259179"/>
                  </a:cubicBezTo>
                  <a:cubicBezTo>
                    <a:pt x="415071" y="267031"/>
                    <a:pt x="408647" y="273455"/>
                    <a:pt x="400795" y="273455"/>
                  </a:cubicBezTo>
                  <a:cubicBezTo>
                    <a:pt x="392943" y="273455"/>
                    <a:pt x="386519" y="267031"/>
                    <a:pt x="386519" y="259179"/>
                  </a:cubicBezTo>
                  <a:cubicBezTo>
                    <a:pt x="386519" y="251256"/>
                    <a:pt x="392943" y="244903"/>
                    <a:pt x="400795" y="244903"/>
                  </a:cubicBezTo>
                  <a:close/>
                  <a:moveTo>
                    <a:pt x="557687" y="241691"/>
                  </a:moveTo>
                  <a:cubicBezTo>
                    <a:pt x="567323" y="241691"/>
                    <a:pt x="575175" y="249543"/>
                    <a:pt x="575175" y="259179"/>
                  </a:cubicBezTo>
                  <a:cubicBezTo>
                    <a:pt x="575175" y="268815"/>
                    <a:pt x="567323" y="276667"/>
                    <a:pt x="557687" y="276667"/>
                  </a:cubicBezTo>
                  <a:cubicBezTo>
                    <a:pt x="548051" y="276667"/>
                    <a:pt x="540199" y="268815"/>
                    <a:pt x="540199" y="259179"/>
                  </a:cubicBezTo>
                  <a:cubicBezTo>
                    <a:pt x="540199" y="249543"/>
                    <a:pt x="548051" y="241691"/>
                    <a:pt x="557687" y="241691"/>
                  </a:cubicBezTo>
                  <a:close/>
                  <a:moveTo>
                    <a:pt x="636061" y="239764"/>
                  </a:moveTo>
                  <a:cubicBezTo>
                    <a:pt x="642771" y="239764"/>
                    <a:pt x="648695" y="243190"/>
                    <a:pt x="652193" y="248330"/>
                  </a:cubicBezTo>
                  <a:cubicBezTo>
                    <a:pt x="654263" y="251399"/>
                    <a:pt x="655476" y="255182"/>
                    <a:pt x="655476" y="259179"/>
                  </a:cubicBezTo>
                  <a:cubicBezTo>
                    <a:pt x="655476" y="263177"/>
                    <a:pt x="654263" y="266960"/>
                    <a:pt x="652193" y="270029"/>
                  </a:cubicBezTo>
                  <a:cubicBezTo>
                    <a:pt x="648695" y="275168"/>
                    <a:pt x="642842" y="278594"/>
                    <a:pt x="636061" y="278594"/>
                  </a:cubicBezTo>
                  <a:cubicBezTo>
                    <a:pt x="634705" y="278594"/>
                    <a:pt x="633420" y="278452"/>
                    <a:pt x="632135" y="278166"/>
                  </a:cubicBezTo>
                  <a:cubicBezTo>
                    <a:pt x="628352" y="277381"/>
                    <a:pt x="624997" y="275525"/>
                    <a:pt x="622356" y="272884"/>
                  </a:cubicBezTo>
                  <a:cubicBezTo>
                    <a:pt x="621500" y="272028"/>
                    <a:pt x="620715" y="271028"/>
                    <a:pt x="620001" y="270029"/>
                  </a:cubicBezTo>
                  <a:cubicBezTo>
                    <a:pt x="618573" y="267959"/>
                    <a:pt x="617574" y="265603"/>
                    <a:pt x="617074" y="263105"/>
                  </a:cubicBezTo>
                  <a:cubicBezTo>
                    <a:pt x="616789" y="261820"/>
                    <a:pt x="616646" y="260535"/>
                    <a:pt x="616646" y="259179"/>
                  </a:cubicBezTo>
                  <a:cubicBezTo>
                    <a:pt x="616646" y="257823"/>
                    <a:pt x="616789" y="256538"/>
                    <a:pt x="617074" y="255253"/>
                  </a:cubicBezTo>
                  <a:cubicBezTo>
                    <a:pt x="617574" y="252755"/>
                    <a:pt x="618573" y="250400"/>
                    <a:pt x="620001" y="248330"/>
                  </a:cubicBezTo>
                  <a:cubicBezTo>
                    <a:pt x="620715" y="247330"/>
                    <a:pt x="621500" y="246331"/>
                    <a:pt x="622356" y="245474"/>
                  </a:cubicBezTo>
                  <a:cubicBezTo>
                    <a:pt x="624926" y="242833"/>
                    <a:pt x="628352" y="240977"/>
                    <a:pt x="632135" y="240192"/>
                  </a:cubicBezTo>
                  <a:cubicBezTo>
                    <a:pt x="633420" y="239907"/>
                    <a:pt x="634705" y="239764"/>
                    <a:pt x="636061" y="239764"/>
                  </a:cubicBezTo>
                  <a:close/>
                  <a:moveTo>
                    <a:pt x="793025" y="235338"/>
                  </a:moveTo>
                  <a:cubicBezTo>
                    <a:pt x="797950" y="235338"/>
                    <a:pt x="802590" y="236837"/>
                    <a:pt x="806373" y="239407"/>
                  </a:cubicBezTo>
                  <a:cubicBezTo>
                    <a:pt x="812725" y="243689"/>
                    <a:pt x="816865" y="250970"/>
                    <a:pt x="816865" y="259179"/>
                  </a:cubicBezTo>
                  <a:cubicBezTo>
                    <a:pt x="816865" y="267387"/>
                    <a:pt x="812654" y="274597"/>
                    <a:pt x="806373" y="278951"/>
                  </a:cubicBezTo>
                  <a:cubicBezTo>
                    <a:pt x="802518" y="281521"/>
                    <a:pt x="797950" y="283020"/>
                    <a:pt x="793025" y="283020"/>
                  </a:cubicBezTo>
                  <a:cubicBezTo>
                    <a:pt x="791383" y="283020"/>
                    <a:pt x="789813" y="282805"/>
                    <a:pt x="788242" y="282520"/>
                  </a:cubicBezTo>
                  <a:cubicBezTo>
                    <a:pt x="777321" y="280307"/>
                    <a:pt x="769184" y="270671"/>
                    <a:pt x="769184" y="259179"/>
                  </a:cubicBezTo>
                  <a:cubicBezTo>
                    <a:pt x="769184" y="247687"/>
                    <a:pt x="777393" y="238050"/>
                    <a:pt x="788242" y="235838"/>
                  </a:cubicBezTo>
                  <a:cubicBezTo>
                    <a:pt x="789741" y="235481"/>
                    <a:pt x="791383" y="235338"/>
                    <a:pt x="793025" y="235338"/>
                  </a:cubicBezTo>
                  <a:close/>
                  <a:moveTo>
                    <a:pt x="871470" y="232768"/>
                  </a:moveTo>
                  <a:cubicBezTo>
                    <a:pt x="886032" y="232768"/>
                    <a:pt x="897881" y="244617"/>
                    <a:pt x="897881" y="259178"/>
                  </a:cubicBezTo>
                  <a:cubicBezTo>
                    <a:pt x="897881" y="273740"/>
                    <a:pt x="886032" y="285589"/>
                    <a:pt x="871470" y="285589"/>
                  </a:cubicBezTo>
                  <a:cubicBezTo>
                    <a:pt x="856909" y="285589"/>
                    <a:pt x="845060" y="273740"/>
                    <a:pt x="845060" y="259178"/>
                  </a:cubicBezTo>
                  <a:cubicBezTo>
                    <a:pt x="845060" y="244617"/>
                    <a:pt x="856909" y="232768"/>
                    <a:pt x="871470" y="232768"/>
                  </a:cubicBezTo>
                  <a:close/>
                  <a:moveTo>
                    <a:pt x="126198" y="209927"/>
                  </a:moveTo>
                  <a:cubicBezTo>
                    <a:pt x="131694" y="209927"/>
                    <a:pt x="136191" y="214424"/>
                    <a:pt x="136191" y="219920"/>
                  </a:cubicBezTo>
                  <a:cubicBezTo>
                    <a:pt x="136191" y="225416"/>
                    <a:pt x="131694" y="229913"/>
                    <a:pt x="126198" y="229913"/>
                  </a:cubicBezTo>
                  <a:cubicBezTo>
                    <a:pt x="120631" y="229913"/>
                    <a:pt x="116205" y="225416"/>
                    <a:pt x="116205" y="219920"/>
                  </a:cubicBezTo>
                  <a:cubicBezTo>
                    <a:pt x="116205" y="214353"/>
                    <a:pt x="120702" y="209927"/>
                    <a:pt x="126198" y="209927"/>
                  </a:cubicBezTo>
                  <a:close/>
                  <a:moveTo>
                    <a:pt x="204644" y="208856"/>
                  </a:moveTo>
                  <a:cubicBezTo>
                    <a:pt x="210782" y="208856"/>
                    <a:pt x="215708" y="213853"/>
                    <a:pt x="215708" y="219920"/>
                  </a:cubicBezTo>
                  <a:cubicBezTo>
                    <a:pt x="215708" y="226058"/>
                    <a:pt x="210782" y="230984"/>
                    <a:pt x="204644" y="230984"/>
                  </a:cubicBezTo>
                  <a:cubicBezTo>
                    <a:pt x="198505" y="230984"/>
                    <a:pt x="193580" y="225987"/>
                    <a:pt x="193580" y="219920"/>
                  </a:cubicBezTo>
                  <a:cubicBezTo>
                    <a:pt x="193580" y="213781"/>
                    <a:pt x="198577" y="208856"/>
                    <a:pt x="204644" y="208856"/>
                  </a:cubicBezTo>
                  <a:close/>
                  <a:moveTo>
                    <a:pt x="361536" y="206358"/>
                  </a:moveTo>
                  <a:cubicBezTo>
                    <a:pt x="369031" y="206358"/>
                    <a:pt x="375098" y="212425"/>
                    <a:pt x="375098" y="219920"/>
                  </a:cubicBezTo>
                  <a:cubicBezTo>
                    <a:pt x="375098" y="227415"/>
                    <a:pt x="369031" y="233482"/>
                    <a:pt x="361536" y="233482"/>
                  </a:cubicBezTo>
                  <a:cubicBezTo>
                    <a:pt x="354041" y="233482"/>
                    <a:pt x="347974" y="227415"/>
                    <a:pt x="347974" y="219920"/>
                  </a:cubicBezTo>
                  <a:cubicBezTo>
                    <a:pt x="347974" y="212425"/>
                    <a:pt x="354041" y="206358"/>
                    <a:pt x="361536" y="206358"/>
                  </a:cubicBezTo>
                  <a:close/>
                  <a:moveTo>
                    <a:pt x="440054" y="204930"/>
                  </a:moveTo>
                  <a:cubicBezTo>
                    <a:pt x="448334" y="204930"/>
                    <a:pt x="455043" y="211640"/>
                    <a:pt x="455043" y="219920"/>
                  </a:cubicBezTo>
                  <a:cubicBezTo>
                    <a:pt x="455043" y="228200"/>
                    <a:pt x="448262" y="234981"/>
                    <a:pt x="440054" y="234909"/>
                  </a:cubicBezTo>
                  <a:cubicBezTo>
                    <a:pt x="431774" y="234909"/>
                    <a:pt x="425064" y="228200"/>
                    <a:pt x="425064" y="219920"/>
                  </a:cubicBezTo>
                  <a:cubicBezTo>
                    <a:pt x="425064" y="211640"/>
                    <a:pt x="431774" y="204930"/>
                    <a:pt x="440054" y="204930"/>
                  </a:cubicBezTo>
                  <a:close/>
                  <a:moveTo>
                    <a:pt x="596946" y="201504"/>
                  </a:moveTo>
                  <a:cubicBezTo>
                    <a:pt x="607082" y="201504"/>
                    <a:pt x="615362" y="209713"/>
                    <a:pt x="615362" y="219920"/>
                  </a:cubicBezTo>
                  <a:cubicBezTo>
                    <a:pt x="615362" y="230127"/>
                    <a:pt x="607082" y="238407"/>
                    <a:pt x="596946" y="238336"/>
                  </a:cubicBezTo>
                  <a:cubicBezTo>
                    <a:pt x="586810" y="238336"/>
                    <a:pt x="578530" y="230127"/>
                    <a:pt x="578530" y="219920"/>
                  </a:cubicBezTo>
                  <a:cubicBezTo>
                    <a:pt x="578530" y="209784"/>
                    <a:pt x="586739" y="201504"/>
                    <a:pt x="596946" y="201504"/>
                  </a:cubicBezTo>
                  <a:close/>
                  <a:moveTo>
                    <a:pt x="675321" y="199506"/>
                  </a:moveTo>
                  <a:cubicBezTo>
                    <a:pt x="686598" y="199506"/>
                    <a:pt x="695735" y="208643"/>
                    <a:pt x="695735" y="219921"/>
                  </a:cubicBezTo>
                  <a:cubicBezTo>
                    <a:pt x="695735" y="231199"/>
                    <a:pt x="686598" y="240407"/>
                    <a:pt x="675321" y="240335"/>
                  </a:cubicBezTo>
                  <a:cubicBezTo>
                    <a:pt x="664043" y="240335"/>
                    <a:pt x="654906" y="231199"/>
                    <a:pt x="654906" y="219921"/>
                  </a:cubicBezTo>
                  <a:cubicBezTo>
                    <a:pt x="654906" y="208643"/>
                    <a:pt x="664043" y="199506"/>
                    <a:pt x="675321" y="199506"/>
                  </a:cubicBezTo>
                  <a:close/>
                  <a:moveTo>
                    <a:pt x="832283" y="194866"/>
                  </a:moveTo>
                  <a:cubicBezTo>
                    <a:pt x="846131" y="194866"/>
                    <a:pt x="857337" y="206073"/>
                    <a:pt x="857337" y="219920"/>
                  </a:cubicBezTo>
                  <a:cubicBezTo>
                    <a:pt x="857337" y="233768"/>
                    <a:pt x="846059" y="245046"/>
                    <a:pt x="832283" y="245046"/>
                  </a:cubicBezTo>
                  <a:cubicBezTo>
                    <a:pt x="818436" y="245046"/>
                    <a:pt x="807229" y="233768"/>
                    <a:pt x="807229" y="219920"/>
                  </a:cubicBezTo>
                  <a:cubicBezTo>
                    <a:pt x="807229" y="206073"/>
                    <a:pt x="818436" y="194866"/>
                    <a:pt x="832283" y="194866"/>
                  </a:cubicBezTo>
                  <a:close/>
                  <a:moveTo>
                    <a:pt x="165529" y="170240"/>
                  </a:moveTo>
                  <a:cubicBezTo>
                    <a:pt x="169169" y="170240"/>
                    <a:pt x="172381" y="172096"/>
                    <a:pt x="174237" y="174880"/>
                  </a:cubicBezTo>
                  <a:cubicBezTo>
                    <a:pt x="175379" y="176521"/>
                    <a:pt x="176022" y="178591"/>
                    <a:pt x="176022" y="180733"/>
                  </a:cubicBezTo>
                  <a:cubicBezTo>
                    <a:pt x="176022" y="182160"/>
                    <a:pt x="175665" y="183517"/>
                    <a:pt x="175165" y="184801"/>
                  </a:cubicBezTo>
                  <a:cubicBezTo>
                    <a:pt x="174879" y="185444"/>
                    <a:pt x="174523" y="186015"/>
                    <a:pt x="174166" y="186586"/>
                  </a:cubicBezTo>
                  <a:cubicBezTo>
                    <a:pt x="173737" y="187157"/>
                    <a:pt x="173309" y="187657"/>
                    <a:pt x="173024" y="188299"/>
                  </a:cubicBezTo>
                  <a:cubicBezTo>
                    <a:pt x="171096" y="190226"/>
                    <a:pt x="168527" y="191368"/>
                    <a:pt x="165600" y="191368"/>
                  </a:cubicBezTo>
                  <a:cubicBezTo>
                    <a:pt x="164815" y="191368"/>
                    <a:pt x="164173" y="191297"/>
                    <a:pt x="163459" y="191154"/>
                  </a:cubicBezTo>
                  <a:cubicBezTo>
                    <a:pt x="161460" y="190726"/>
                    <a:pt x="159604" y="189727"/>
                    <a:pt x="158177" y="188299"/>
                  </a:cubicBezTo>
                  <a:cubicBezTo>
                    <a:pt x="157677" y="187799"/>
                    <a:pt x="157249" y="187300"/>
                    <a:pt x="156892" y="186729"/>
                  </a:cubicBezTo>
                  <a:cubicBezTo>
                    <a:pt x="156464" y="186158"/>
                    <a:pt x="156178" y="185587"/>
                    <a:pt x="155893" y="184944"/>
                  </a:cubicBezTo>
                  <a:cubicBezTo>
                    <a:pt x="155607" y="184302"/>
                    <a:pt x="155393" y="183659"/>
                    <a:pt x="155250" y="182946"/>
                  </a:cubicBezTo>
                  <a:cubicBezTo>
                    <a:pt x="155107" y="182232"/>
                    <a:pt x="155036" y="181518"/>
                    <a:pt x="155036" y="180804"/>
                  </a:cubicBezTo>
                  <a:cubicBezTo>
                    <a:pt x="155036" y="180019"/>
                    <a:pt x="155107" y="179377"/>
                    <a:pt x="155250" y="178663"/>
                  </a:cubicBezTo>
                  <a:cubicBezTo>
                    <a:pt x="155536" y="177235"/>
                    <a:pt x="156035" y="176022"/>
                    <a:pt x="156820" y="174880"/>
                  </a:cubicBezTo>
                  <a:cubicBezTo>
                    <a:pt x="157177" y="174309"/>
                    <a:pt x="157606" y="173809"/>
                    <a:pt x="158105" y="173309"/>
                  </a:cubicBezTo>
                  <a:cubicBezTo>
                    <a:pt x="159533" y="171882"/>
                    <a:pt x="161317" y="170882"/>
                    <a:pt x="163387" y="170454"/>
                  </a:cubicBezTo>
                  <a:cubicBezTo>
                    <a:pt x="164101" y="170311"/>
                    <a:pt x="164815" y="170240"/>
                    <a:pt x="165529" y="170240"/>
                  </a:cubicBezTo>
                  <a:close/>
                  <a:moveTo>
                    <a:pt x="243903" y="169098"/>
                  </a:moveTo>
                  <a:cubicBezTo>
                    <a:pt x="250327" y="169098"/>
                    <a:pt x="255538" y="174309"/>
                    <a:pt x="255538" y="180733"/>
                  </a:cubicBezTo>
                  <a:cubicBezTo>
                    <a:pt x="255538" y="182303"/>
                    <a:pt x="255181" y="183874"/>
                    <a:pt x="254610" y="185230"/>
                  </a:cubicBezTo>
                  <a:cubicBezTo>
                    <a:pt x="253967" y="186657"/>
                    <a:pt x="253182" y="187871"/>
                    <a:pt x="252111" y="188942"/>
                  </a:cubicBezTo>
                  <a:cubicBezTo>
                    <a:pt x="250041" y="191083"/>
                    <a:pt x="247115" y="192368"/>
                    <a:pt x="243903" y="192368"/>
                  </a:cubicBezTo>
                  <a:cubicBezTo>
                    <a:pt x="240691" y="192368"/>
                    <a:pt x="237764" y="191012"/>
                    <a:pt x="235694" y="188942"/>
                  </a:cubicBezTo>
                  <a:cubicBezTo>
                    <a:pt x="234624" y="187871"/>
                    <a:pt x="233767" y="186586"/>
                    <a:pt x="233196" y="185230"/>
                  </a:cubicBezTo>
                  <a:cubicBezTo>
                    <a:pt x="232625" y="183874"/>
                    <a:pt x="232268" y="182303"/>
                    <a:pt x="232268" y="180733"/>
                  </a:cubicBezTo>
                  <a:cubicBezTo>
                    <a:pt x="232268" y="174309"/>
                    <a:pt x="237479" y="169098"/>
                    <a:pt x="243903" y="169098"/>
                  </a:cubicBezTo>
                  <a:close/>
                  <a:moveTo>
                    <a:pt x="400795" y="166385"/>
                  </a:moveTo>
                  <a:cubicBezTo>
                    <a:pt x="408718" y="166385"/>
                    <a:pt x="415071" y="172809"/>
                    <a:pt x="415071" y="180661"/>
                  </a:cubicBezTo>
                  <a:cubicBezTo>
                    <a:pt x="415071" y="182660"/>
                    <a:pt x="414642" y="184515"/>
                    <a:pt x="413929" y="186229"/>
                  </a:cubicBezTo>
                  <a:cubicBezTo>
                    <a:pt x="413215" y="187942"/>
                    <a:pt x="412144" y="189512"/>
                    <a:pt x="410859" y="190797"/>
                  </a:cubicBezTo>
                  <a:cubicBezTo>
                    <a:pt x="408290" y="193438"/>
                    <a:pt x="404721" y="195008"/>
                    <a:pt x="400795" y="195008"/>
                  </a:cubicBezTo>
                  <a:cubicBezTo>
                    <a:pt x="396869" y="195008"/>
                    <a:pt x="393300" y="193366"/>
                    <a:pt x="390730" y="190797"/>
                  </a:cubicBezTo>
                  <a:cubicBezTo>
                    <a:pt x="389446" y="189441"/>
                    <a:pt x="388375" y="187942"/>
                    <a:pt x="387661" y="186229"/>
                  </a:cubicBezTo>
                  <a:cubicBezTo>
                    <a:pt x="386947" y="184515"/>
                    <a:pt x="386519" y="182660"/>
                    <a:pt x="386519" y="180661"/>
                  </a:cubicBezTo>
                  <a:cubicBezTo>
                    <a:pt x="386519" y="172738"/>
                    <a:pt x="392943" y="166385"/>
                    <a:pt x="400795" y="166385"/>
                  </a:cubicBezTo>
                  <a:close/>
                  <a:moveTo>
                    <a:pt x="479098" y="164815"/>
                  </a:moveTo>
                  <a:cubicBezTo>
                    <a:pt x="484594" y="164815"/>
                    <a:pt x="489376" y="167599"/>
                    <a:pt x="492232" y="171810"/>
                  </a:cubicBezTo>
                  <a:cubicBezTo>
                    <a:pt x="493945" y="174380"/>
                    <a:pt x="494944" y="177378"/>
                    <a:pt x="494944" y="180661"/>
                  </a:cubicBezTo>
                  <a:cubicBezTo>
                    <a:pt x="494944" y="182803"/>
                    <a:pt x="494516" y="184873"/>
                    <a:pt x="493731" y="186800"/>
                  </a:cubicBezTo>
                  <a:cubicBezTo>
                    <a:pt x="493374" y="187799"/>
                    <a:pt x="492874" y="188656"/>
                    <a:pt x="492303" y="189512"/>
                  </a:cubicBezTo>
                  <a:cubicBezTo>
                    <a:pt x="491732" y="190369"/>
                    <a:pt x="491090" y="191154"/>
                    <a:pt x="490304" y="191939"/>
                  </a:cubicBezTo>
                  <a:cubicBezTo>
                    <a:pt x="487449" y="194794"/>
                    <a:pt x="483452" y="196579"/>
                    <a:pt x="479098" y="196579"/>
                  </a:cubicBezTo>
                  <a:cubicBezTo>
                    <a:pt x="477956" y="196579"/>
                    <a:pt x="476885" y="196436"/>
                    <a:pt x="475886" y="196222"/>
                  </a:cubicBezTo>
                  <a:cubicBezTo>
                    <a:pt x="472816" y="195651"/>
                    <a:pt x="470033" y="194081"/>
                    <a:pt x="467891" y="191939"/>
                  </a:cubicBezTo>
                  <a:cubicBezTo>
                    <a:pt x="467177" y="191225"/>
                    <a:pt x="466535" y="190440"/>
                    <a:pt x="465964" y="189584"/>
                  </a:cubicBezTo>
                  <a:cubicBezTo>
                    <a:pt x="465393" y="188727"/>
                    <a:pt x="464965" y="187799"/>
                    <a:pt x="464536" y="186871"/>
                  </a:cubicBezTo>
                  <a:cubicBezTo>
                    <a:pt x="464108" y="185872"/>
                    <a:pt x="463823" y="184873"/>
                    <a:pt x="463608" y="183873"/>
                  </a:cubicBezTo>
                  <a:cubicBezTo>
                    <a:pt x="463466" y="182803"/>
                    <a:pt x="463323" y="181732"/>
                    <a:pt x="463323" y="180661"/>
                  </a:cubicBezTo>
                  <a:cubicBezTo>
                    <a:pt x="463323" y="179519"/>
                    <a:pt x="463394" y="178449"/>
                    <a:pt x="463608" y="177449"/>
                  </a:cubicBezTo>
                  <a:cubicBezTo>
                    <a:pt x="464037" y="175379"/>
                    <a:pt x="464822" y="173523"/>
                    <a:pt x="465964" y="171810"/>
                  </a:cubicBezTo>
                  <a:cubicBezTo>
                    <a:pt x="466535" y="170954"/>
                    <a:pt x="467177" y="170168"/>
                    <a:pt x="467891" y="169455"/>
                  </a:cubicBezTo>
                  <a:cubicBezTo>
                    <a:pt x="470033" y="167313"/>
                    <a:pt x="472816" y="165814"/>
                    <a:pt x="475886" y="165172"/>
                  </a:cubicBezTo>
                  <a:cubicBezTo>
                    <a:pt x="476956" y="164958"/>
                    <a:pt x="478027" y="164815"/>
                    <a:pt x="479098" y="164815"/>
                  </a:cubicBezTo>
                  <a:close/>
                  <a:moveTo>
                    <a:pt x="636061" y="161317"/>
                  </a:moveTo>
                  <a:cubicBezTo>
                    <a:pt x="642771" y="161317"/>
                    <a:pt x="648695" y="164743"/>
                    <a:pt x="652193" y="169883"/>
                  </a:cubicBezTo>
                  <a:cubicBezTo>
                    <a:pt x="654263" y="172952"/>
                    <a:pt x="655476" y="176735"/>
                    <a:pt x="655476" y="180732"/>
                  </a:cubicBezTo>
                  <a:cubicBezTo>
                    <a:pt x="655476" y="183445"/>
                    <a:pt x="654977" y="185943"/>
                    <a:pt x="653977" y="188298"/>
                  </a:cubicBezTo>
                  <a:cubicBezTo>
                    <a:pt x="653478" y="189441"/>
                    <a:pt x="652907" y="190583"/>
                    <a:pt x="652193" y="191582"/>
                  </a:cubicBezTo>
                  <a:cubicBezTo>
                    <a:pt x="651479" y="192581"/>
                    <a:pt x="650694" y="193581"/>
                    <a:pt x="649766" y="194437"/>
                  </a:cubicBezTo>
                  <a:cubicBezTo>
                    <a:pt x="646268" y="198006"/>
                    <a:pt x="641415" y="200148"/>
                    <a:pt x="636061" y="200148"/>
                  </a:cubicBezTo>
                  <a:cubicBezTo>
                    <a:pt x="634705" y="200148"/>
                    <a:pt x="633420" y="200005"/>
                    <a:pt x="632135" y="199719"/>
                  </a:cubicBezTo>
                  <a:cubicBezTo>
                    <a:pt x="628352" y="198934"/>
                    <a:pt x="624997" y="197078"/>
                    <a:pt x="622356" y="194437"/>
                  </a:cubicBezTo>
                  <a:cubicBezTo>
                    <a:pt x="621500" y="193581"/>
                    <a:pt x="620715" y="192581"/>
                    <a:pt x="620001" y="191582"/>
                  </a:cubicBezTo>
                  <a:cubicBezTo>
                    <a:pt x="619287" y="190583"/>
                    <a:pt x="618716" y="189441"/>
                    <a:pt x="618216" y="188298"/>
                  </a:cubicBezTo>
                  <a:cubicBezTo>
                    <a:pt x="617717" y="187156"/>
                    <a:pt x="617360" y="185943"/>
                    <a:pt x="617074" y="184658"/>
                  </a:cubicBezTo>
                  <a:cubicBezTo>
                    <a:pt x="616789" y="183373"/>
                    <a:pt x="616646" y="182088"/>
                    <a:pt x="616646" y="180732"/>
                  </a:cubicBezTo>
                  <a:cubicBezTo>
                    <a:pt x="616646" y="179376"/>
                    <a:pt x="616789" y="178091"/>
                    <a:pt x="617074" y="176806"/>
                  </a:cubicBezTo>
                  <a:cubicBezTo>
                    <a:pt x="617574" y="174308"/>
                    <a:pt x="618573" y="171953"/>
                    <a:pt x="620001" y="169883"/>
                  </a:cubicBezTo>
                  <a:cubicBezTo>
                    <a:pt x="620715" y="168883"/>
                    <a:pt x="621500" y="167884"/>
                    <a:pt x="622356" y="167027"/>
                  </a:cubicBezTo>
                  <a:cubicBezTo>
                    <a:pt x="624926" y="164386"/>
                    <a:pt x="628352" y="162530"/>
                    <a:pt x="632135" y="161745"/>
                  </a:cubicBezTo>
                  <a:cubicBezTo>
                    <a:pt x="633420" y="161460"/>
                    <a:pt x="634705" y="161317"/>
                    <a:pt x="636061" y="161317"/>
                  </a:cubicBezTo>
                  <a:close/>
                  <a:moveTo>
                    <a:pt x="714579" y="159247"/>
                  </a:moveTo>
                  <a:cubicBezTo>
                    <a:pt x="726428" y="159247"/>
                    <a:pt x="736064" y="168883"/>
                    <a:pt x="736064" y="180732"/>
                  </a:cubicBezTo>
                  <a:cubicBezTo>
                    <a:pt x="736064" y="183659"/>
                    <a:pt x="735422" y="186514"/>
                    <a:pt x="734351" y="189084"/>
                  </a:cubicBezTo>
                  <a:cubicBezTo>
                    <a:pt x="733281" y="191653"/>
                    <a:pt x="731710" y="193937"/>
                    <a:pt x="729854" y="195936"/>
                  </a:cubicBezTo>
                  <a:cubicBezTo>
                    <a:pt x="726000" y="199791"/>
                    <a:pt x="720575" y="202218"/>
                    <a:pt x="714651" y="202218"/>
                  </a:cubicBezTo>
                  <a:cubicBezTo>
                    <a:pt x="708726" y="202218"/>
                    <a:pt x="703373" y="199862"/>
                    <a:pt x="699447" y="195936"/>
                  </a:cubicBezTo>
                  <a:cubicBezTo>
                    <a:pt x="697448" y="194009"/>
                    <a:pt x="695878" y="191653"/>
                    <a:pt x="694807" y="189084"/>
                  </a:cubicBezTo>
                  <a:cubicBezTo>
                    <a:pt x="693665" y="186514"/>
                    <a:pt x="693094" y="183730"/>
                    <a:pt x="693094" y="180732"/>
                  </a:cubicBezTo>
                  <a:cubicBezTo>
                    <a:pt x="693094" y="168883"/>
                    <a:pt x="702730" y="159247"/>
                    <a:pt x="714579" y="159247"/>
                  </a:cubicBezTo>
                  <a:close/>
                  <a:moveTo>
                    <a:pt x="871470" y="154322"/>
                  </a:moveTo>
                  <a:cubicBezTo>
                    <a:pt x="886032" y="154322"/>
                    <a:pt x="897881" y="166171"/>
                    <a:pt x="897881" y="180732"/>
                  </a:cubicBezTo>
                  <a:cubicBezTo>
                    <a:pt x="897881" y="184373"/>
                    <a:pt x="897167" y="187870"/>
                    <a:pt x="895811" y="191011"/>
                  </a:cubicBezTo>
                  <a:cubicBezTo>
                    <a:pt x="894455" y="194152"/>
                    <a:pt x="892527" y="197007"/>
                    <a:pt x="890172" y="199434"/>
                  </a:cubicBezTo>
                  <a:cubicBezTo>
                    <a:pt x="885389" y="204216"/>
                    <a:pt x="878751" y="207143"/>
                    <a:pt x="871470" y="207143"/>
                  </a:cubicBezTo>
                  <a:cubicBezTo>
                    <a:pt x="864118" y="207143"/>
                    <a:pt x="857551" y="204216"/>
                    <a:pt x="852769" y="199434"/>
                  </a:cubicBezTo>
                  <a:cubicBezTo>
                    <a:pt x="850413" y="197007"/>
                    <a:pt x="848486" y="194152"/>
                    <a:pt x="847130" y="191011"/>
                  </a:cubicBezTo>
                  <a:cubicBezTo>
                    <a:pt x="845774" y="187870"/>
                    <a:pt x="845060" y="184373"/>
                    <a:pt x="845060" y="180732"/>
                  </a:cubicBezTo>
                  <a:cubicBezTo>
                    <a:pt x="845060" y="166171"/>
                    <a:pt x="856909" y="154322"/>
                    <a:pt x="871470" y="154322"/>
                  </a:cubicBezTo>
                  <a:close/>
                  <a:moveTo>
                    <a:pt x="126198" y="131481"/>
                  </a:moveTo>
                  <a:cubicBezTo>
                    <a:pt x="131694" y="131481"/>
                    <a:pt x="136191" y="135978"/>
                    <a:pt x="136191" y="141474"/>
                  </a:cubicBezTo>
                  <a:cubicBezTo>
                    <a:pt x="136191" y="146970"/>
                    <a:pt x="131694" y="151467"/>
                    <a:pt x="126198" y="151467"/>
                  </a:cubicBezTo>
                  <a:cubicBezTo>
                    <a:pt x="120631" y="151467"/>
                    <a:pt x="116205" y="146970"/>
                    <a:pt x="116205" y="141474"/>
                  </a:cubicBezTo>
                  <a:cubicBezTo>
                    <a:pt x="116205" y="135907"/>
                    <a:pt x="120702" y="131481"/>
                    <a:pt x="126198" y="131481"/>
                  </a:cubicBezTo>
                  <a:close/>
                  <a:moveTo>
                    <a:pt x="204644" y="130410"/>
                  </a:moveTo>
                  <a:cubicBezTo>
                    <a:pt x="210782" y="130410"/>
                    <a:pt x="215708" y="135407"/>
                    <a:pt x="215708" y="141474"/>
                  </a:cubicBezTo>
                  <a:cubicBezTo>
                    <a:pt x="215708" y="147612"/>
                    <a:pt x="210782" y="152538"/>
                    <a:pt x="204644" y="152538"/>
                  </a:cubicBezTo>
                  <a:cubicBezTo>
                    <a:pt x="198505" y="152538"/>
                    <a:pt x="193580" y="147541"/>
                    <a:pt x="193580" y="141474"/>
                  </a:cubicBezTo>
                  <a:cubicBezTo>
                    <a:pt x="193580" y="135335"/>
                    <a:pt x="198577" y="130410"/>
                    <a:pt x="204644" y="130410"/>
                  </a:cubicBezTo>
                  <a:close/>
                  <a:moveTo>
                    <a:pt x="361536" y="127912"/>
                  </a:moveTo>
                  <a:cubicBezTo>
                    <a:pt x="369031" y="127912"/>
                    <a:pt x="375098" y="133979"/>
                    <a:pt x="375098" y="141474"/>
                  </a:cubicBezTo>
                  <a:cubicBezTo>
                    <a:pt x="375098" y="148969"/>
                    <a:pt x="369031" y="155036"/>
                    <a:pt x="361536" y="155036"/>
                  </a:cubicBezTo>
                  <a:cubicBezTo>
                    <a:pt x="354041" y="155036"/>
                    <a:pt x="347974" y="148969"/>
                    <a:pt x="347974" y="141474"/>
                  </a:cubicBezTo>
                  <a:cubicBezTo>
                    <a:pt x="347974" y="133979"/>
                    <a:pt x="354041" y="127912"/>
                    <a:pt x="361536" y="127912"/>
                  </a:cubicBezTo>
                  <a:close/>
                  <a:moveTo>
                    <a:pt x="440054" y="126484"/>
                  </a:moveTo>
                  <a:cubicBezTo>
                    <a:pt x="448334" y="126484"/>
                    <a:pt x="455043" y="133194"/>
                    <a:pt x="455043" y="141474"/>
                  </a:cubicBezTo>
                  <a:cubicBezTo>
                    <a:pt x="455043" y="149754"/>
                    <a:pt x="448262" y="156535"/>
                    <a:pt x="440054" y="156463"/>
                  </a:cubicBezTo>
                  <a:cubicBezTo>
                    <a:pt x="431774" y="156463"/>
                    <a:pt x="425064" y="149754"/>
                    <a:pt x="425064" y="141474"/>
                  </a:cubicBezTo>
                  <a:cubicBezTo>
                    <a:pt x="425064" y="133194"/>
                    <a:pt x="431774" y="126484"/>
                    <a:pt x="440054" y="126484"/>
                  </a:cubicBezTo>
                  <a:close/>
                  <a:moveTo>
                    <a:pt x="596946" y="123058"/>
                  </a:moveTo>
                  <a:cubicBezTo>
                    <a:pt x="607082" y="123058"/>
                    <a:pt x="615362" y="131267"/>
                    <a:pt x="615362" y="141474"/>
                  </a:cubicBezTo>
                  <a:cubicBezTo>
                    <a:pt x="615362" y="151681"/>
                    <a:pt x="607082" y="159890"/>
                    <a:pt x="596946" y="159890"/>
                  </a:cubicBezTo>
                  <a:cubicBezTo>
                    <a:pt x="586810" y="159890"/>
                    <a:pt x="578530" y="151681"/>
                    <a:pt x="578530" y="141474"/>
                  </a:cubicBezTo>
                  <a:cubicBezTo>
                    <a:pt x="578530" y="131338"/>
                    <a:pt x="586739" y="123058"/>
                    <a:pt x="596946" y="123058"/>
                  </a:cubicBezTo>
                  <a:close/>
                  <a:moveTo>
                    <a:pt x="675321" y="121059"/>
                  </a:moveTo>
                  <a:cubicBezTo>
                    <a:pt x="686598" y="121059"/>
                    <a:pt x="695735" y="130196"/>
                    <a:pt x="695735" y="141474"/>
                  </a:cubicBezTo>
                  <a:cubicBezTo>
                    <a:pt x="695735" y="152752"/>
                    <a:pt x="686598" y="161888"/>
                    <a:pt x="675321" y="161888"/>
                  </a:cubicBezTo>
                  <a:cubicBezTo>
                    <a:pt x="664043" y="161888"/>
                    <a:pt x="654906" y="152752"/>
                    <a:pt x="654906" y="141474"/>
                  </a:cubicBezTo>
                  <a:cubicBezTo>
                    <a:pt x="654906" y="130196"/>
                    <a:pt x="664043" y="121059"/>
                    <a:pt x="675321" y="121059"/>
                  </a:cubicBezTo>
                  <a:close/>
                  <a:moveTo>
                    <a:pt x="832283" y="116348"/>
                  </a:moveTo>
                  <a:cubicBezTo>
                    <a:pt x="846131" y="116348"/>
                    <a:pt x="857337" y="127626"/>
                    <a:pt x="857337" y="141474"/>
                  </a:cubicBezTo>
                  <a:cubicBezTo>
                    <a:pt x="857337" y="155321"/>
                    <a:pt x="846059" y="166599"/>
                    <a:pt x="832283" y="166528"/>
                  </a:cubicBezTo>
                  <a:cubicBezTo>
                    <a:pt x="818436" y="166528"/>
                    <a:pt x="807229" y="155321"/>
                    <a:pt x="807229" y="141474"/>
                  </a:cubicBezTo>
                  <a:cubicBezTo>
                    <a:pt x="807229" y="127555"/>
                    <a:pt x="818436" y="116348"/>
                    <a:pt x="832283" y="116348"/>
                  </a:cubicBezTo>
                  <a:close/>
                  <a:moveTo>
                    <a:pt x="910730" y="113636"/>
                  </a:moveTo>
                  <a:cubicBezTo>
                    <a:pt x="926076" y="113636"/>
                    <a:pt x="938496" y="126127"/>
                    <a:pt x="938496" y="141474"/>
                  </a:cubicBezTo>
                  <a:lnTo>
                    <a:pt x="930397" y="161004"/>
                  </a:lnTo>
                  <a:lnTo>
                    <a:pt x="949989" y="152895"/>
                  </a:lnTo>
                  <a:cubicBezTo>
                    <a:pt x="965335" y="152895"/>
                    <a:pt x="977755" y="165315"/>
                    <a:pt x="977755" y="180662"/>
                  </a:cubicBezTo>
                  <a:cubicBezTo>
                    <a:pt x="977755" y="184516"/>
                    <a:pt x="976970" y="188157"/>
                    <a:pt x="975542" y="191511"/>
                  </a:cubicBezTo>
                  <a:cubicBezTo>
                    <a:pt x="974115" y="194866"/>
                    <a:pt x="972045" y="197864"/>
                    <a:pt x="969618" y="200362"/>
                  </a:cubicBezTo>
                  <a:cubicBezTo>
                    <a:pt x="964621" y="205359"/>
                    <a:pt x="957698" y="208500"/>
                    <a:pt x="949989" y="208500"/>
                  </a:cubicBezTo>
                  <a:lnTo>
                    <a:pt x="930410" y="200383"/>
                  </a:lnTo>
                  <a:lnTo>
                    <a:pt x="938496" y="219920"/>
                  </a:lnTo>
                  <a:cubicBezTo>
                    <a:pt x="938496" y="235266"/>
                    <a:pt x="926005" y="247758"/>
                    <a:pt x="910730" y="247758"/>
                  </a:cubicBezTo>
                  <a:cubicBezTo>
                    <a:pt x="895383" y="247758"/>
                    <a:pt x="882963" y="235266"/>
                    <a:pt x="882963" y="219920"/>
                  </a:cubicBezTo>
                  <a:cubicBezTo>
                    <a:pt x="882963" y="204573"/>
                    <a:pt x="895383" y="192153"/>
                    <a:pt x="910730" y="192153"/>
                  </a:cubicBezTo>
                  <a:lnTo>
                    <a:pt x="930281" y="200246"/>
                  </a:lnTo>
                  <a:lnTo>
                    <a:pt x="924435" y="191511"/>
                  </a:lnTo>
                  <a:cubicBezTo>
                    <a:pt x="923007" y="188157"/>
                    <a:pt x="922222" y="184516"/>
                    <a:pt x="922222" y="180662"/>
                  </a:cubicBezTo>
                  <a:lnTo>
                    <a:pt x="930295" y="161159"/>
                  </a:lnTo>
                  <a:lnTo>
                    <a:pt x="910730" y="169241"/>
                  </a:lnTo>
                  <a:cubicBezTo>
                    <a:pt x="895383" y="169241"/>
                    <a:pt x="882963" y="156821"/>
                    <a:pt x="882963" y="141474"/>
                  </a:cubicBezTo>
                  <a:cubicBezTo>
                    <a:pt x="882963" y="126056"/>
                    <a:pt x="895383" y="113636"/>
                    <a:pt x="910730" y="113636"/>
                  </a:cubicBezTo>
                  <a:close/>
                  <a:moveTo>
                    <a:pt x="86939" y="92793"/>
                  </a:moveTo>
                  <a:cubicBezTo>
                    <a:pt x="92222" y="92793"/>
                    <a:pt x="96433" y="97076"/>
                    <a:pt x="96433" y="102286"/>
                  </a:cubicBezTo>
                  <a:cubicBezTo>
                    <a:pt x="96433" y="107497"/>
                    <a:pt x="92222" y="111709"/>
                    <a:pt x="86939" y="111780"/>
                  </a:cubicBezTo>
                  <a:cubicBezTo>
                    <a:pt x="81657" y="111780"/>
                    <a:pt x="77446" y="107497"/>
                    <a:pt x="77446" y="102286"/>
                  </a:cubicBezTo>
                  <a:cubicBezTo>
                    <a:pt x="77446" y="97004"/>
                    <a:pt x="81729" y="92793"/>
                    <a:pt x="86939" y="92793"/>
                  </a:cubicBezTo>
                  <a:close/>
                  <a:moveTo>
                    <a:pt x="165457" y="91794"/>
                  </a:moveTo>
                  <a:cubicBezTo>
                    <a:pt x="169097" y="91794"/>
                    <a:pt x="172309" y="93650"/>
                    <a:pt x="174165" y="96434"/>
                  </a:cubicBezTo>
                  <a:cubicBezTo>
                    <a:pt x="175307" y="98075"/>
                    <a:pt x="175950" y="100145"/>
                    <a:pt x="175950" y="102287"/>
                  </a:cubicBezTo>
                  <a:cubicBezTo>
                    <a:pt x="175950" y="104428"/>
                    <a:pt x="175307" y="106498"/>
                    <a:pt x="174165" y="108140"/>
                  </a:cubicBezTo>
                  <a:cubicBezTo>
                    <a:pt x="172238" y="110924"/>
                    <a:pt x="169026" y="112780"/>
                    <a:pt x="165457" y="112922"/>
                  </a:cubicBezTo>
                  <a:cubicBezTo>
                    <a:pt x="164672" y="112922"/>
                    <a:pt x="164029" y="112851"/>
                    <a:pt x="163315" y="112708"/>
                  </a:cubicBezTo>
                  <a:cubicBezTo>
                    <a:pt x="161317" y="112280"/>
                    <a:pt x="159461" y="111281"/>
                    <a:pt x="158033" y="109853"/>
                  </a:cubicBezTo>
                  <a:cubicBezTo>
                    <a:pt x="157534" y="109353"/>
                    <a:pt x="157105" y="108854"/>
                    <a:pt x="156748" y="108283"/>
                  </a:cubicBezTo>
                  <a:cubicBezTo>
                    <a:pt x="156035" y="107141"/>
                    <a:pt x="155464" y="105856"/>
                    <a:pt x="155178" y="104500"/>
                  </a:cubicBezTo>
                  <a:cubicBezTo>
                    <a:pt x="155035" y="103786"/>
                    <a:pt x="154964" y="103072"/>
                    <a:pt x="154964" y="102358"/>
                  </a:cubicBezTo>
                  <a:cubicBezTo>
                    <a:pt x="154964" y="101573"/>
                    <a:pt x="155035" y="100931"/>
                    <a:pt x="155178" y="100217"/>
                  </a:cubicBezTo>
                  <a:cubicBezTo>
                    <a:pt x="155464" y="98789"/>
                    <a:pt x="155963" y="97576"/>
                    <a:pt x="156748" y="96434"/>
                  </a:cubicBezTo>
                  <a:cubicBezTo>
                    <a:pt x="157105" y="95863"/>
                    <a:pt x="157534" y="95363"/>
                    <a:pt x="158033" y="94863"/>
                  </a:cubicBezTo>
                  <a:cubicBezTo>
                    <a:pt x="159461" y="93436"/>
                    <a:pt x="161245" y="92436"/>
                    <a:pt x="163315" y="92008"/>
                  </a:cubicBezTo>
                  <a:cubicBezTo>
                    <a:pt x="164029" y="91865"/>
                    <a:pt x="164743" y="91794"/>
                    <a:pt x="165457" y="91794"/>
                  </a:cubicBezTo>
                  <a:close/>
                  <a:moveTo>
                    <a:pt x="322349" y="89367"/>
                  </a:moveTo>
                  <a:cubicBezTo>
                    <a:pt x="324990" y="89367"/>
                    <a:pt x="327489" y="90224"/>
                    <a:pt x="329559" y="91580"/>
                  </a:cubicBezTo>
                  <a:cubicBezTo>
                    <a:pt x="332913" y="93935"/>
                    <a:pt x="335198" y="97861"/>
                    <a:pt x="335198" y="102287"/>
                  </a:cubicBezTo>
                  <a:cubicBezTo>
                    <a:pt x="335198" y="106712"/>
                    <a:pt x="332985" y="110638"/>
                    <a:pt x="329559" y="112994"/>
                  </a:cubicBezTo>
                  <a:cubicBezTo>
                    <a:pt x="327489" y="114421"/>
                    <a:pt x="324990" y="115206"/>
                    <a:pt x="322349" y="115206"/>
                  </a:cubicBezTo>
                  <a:cubicBezTo>
                    <a:pt x="321493" y="115206"/>
                    <a:pt x="320636" y="115064"/>
                    <a:pt x="319780" y="114921"/>
                  </a:cubicBezTo>
                  <a:cubicBezTo>
                    <a:pt x="313927" y="113707"/>
                    <a:pt x="309501" y="108497"/>
                    <a:pt x="309501" y="102287"/>
                  </a:cubicBezTo>
                  <a:cubicBezTo>
                    <a:pt x="309501" y="96077"/>
                    <a:pt x="313927" y="90866"/>
                    <a:pt x="319780" y="89653"/>
                  </a:cubicBezTo>
                  <a:cubicBezTo>
                    <a:pt x="320565" y="89438"/>
                    <a:pt x="321493" y="89367"/>
                    <a:pt x="322349" y="89367"/>
                  </a:cubicBezTo>
                  <a:close/>
                  <a:moveTo>
                    <a:pt x="400795" y="88011"/>
                  </a:moveTo>
                  <a:cubicBezTo>
                    <a:pt x="408718" y="88011"/>
                    <a:pt x="415071" y="94435"/>
                    <a:pt x="415071" y="102287"/>
                  </a:cubicBezTo>
                  <a:cubicBezTo>
                    <a:pt x="415071" y="110139"/>
                    <a:pt x="408647" y="116563"/>
                    <a:pt x="400795" y="116563"/>
                  </a:cubicBezTo>
                  <a:cubicBezTo>
                    <a:pt x="392943" y="116563"/>
                    <a:pt x="386519" y="110139"/>
                    <a:pt x="386519" y="102287"/>
                  </a:cubicBezTo>
                  <a:cubicBezTo>
                    <a:pt x="386519" y="94364"/>
                    <a:pt x="392943" y="88011"/>
                    <a:pt x="400795" y="88011"/>
                  </a:cubicBezTo>
                  <a:close/>
                  <a:moveTo>
                    <a:pt x="557687" y="84798"/>
                  </a:moveTo>
                  <a:cubicBezTo>
                    <a:pt x="567323" y="84798"/>
                    <a:pt x="575175" y="92650"/>
                    <a:pt x="575175" y="102286"/>
                  </a:cubicBezTo>
                  <a:cubicBezTo>
                    <a:pt x="575175" y="111922"/>
                    <a:pt x="567323" y="119774"/>
                    <a:pt x="557687" y="119774"/>
                  </a:cubicBezTo>
                  <a:cubicBezTo>
                    <a:pt x="548051" y="119774"/>
                    <a:pt x="540199" y="111922"/>
                    <a:pt x="540199" y="102286"/>
                  </a:cubicBezTo>
                  <a:cubicBezTo>
                    <a:pt x="540199" y="92650"/>
                    <a:pt x="548051" y="84798"/>
                    <a:pt x="557687" y="84798"/>
                  </a:cubicBezTo>
                  <a:close/>
                  <a:moveTo>
                    <a:pt x="636061" y="82871"/>
                  </a:moveTo>
                  <a:cubicBezTo>
                    <a:pt x="642771" y="82871"/>
                    <a:pt x="648695" y="86297"/>
                    <a:pt x="652193" y="91437"/>
                  </a:cubicBezTo>
                  <a:cubicBezTo>
                    <a:pt x="654263" y="94506"/>
                    <a:pt x="655476" y="98289"/>
                    <a:pt x="655476" y="102286"/>
                  </a:cubicBezTo>
                  <a:cubicBezTo>
                    <a:pt x="655476" y="106284"/>
                    <a:pt x="654263" y="110067"/>
                    <a:pt x="652193" y="113136"/>
                  </a:cubicBezTo>
                  <a:cubicBezTo>
                    <a:pt x="648695" y="118275"/>
                    <a:pt x="642842" y="121702"/>
                    <a:pt x="636061" y="121702"/>
                  </a:cubicBezTo>
                  <a:cubicBezTo>
                    <a:pt x="634705" y="121702"/>
                    <a:pt x="633420" y="121559"/>
                    <a:pt x="632135" y="121273"/>
                  </a:cubicBezTo>
                  <a:cubicBezTo>
                    <a:pt x="628352" y="120488"/>
                    <a:pt x="624997" y="118632"/>
                    <a:pt x="622356" y="115991"/>
                  </a:cubicBezTo>
                  <a:cubicBezTo>
                    <a:pt x="621500" y="115135"/>
                    <a:pt x="620715" y="114135"/>
                    <a:pt x="620001" y="113136"/>
                  </a:cubicBezTo>
                  <a:cubicBezTo>
                    <a:pt x="618573" y="111066"/>
                    <a:pt x="617574" y="108710"/>
                    <a:pt x="617074" y="106212"/>
                  </a:cubicBezTo>
                  <a:cubicBezTo>
                    <a:pt x="616789" y="104927"/>
                    <a:pt x="616646" y="103642"/>
                    <a:pt x="616646" y="102286"/>
                  </a:cubicBezTo>
                  <a:cubicBezTo>
                    <a:pt x="616646" y="100930"/>
                    <a:pt x="616789" y="99645"/>
                    <a:pt x="617074" y="98360"/>
                  </a:cubicBezTo>
                  <a:cubicBezTo>
                    <a:pt x="617574" y="95862"/>
                    <a:pt x="618573" y="93507"/>
                    <a:pt x="620001" y="91437"/>
                  </a:cubicBezTo>
                  <a:cubicBezTo>
                    <a:pt x="620715" y="90437"/>
                    <a:pt x="621500" y="89438"/>
                    <a:pt x="622356" y="88581"/>
                  </a:cubicBezTo>
                  <a:cubicBezTo>
                    <a:pt x="624926" y="85940"/>
                    <a:pt x="628352" y="84084"/>
                    <a:pt x="632135" y="83299"/>
                  </a:cubicBezTo>
                  <a:cubicBezTo>
                    <a:pt x="633420" y="83014"/>
                    <a:pt x="634705" y="82871"/>
                    <a:pt x="636061" y="82871"/>
                  </a:cubicBezTo>
                  <a:close/>
                  <a:moveTo>
                    <a:pt x="793025" y="78446"/>
                  </a:moveTo>
                  <a:cubicBezTo>
                    <a:pt x="797950" y="78446"/>
                    <a:pt x="802590" y="79945"/>
                    <a:pt x="806373" y="82515"/>
                  </a:cubicBezTo>
                  <a:cubicBezTo>
                    <a:pt x="812725" y="86797"/>
                    <a:pt x="816865" y="94078"/>
                    <a:pt x="816865" y="102287"/>
                  </a:cubicBezTo>
                  <a:cubicBezTo>
                    <a:pt x="816865" y="110495"/>
                    <a:pt x="812654" y="117776"/>
                    <a:pt x="806373" y="122059"/>
                  </a:cubicBezTo>
                  <a:cubicBezTo>
                    <a:pt x="802518" y="124629"/>
                    <a:pt x="797950" y="126128"/>
                    <a:pt x="793025" y="126128"/>
                  </a:cubicBezTo>
                  <a:cubicBezTo>
                    <a:pt x="791383" y="126128"/>
                    <a:pt x="789813" y="125913"/>
                    <a:pt x="788242" y="125628"/>
                  </a:cubicBezTo>
                  <a:cubicBezTo>
                    <a:pt x="777321" y="123415"/>
                    <a:pt x="769184" y="113779"/>
                    <a:pt x="769184" y="102287"/>
                  </a:cubicBezTo>
                  <a:cubicBezTo>
                    <a:pt x="769184" y="90795"/>
                    <a:pt x="777393" y="81158"/>
                    <a:pt x="788242" y="78946"/>
                  </a:cubicBezTo>
                  <a:cubicBezTo>
                    <a:pt x="789741" y="78589"/>
                    <a:pt x="791383" y="78446"/>
                    <a:pt x="793025" y="78446"/>
                  </a:cubicBezTo>
                  <a:close/>
                  <a:moveTo>
                    <a:pt x="871470" y="75876"/>
                  </a:moveTo>
                  <a:cubicBezTo>
                    <a:pt x="886032" y="75876"/>
                    <a:pt x="897881" y="87725"/>
                    <a:pt x="897881" y="102286"/>
                  </a:cubicBezTo>
                  <a:cubicBezTo>
                    <a:pt x="897881" y="116848"/>
                    <a:pt x="886032" y="128697"/>
                    <a:pt x="871470" y="128697"/>
                  </a:cubicBezTo>
                  <a:cubicBezTo>
                    <a:pt x="856909" y="128697"/>
                    <a:pt x="845060" y="116848"/>
                    <a:pt x="845060" y="102286"/>
                  </a:cubicBezTo>
                  <a:cubicBezTo>
                    <a:pt x="845060" y="87725"/>
                    <a:pt x="856909" y="75876"/>
                    <a:pt x="871470" y="75876"/>
                  </a:cubicBezTo>
                  <a:close/>
                  <a:moveTo>
                    <a:pt x="47753" y="54034"/>
                  </a:moveTo>
                  <a:cubicBezTo>
                    <a:pt x="52749" y="54034"/>
                    <a:pt x="56747" y="58031"/>
                    <a:pt x="56747" y="63028"/>
                  </a:cubicBezTo>
                  <a:cubicBezTo>
                    <a:pt x="56747" y="68024"/>
                    <a:pt x="52749" y="72022"/>
                    <a:pt x="47753" y="72022"/>
                  </a:cubicBezTo>
                  <a:cubicBezTo>
                    <a:pt x="42756" y="72022"/>
                    <a:pt x="38759" y="68024"/>
                    <a:pt x="38759" y="63028"/>
                  </a:cubicBezTo>
                  <a:cubicBezTo>
                    <a:pt x="38759" y="58031"/>
                    <a:pt x="42756" y="54034"/>
                    <a:pt x="47753" y="54034"/>
                  </a:cubicBezTo>
                  <a:close/>
                  <a:moveTo>
                    <a:pt x="126198" y="53035"/>
                  </a:moveTo>
                  <a:cubicBezTo>
                    <a:pt x="131694" y="53035"/>
                    <a:pt x="136191" y="57532"/>
                    <a:pt x="136191" y="63028"/>
                  </a:cubicBezTo>
                  <a:cubicBezTo>
                    <a:pt x="136191" y="68524"/>
                    <a:pt x="131694" y="73021"/>
                    <a:pt x="126198" y="73021"/>
                  </a:cubicBezTo>
                  <a:cubicBezTo>
                    <a:pt x="120631" y="73021"/>
                    <a:pt x="116205" y="68524"/>
                    <a:pt x="116205" y="63028"/>
                  </a:cubicBezTo>
                  <a:cubicBezTo>
                    <a:pt x="116205" y="57461"/>
                    <a:pt x="120702" y="53035"/>
                    <a:pt x="126198" y="53035"/>
                  </a:cubicBezTo>
                  <a:close/>
                  <a:moveTo>
                    <a:pt x="283162" y="50822"/>
                  </a:moveTo>
                  <a:cubicBezTo>
                    <a:pt x="289872" y="50822"/>
                    <a:pt x="295368" y="56247"/>
                    <a:pt x="295368" y="63028"/>
                  </a:cubicBezTo>
                  <a:cubicBezTo>
                    <a:pt x="295368" y="69809"/>
                    <a:pt x="289872" y="75305"/>
                    <a:pt x="283162" y="75234"/>
                  </a:cubicBezTo>
                  <a:cubicBezTo>
                    <a:pt x="276452" y="75234"/>
                    <a:pt x="270956" y="69809"/>
                    <a:pt x="270956" y="63028"/>
                  </a:cubicBezTo>
                  <a:cubicBezTo>
                    <a:pt x="270956" y="56318"/>
                    <a:pt x="276381" y="50822"/>
                    <a:pt x="283162" y="50822"/>
                  </a:cubicBezTo>
                  <a:close/>
                  <a:moveTo>
                    <a:pt x="361536" y="49466"/>
                  </a:moveTo>
                  <a:cubicBezTo>
                    <a:pt x="369031" y="49466"/>
                    <a:pt x="375098" y="55533"/>
                    <a:pt x="375098" y="63028"/>
                  </a:cubicBezTo>
                  <a:cubicBezTo>
                    <a:pt x="375098" y="70523"/>
                    <a:pt x="369031" y="76590"/>
                    <a:pt x="361536" y="76590"/>
                  </a:cubicBezTo>
                  <a:cubicBezTo>
                    <a:pt x="354041" y="76590"/>
                    <a:pt x="347974" y="70523"/>
                    <a:pt x="347974" y="63028"/>
                  </a:cubicBezTo>
                  <a:cubicBezTo>
                    <a:pt x="347974" y="55533"/>
                    <a:pt x="354041" y="49466"/>
                    <a:pt x="361536" y="49466"/>
                  </a:cubicBezTo>
                  <a:close/>
                  <a:moveTo>
                    <a:pt x="518428" y="46396"/>
                  </a:moveTo>
                  <a:cubicBezTo>
                    <a:pt x="527636" y="46396"/>
                    <a:pt x="535060" y="53819"/>
                    <a:pt x="535060" y="63027"/>
                  </a:cubicBezTo>
                  <a:cubicBezTo>
                    <a:pt x="535060" y="72235"/>
                    <a:pt x="527636" y="79730"/>
                    <a:pt x="518428" y="79659"/>
                  </a:cubicBezTo>
                  <a:cubicBezTo>
                    <a:pt x="509220" y="79659"/>
                    <a:pt x="501797" y="72235"/>
                    <a:pt x="501797" y="63027"/>
                  </a:cubicBezTo>
                  <a:cubicBezTo>
                    <a:pt x="501797" y="53819"/>
                    <a:pt x="509220" y="46396"/>
                    <a:pt x="518428" y="46396"/>
                  </a:cubicBezTo>
                  <a:close/>
                  <a:moveTo>
                    <a:pt x="596946" y="44612"/>
                  </a:moveTo>
                  <a:cubicBezTo>
                    <a:pt x="607082" y="44612"/>
                    <a:pt x="615362" y="52821"/>
                    <a:pt x="615362" y="63028"/>
                  </a:cubicBezTo>
                  <a:cubicBezTo>
                    <a:pt x="615362" y="73235"/>
                    <a:pt x="607082" y="81515"/>
                    <a:pt x="596946" y="81444"/>
                  </a:cubicBezTo>
                  <a:cubicBezTo>
                    <a:pt x="586810" y="81444"/>
                    <a:pt x="578530" y="73235"/>
                    <a:pt x="578530" y="63028"/>
                  </a:cubicBezTo>
                  <a:cubicBezTo>
                    <a:pt x="578530" y="52892"/>
                    <a:pt x="586739" y="44612"/>
                    <a:pt x="596946" y="44612"/>
                  </a:cubicBezTo>
                  <a:close/>
                  <a:moveTo>
                    <a:pt x="753766" y="40400"/>
                  </a:moveTo>
                  <a:cubicBezTo>
                    <a:pt x="766258" y="40400"/>
                    <a:pt x="776394" y="50536"/>
                    <a:pt x="776394" y="63027"/>
                  </a:cubicBezTo>
                  <a:cubicBezTo>
                    <a:pt x="776394" y="75519"/>
                    <a:pt x="766258" y="85726"/>
                    <a:pt x="753766" y="85655"/>
                  </a:cubicBezTo>
                  <a:cubicBezTo>
                    <a:pt x="741275" y="85655"/>
                    <a:pt x="731139" y="75519"/>
                    <a:pt x="731139" y="63027"/>
                  </a:cubicBezTo>
                  <a:cubicBezTo>
                    <a:pt x="731139" y="50536"/>
                    <a:pt x="741275" y="40400"/>
                    <a:pt x="753766" y="40400"/>
                  </a:cubicBezTo>
                  <a:close/>
                  <a:moveTo>
                    <a:pt x="832283" y="37973"/>
                  </a:moveTo>
                  <a:cubicBezTo>
                    <a:pt x="846131" y="37973"/>
                    <a:pt x="857337" y="49180"/>
                    <a:pt x="857337" y="63027"/>
                  </a:cubicBezTo>
                  <a:cubicBezTo>
                    <a:pt x="857337" y="76875"/>
                    <a:pt x="846059" y="88153"/>
                    <a:pt x="832283" y="88153"/>
                  </a:cubicBezTo>
                  <a:cubicBezTo>
                    <a:pt x="818436" y="88153"/>
                    <a:pt x="807229" y="76875"/>
                    <a:pt x="807229" y="63027"/>
                  </a:cubicBezTo>
                  <a:cubicBezTo>
                    <a:pt x="807229" y="49180"/>
                    <a:pt x="818436" y="37973"/>
                    <a:pt x="832283" y="37973"/>
                  </a:cubicBezTo>
                  <a:close/>
                  <a:moveTo>
                    <a:pt x="8566" y="15275"/>
                  </a:moveTo>
                  <a:cubicBezTo>
                    <a:pt x="11492" y="15275"/>
                    <a:pt x="14062" y="16774"/>
                    <a:pt x="15632" y="19058"/>
                  </a:cubicBezTo>
                  <a:cubicBezTo>
                    <a:pt x="16489" y="20414"/>
                    <a:pt x="17060" y="22056"/>
                    <a:pt x="17060" y="23841"/>
                  </a:cubicBezTo>
                  <a:cubicBezTo>
                    <a:pt x="17060" y="24412"/>
                    <a:pt x="17060" y="24983"/>
                    <a:pt x="16917" y="25554"/>
                  </a:cubicBezTo>
                  <a:cubicBezTo>
                    <a:pt x="16703" y="26696"/>
                    <a:pt x="16275" y="27695"/>
                    <a:pt x="15632" y="28623"/>
                  </a:cubicBezTo>
                  <a:cubicBezTo>
                    <a:pt x="14062" y="30907"/>
                    <a:pt x="11492" y="32406"/>
                    <a:pt x="8566" y="32406"/>
                  </a:cubicBezTo>
                  <a:cubicBezTo>
                    <a:pt x="7923" y="32406"/>
                    <a:pt x="7352" y="32335"/>
                    <a:pt x="6852" y="32192"/>
                  </a:cubicBezTo>
                  <a:cubicBezTo>
                    <a:pt x="5139" y="31835"/>
                    <a:pt x="3640" y="30979"/>
                    <a:pt x="2498" y="29836"/>
                  </a:cubicBezTo>
                  <a:cubicBezTo>
                    <a:pt x="2141" y="29480"/>
                    <a:pt x="1784" y="29051"/>
                    <a:pt x="1428" y="28623"/>
                  </a:cubicBezTo>
                  <a:cubicBezTo>
                    <a:pt x="785" y="27695"/>
                    <a:pt x="357" y="26696"/>
                    <a:pt x="143" y="25554"/>
                  </a:cubicBezTo>
                  <a:cubicBezTo>
                    <a:pt x="71" y="24983"/>
                    <a:pt x="0" y="24412"/>
                    <a:pt x="0" y="23841"/>
                  </a:cubicBezTo>
                  <a:cubicBezTo>
                    <a:pt x="0" y="23270"/>
                    <a:pt x="71" y="22627"/>
                    <a:pt x="143" y="22127"/>
                  </a:cubicBezTo>
                  <a:cubicBezTo>
                    <a:pt x="428" y="20985"/>
                    <a:pt x="857" y="19986"/>
                    <a:pt x="1428" y="19058"/>
                  </a:cubicBezTo>
                  <a:cubicBezTo>
                    <a:pt x="1784" y="18630"/>
                    <a:pt x="2141" y="18202"/>
                    <a:pt x="2498" y="17773"/>
                  </a:cubicBezTo>
                  <a:cubicBezTo>
                    <a:pt x="3640" y="16631"/>
                    <a:pt x="5139" y="15775"/>
                    <a:pt x="6852" y="15418"/>
                  </a:cubicBezTo>
                  <a:cubicBezTo>
                    <a:pt x="7423" y="15346"/>
                    <a:pt x="7994" y="15275"/>
                    <a:pt x="8566" y="15275"/>
                  </a:cubicBezTo>
                  <a:close/>
                  <a:moveTo>
                    <a:pt x="87011" y="14347"/>
                  </a:moveTo>
                  <a:cubicBezTo>
                    <a:pt x="92294" y="14347"/>
                    <a:pt x="96505" y="18630"/>
                    <a:pt x="96505" y="23840"/>
                  </a:cubicBezTo>
                  <a:cubicBezTo>
                    <a:pt x="96505" y="24483"/>
                    <a:pt x="96434" y="25125"/>
                    <a:pt x="96291" y="25768"/>
                  </a:cubicBezTo>
                  <a:cubicBezTo>
                    <a:pt x="95363" y="30051"/>
                    <a:pt x="91580" y="33263"/>
                    <a:pt x="87011" y="33334"/>
                  </a:cubicBezTo>
                  <a:cubicBezTo>
                    <a:pt x="82443" y="33334"/>
                    <a:pt x="78589" y="30051"/>
                    <a:pt x="77732" y="25768"/>
                  </a:cubicBezTo>
                  <a:cubicBezTo>
                    <a:pt x="77589" y="25125"/>
                    <a:pt x="77518" y="24483"/>
                    <a:pt x="77518" y="23840"/>
                  </a:cubicBezTo>
                  <a:cubicBezTo>
                    <a:pt x="77518" y="18558"/>
                    <a:pt x="81801" y="14347"/>
                    <a:pt x="87011" y="14347"/>
                  </a:cubicBezTo>
                  <a:close/>
                  <a:moveTo>
                    <a:pt x="243832" y="12205"/>
                  </a:moveTo>
                  <a:cubicBezTo>
                    <a:pt x="250256" y="12205"/>
                    <a:pt x="255467" y="17416"/>
                    <a:pt x="255467" y="23840"/>
                  </a:cubicBezTo>
                  <a:cubicBezTo>
                    <a:pt x="255467" y="24625"/>
                    <a:pt x="255395" y="25410"/>
                    <a:pt x="255253" y="26195"/>
                  </a:cubicBezTo>
                  <a:cubicBezTo>
                    <a:pt x="254182" y="31477"/>
                    <a:pt x="249471" y="35475"/>
                    <a:pt x="243832" y="35475"/>
                  </a:cubicBezTo>
                  <a:cubicBezTo>
                    <a:pt x="238193" y="35475"/>
                    <a:pt x="233482" y="31477"/>
                    <a:pt x="232411" y="26195"/>
                  </a:cubicBezTo>
                  <a:cubicBezTo>
                    <a:pt x="232268" y="25410"/>
                    <a:pt x="232197" y="24625"/>
                    <a:pt x="232197" y="23840"/>
                  </a:cubicBezTo>
                  <a:cubicBezTo>
                    <a:pt x="232197" y="17416"/>
                    <a:pt x="237408" y="12205"/>
                    <a:pt x="243832" y="12205"/>
                  </a:cubicBezTo>
                  <a:close/>
                  <a:moveTo>
                    <a:pt x="322349" y="10921"/>
                  </a:moveTo>
                  <a:cubicBezTo>
                    <a:pt x="324990" y="10921"/>
                    <a:pt x="327489" y="11778"/>
                    <a:pt x="329559" y="13134"/>
                  </a:cubicBezTo>
                  <a:cubicBezTo>
                    <a:pt x="332913" y="15489"/>
                    <a:pt x="335198" y="19415"/>
                    <a:pt x="335198" y="23841"/>
                  </a:cubicBezTo>
                  <a:cubicBezTo>
                    <a:pt x="335198" y="24697"/>
                    <a:pt x="335055" y="25554"/>
                    <a:pt x="334912" y="26410"/>
                  </a:cubicBezTo>
                  <a:cubicBezTo>
                    <a:pt x="334270" y="29765"/>
                    <a:pt x="332271" y="32620"/>
                    <a:pt x="329559" y="34476"/>
                  </a:cubicBezTo>
                  <a:cubicBezTo>
                    <a:pt x="327489" y="35904"/>
                    <a:pt x="324990" y="36689"/>
                    <a:pt x="322349" y="36689"/>
                  </a:cubicBezTo>
                  <a:cubicBezTo>
                    <a:pt x="321493" y="36689"/>
                    <a:pt x="320636" y="36546"/>
                    <a:pt x="319780" y="36404"/>
                  </a:cubicBezTo>
                  <a:cubicBezTo>
                    <a:pt x="314783" y="35404"/>
                    <a:pt x="310786" y="31407"/>
                    <a:pt x="309787" y="26410"/>
                  </a:cubicBezTo>
                  <a:cubicBezTo>
                    <a:pt x="309572" y="25625"/>
                    <a:pt x="309501" y="24697"/>
                    <a:pt x="309501" y="23841"/>
                  </a:cubicBezTo>
                  <a:cubicBezTo>
                    <a:pt x="309501" y="17631"/>
                    <a:pt x="313927" y="12420"/>
                    <a:pt x="319780" y="11207"/>
                  </a:cubicBezTo>
                  <a:cubicBezTo>
                    <a:pt x="320565" y="10992"/>
                    <a:pt x="321493" y="10921"/>
                    <a:pt x="322349" y="10921"/>
                  </a:cubicBezTo>
                  <a:close/>
                  <a:moveTo>
                    <a:pt x="479098" y="7994"/>
                  </a:moveTo>
                  <a:cubicBezTo>
                    <a:pt x="484594" y="7994"/>
                    <a:pt x="489376" y="10778"/>
                    <a:pt x="492232" y="14989"/>
                  </a:cubicBezTo>
                  <a:cubicBezTo>
                    <a:pt x="493945" y="17559"/>
                    <a:pt x="494944" y="20557"/>
                    <a:pt x="494944" y="23840"/>
                  </a:cubicBezTo>
                  <a:cubicBezTo>
                    <a:pt x="494944" y="24982"/>
                    <a:pt x="494873" y="26053"/>
                    <a:pt x="494659" y="27052"/>
                  </a:cubicBezTo>
                  <a:cubicBezTo>
                    <a:pt x="494230" y="29122"/>
                    <a:pt x="493445" y="30978"/>
                    <a:pt x="492303" y="32691"/>
                  </a:cubicBezTo>
                  <a:cubicBezTo>
                    <a:pt x="489519" y="36903"/>
                    <a:pt x="484665" y="39615"/>
                    <a:pt x="479098" y="39615"/>
                  </a:cubicBezTo>
                  <a:cubicBezTo>
                    <a:pt x="477956" y="39615"/>
                    <a:pt x="476885" y="39472"/>
                    <a:pt x="475886" y="39258"/>
                  </a:cubicBezTo>
                  <a:cubicBezTo>
                    <a:pt x="472816" y="38687"/>
                    <a:pt x="470033" y="37117"/>
                    <a:pt x="467891" y="34975"/>
                  </a:cubicBezTo>
                  <a:cubicBezTo>
                    <a:pt x="467177" y="34262"/>
                    <a:pt x="466535" y="33477"/>
                    <a:pt x="465964" y="32620"/>
                  </a:cubicBezTo>
                  <a:cubicBezTo>
                    <a:pt x="464822" y="30978"/>
                    <a:pt x="464037" y="29051"/>
                    <a:pt x="463608" y="26981"/>
                  </a:cubicBezTo>
                  <a:cubicBezTo>
                    <a:pt x="463466" y="25910"/>
                    <a:pt x="463323" y="24911"/>
                    <a:pt x="463323" y="23769"/>
                  </a:cubicBezTo>
                  <a:cubicBezTo>
                    <a:pt x="463323" y="22627"/>
                    <a:pt x="463394" y="21556"/>
                    <a:pt x="463608" y="20557"/>
                  </a:cubicBezTo>
                  <a:cubicBezTo>
                    <a:pt x="464037" y="18487"/>
                    <a:pt x="464822" y="16631"/>
                    <a:pt x="465964" y="14918"/>
                  </a:cubicBezTo>
                  <a:cubicBezTo>
                    <a:pt x="466535" y="14061"/>
                    <a:pt x="467177" y="13276"/>
                    <a:pt x="467891" y="12562"/>
                  </a:cubicBezTo>
                  <a:cubicBezTo>
                    <a:pt x="470033" y="10421"/>
                    <a:pt x="472816" y="8922"/>
                    <a:pt x="475886" y="8280"/>
                  </a:cubicBezTo>
                  <a:cubicBezTo>
                    <a:pt x="476956" y="8137"/>
                    <a:pt x="478027" y="7994"/>
                    <a:pt x="479098" y="7994"/>
                  </a:cubicBezTo>
                  <a:close/>
                  <a:moveTo>
                    <a:pt x="557687" y="6352"/>
                  </a:moveTo>
                  <a:cubicBezTo>
                    <a:pt x="567323" y="6352"/>
                    <a:pt x="575175" y="14204"/>
                    <a:pt x="575175" y="23840"/>
                  </a:cubicBezTo>
                  <a:cubicBezTo>
                    <a:pt x="575175" y="24982"/>
                    <a:pt x="575032" y="26196"/>
                    <a:pt x="574818" y="27338"/>
                  </a:cubicBezTo>
                  <a:cubicBezTo>
                    <a:pt x="573176" y="35332"/>
                    <a:pt x="566110" y="41328"/>
                    <a:pt x="557687" y="41328"/>
                  </a:cubicBezTo>
                  <a:cubicBezTo>
                    <a:pt x="549264" y="41328"/>
                    <a:pt x="542198" y="35332"/>
                    <a:pt x="540556" y="27338"/>
                  </a:cubicBezTo>
                  <a:cubicBezTo>
                    <a:pt x="540342" y="26196"/>
                    <a:pt x="540199" y="25053"/>
                    <a:pt x="540199" y="23840"/>
                  </a:cubicBezTo>
                  <a:cubicBezTo>
                    <a:pt x="540199" y="14204"/>
                    <a:pt x="548051" y="6352"/>
                    <a:pt x="557687" y="6352"/>
                  </a:cubicBezTo>
                  <a:close/>
                  <a:moveTo>
                    <a:pt x="714579" y="2284"/>
                  </a:moveTo>
                  <a:cubicBezTo>
                    <a:pt x="726428" y="2284"/>
                    <a:pt x="736064" y="11920"/>
                    <a:pt x="736064" y="23769"/>
                  </a:cubicBezTo>
                  <a:cubicBezTo>
                    <a:pt x="736064" y="25268"/>
                    <a:pt x="735922" y="26696"/>
                    <a:pt x="735636" y="28123"/>
                  </a:cubicBezTo>
                  <a:cubicBezTo>
                    <a:pt x="733638" y="37974"/>
                    <a:pt x="724929" y="45326"/>
                    <a:pt x="714579" y="45326"/>
                  </a:cubicBezTo>
                  <a:cubicBezTo>
                    <a:pt x="704229" y="45326"/>
                    <a:pt x="695521" y="37902"/>
                    <a:pt x="693522" y="28123"/>
                  </a:cubicBezTo>
                  <a:cubicBezTo>
                    <a:pt x="693237" y="26696"/>
                    <a:pt x="693094" y="25268"/>
                    <a:pt x="693094" y="23769"/>
                  </a:cubicBezTo>
                  <a:cubicBezTo>
                    <a:pt x="693094" y="11920"/>
                    <a:pt x="702730" y="2284"/>
                    <a:pt x="714579" y="2284"/>
                  </a:cubicBezTo>
                  <a:close/>
                  <a:moveTo>
                    <a:pt x="793025" y="0"/>
                  </a:moveTo>
                  <a:cubicBezTo>
                    <a:pt x="797950" y="0"/>
                    <a:pt x="802518" y="1499"/>
                    <a:pt x="806373" y="4069"/>
                  </a:cubicBezTo>
                  <a:cubicBezTo>
                    <a:pt x="812725" y="8351"/>
                    <a:pt x="816865" y="15632"/>
                    <a:pt x="816865" y="23841"/>
                  </a:cubicBezTo>
                  <a:cubicBezTo>
                    <a:pt x="816865" y="25483"/>
                    <a:pt x="816651" y="27053"/>
                    <a:pt x="816366" y="28623"/>
                  </a:cubicBezTo>
                  <a:cubicBezTo>
                    <a:pt x="815081" y="34833"/>
                    <a:pt x="811369" y="40187"/>
                    <a:pt x="806373" y="43613"/>
                  </a:cubicBezTo>
                  <a:cubicBezTo>
                    <a:pt x="802518" y="46183"/>
                    <a:pt x="797950" y="47682"/>
                    <a:pt x="793025" y="47682"/>
                  </a:cubicBezTo>
                  <a:cubicBezTo>
                    <a:pt x="791383" y="47682"/>
                    <a:pt x="789813" y="47467"/>
                    <a:pt x="788242" y="47182"/>
                  </a:cubicBezTo>
                  <a:cubicBezTo>
                    <a:pt x="778892" y="45255"/>
                    <a:pt x="771611" y="37903"/>
                    <a:pt x="769684" y="28623"/>
                  </a:cubicBezTo>
                  <a:cubicBezTo>
                    <a:pt x="769327" y="27124"/>
                    <a:pt x="769184" y="25483"/>
                    <a:pt x="769184" y="23841"/>
                  </a:cubicBezTo>
                  <a:cubicBezTo>
                    <a:pt x="769184" y="12349"/>
                    <a:pt x="777393" y="2712"/>
                    <a:pt x="788242" y="500"/>
                  </a:cubicBezTo>
                  <a:cubicBezTo>
                    <a:pt x="789741" y="143"/>
                    <a:pt x="791383" y="0"/>
                    <a:pt x="793025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34000">
                  <a:schemeClr val="bg1"/>
                </a:gs>
              </a:gsLst>
              <a:lin ang="10800000" scaled="0"/>
            </a:gradFill>
            <a:ln w="70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7219900" y="4918583"/>
              <a:ext cx="682002" cy="335952"/>
            </a:xfrm>
            <a:custGeom>
              <a:avLst/>
              <a:gdLst>
                <a:gd name="connsiteX0" fmla="*/ 8566 w 977755"/>
                <a:gd name="connsiteY0" fmla="*/ 329059 h 361466"/>
                <a:gd name="connsiteX1" fmla="*/ 15632 w 977755"/>
                <a:gd name="connsiteY1" fmla="*/ 332842 h 361466"/>
                <a:gd name="connsiteX2" fmla="*/ 17060 w 977755"/>
                <a:gd name="connsiteY2" fmla="*/ 337625 h 361466"/>
                <a:gd name="connsiteX3" fmla="*/ 16417 w 977755"/>
                <a:gd name="connsiteY3" fmla="*/ 340979 h 361466"/>
                <a:gd name="connsiteX4" fmla="*/ 15632 w 977755"/>
                <a:gd name="connsiteY4" fmla="*/ 342407 h 361466"/>
                <a:gd name="connsiteX5" fmla="*/ 14633 w 977755"/>
                <a:gd name="connsiteY5" fmla="*/ 343620 h 361466"/>
                <a:gd name="connsiteX6" fmla="*/ 8566 w 977755"/>
                <a:gd name="connsiteY6" fmla="*/ 346119 h 361466"/>
                <a:gd name="connsiteX7" fmla="*/ 6852 w 977755"/>
                <a:gd name="connsiteY7" fmla="*/ 345976 h 361466"/>
                <a:gd name="connsiteX8" fmla="*/ 2498 w 977755"/>
                <a:gd name="connsiteY8" fmla="*/ 343620 h 361466"/>
                <a:gd name="connsiteX9" fmla="*/ 1428 w 977755"/>
                <a:gd name="connsiteY9" fmla="*/ 342336 h 361466"/>
                <a:gd name="connsiteX10" fmla="*/ 642 w 977755"/>
                <a:gd name="connsiteY10" fmla="*/ 340908 h 361466"/>
                <a:gd name="connsiteX11" fmla="*/ 143 w 977755"/>
                <a:gd name="connsiteY11" fmla="*/ 339338 h 361466"/>
                <a:gd name="connsiteX12" fmla="*/ 0 w 977755"/>
                <a:gd name="connsiteY12" fmla="*/ 337625 h 361466"/>
                <a:gd name="connsiteX13" fmla="*/ 143 w 977755"/>
                <a:gd name="connsiteY13" fmla="*/ 335911 h 361466"/>
                <a:gd name="connsiteX14" fmla="*/ 1428 w 977755"/>
                <a:gd name="connsiteY14" fmla="*/ 332842 h 361466"/>
                <a:gd name="connsiteX15" fmla="*/ 2498 w 977755"/>
                <a:gd name="connsiteY15" fmla="*/ 331557 h 361466"/>
                <a:gd name="connsiteX16" fmla="*/ 6852 w 977755"/>
                <a:gd name="connsiteY16" fmla="*/ 329202 h 361466"/>
                <a:gd name="connsiteX17" fmla="*/ 8566 w 977755"/>
                <a:gd name="connsiteY17" fmla="*/ 329059 h 361466"/>
                <a:gd name="connsiteX18" fmla="*/ 86939 w 977755"/>
                <a:gd name="connsiteY18" fmla="*/ 328060 h 361466"/>
                <a:gd name="connsiteX19" fmla="*/ 96433 w 977755"/>
                <a:gd name="connsiteY19" fmla="*/ 337554 h 361466"/>
                <a:gd name="connsiteX20" fmla="*/ 95719 w 977755"/>
                <a:gd name="connsiteY20" fmla="*/ 341265 h 361466"/>
                <a:gd name="connsiteX21" fmla="*/ 93578 w 977755"/>
                <a:gd name="connsiteY21" fmla="*/ 344263 h 361466"/>
                <a:gd name="connsiteX22" fmla="*/ 86868 w 977755"/>
                <a:gd name="connsiteY22" fmla="*/ 347047 h 361466"/>
                <a:gd name="connsiteX23" fmla="*/ 80158 w 977755"/>
                <a:gd name="connsiteY23" fmla="*/ 344263 h 361466"/>
                <a:gd name="connsiteX24" fmla="*/ 78160 w 977755"/>
                <a:gd name="connsiteY24" fmla="*/ 341265 h 361466"/>
                <a:gd name="connsiteX25" fmla="*/ 77446 w 977755"/>
                <a:gd name="connsiteY25" fmla="*/ 337554 h 361466"/>
                <a:gd name="connsiteX26" fmla="*/ 86939 w 977755"/>
                <a:gd name="connsiteY26" fmla="*/ 328060 h 361466"/>
                <a:gd name="connsiteX27" fmla="*/ 243903 w 977755"/>
                <a:gd name="connsiteY27" fmla="*/ 325990 h 361466"/>
                <a:gd name="connsiteX28" fmla="*/ 255538 w 977755"/>
                <a:gd name="connsiteY28" fmla="*/ 337625 h 361466"/>
                <a:gd name="connsiteX29" fmla="*/ 254610 w 977755"/>
                <a:gd name="connsiteY29" fmla="*/ 342122 h 361466"/>
                <a:gd name="connsiteX30" fmla="*/ 252111 w 977755"/>
                <a:gd name="connsiteY30" fmla="*/ 345834 h 361466"/>
                <a:gd name="connsiteX31" fmla="*/ 243903 w 977755"/>
                <a:gd name="connsiteY31" fmla="*/ 349260 h 361466"/>
                <a:gd name="connsiteX32" fmla="*/ 235694 w 977755"/>
                <a:gd name="connsiteY32" fmla="*/ 345834 h 361466"/>
                <a:gd name="connsiteX33" fmla="*/ 233196 w 977755"/>
                <a:gd name="connsiteY33" fmla="*/ 342122 h 361466"/>
                <a:gd name="connsiteX34" fmla="*/ 232268 w 977755"/>
                <a:gd name="connsiteY34" fmla="*/ 337625 h 361466"/>
                <a:gd name="connsiteX35" fmla="*/ 243903 w 977755"/>
                <a:gd name="connsiteY35" fmla="*/ 325990 h 361466"/>
                <a:gd name="connsiteX36" fmla="*/ 322349 w 977755"/>
                <a:gd name="connsiteY36" fmla="*/ 324705 h 361466"/>
                <a:gd name="connsiteX37" fmla="*/ 329559 w 977755"/>
                <a:gd name="connsiteY37" fmla="*/ 326918 h 361466"/>
                <a:gd name="connsiteX38" fmla="*/ 335198 w 977755"/>
                <a:gd name="connsiteY38" fmla="*/ 337625 h 361466"/>
                <a:gd name="connsiteX39" fmla="*/ 334198 w 977755"/>
                <a:gd name="connsiteY39" fmla="*/ 342621 h 361466"/>
                <a:gd name="connsiteX40" fmla="*/ 331414 w 977755"/>
                <a:gd name="connsiteY40" fmla="*/ 346690 h 361466"/>
                <a:gd name="connsiteX41" fmla="*/ 329559 w 977755"/>
                <a:gd name="connsiteY41" fmla="*/ 348260 h 361466"/>
                <a:gd name="connsiteX42" fmla="*/ 322349 w 977755"/>
                <a:gd name="connsiteY42" fmla="*/ 350473 h 361466"/>
                <a:gd name="connsiteX43" fmla="*/ 319780 w 977755"/>
                <a:gd name="connsiteY43" fmla="*/ 350188 h 361466"/>
                <a:gd name="connsiteX44" fmla="*/ 313284 w 977755"/>
                <a:gd name="connsiteY44" fmla="*/ 346690 h 361466"/>
                <a:gd name="connsiteX45" fmla="*/ 310500 w 977755"/>
                <a:gd name="connsiteY45" fmla="*/ 342621 h 361466"/>
                <a:gd name="connsiteX46" fmla="*/ 309501 w 977755"/>
                <a:gd name="connsiteY46" fmla="*/ 337625 h 361466"/>
                <a:gd name="connsiteX47" fmla="*/ 319780 w 977755"/>
                <a:gd name="connsiteY47" fmla="*/ 324990 h 361466"/>
                <a:gd name="connsiteX48" fmla="*/ 322349 w 977755"/>
                <a:gd name="connsiteY48" fmla="*/ 324705 h 361466"/>
                <a:gd name="connsiteX49" fmla="*/ 479098 w 977755"/>
                <a:gd name="connsiteY49" fmla="*/ 321707 h 361466"/>
                <a:gd name="connsiteX50" fmla="*/ 492232 w 977755"/>
                <a:gd name="connsiteY50" fmla="*/ 328702 h 361466"/>
                <a:gd name="connsiteX51" fmla="*/ 494944 w 977755"/>
                <a:gd name="connsiteY51" fmla="*/ 337553 h 361466"/>
                <a:gd name="connsiteX52" fmla="*/ 493731 w 977755"/>
                <a:gd name="connsiteY52" fmla="*/ 343692 h 361466"/>
                <a:gd name="connsiteX53" fmla="*/ 492303 w 977755"/>
                <a:gd name="connsiteY53" fmla="*/ 346404 h 361466"/>
                <a:gd name="connsiteX54" fmla="*/ 490304 w 977755"/>
                <a:gd name="connsiteY54" fmla="*/ 348760 h 361466"/>
                <a:gd name="connsiteX55" fmla="*/ 479098 w 977755"/>
                <a:gd name="connsiteY55" fmla="*/ 353400 h 361466"/>
                <a:gd name="connsiteX56" fmla="*/ 475886 w 977755"/>
                <a:gd name="connsiteY56" fmla="*/ 353043 h 361466"/>
                <a:gd name="connsiteX57" fmla="*/ 467891 w 977755"/>
                <a:gd name="connsiteY57" fmla="*/ 348760 h 361466"/>
                <a:gd name="connsiteX58" fmla="*/ 465964 w 977755"/>
                <a:gd name="connsiteY58" fmla="*/ 346404 h 361466"/>
                <a:gd name="connsiteX59" fmla="*/ 464536 w 977755"/>
                <a:gd name="connsiteY59" fmla="*/ 343692 h 361466"/>
                <a:gd name="connsiteX60" fmla="*/ 463608 w 977755"/>
                <a:gd name="connsiteY60" fmla="*/ 340694 h 361466"/>
                <a:gd name="connsiteX61" fmla="*/ 463323 w 977755"/>
                <a:gd name="connsiteY61" fmla="*/ 337482 h 361466"/>
                <a:gd name="connsiteX62" fmla="*/ 463608 w 977755"/>
                <a:gd name="connsiteY62" fmla="*/ 334270 h 361466"/>
                <a:gd name="connsiteX63" fmla="*/ 465964 w 977755"/>
                <a:gd name="connsiteY63" fmla="*/ 328631 h 361466"/>
                <a:gd name="connsiteX64" fmla="*/ 467891 w 977755"/>
                <a:gd name="connsiteY64" fmla="*/ 326275 h 361466"/>
                <a:gd name="connsiteX65" fmla="*/ 475886 w 977755"/>
                <a:gd name="connsiteY65" fmla="*/ 321993 h 361466"/>
                <a:gd name="connsiteX66" fmla="*/ 479098 w 977755"/>
                <a:gd name="connsiteY66" fmla="*/ 321707 h 361466"/>
                <a:gd name="connsiteX67" fmla="*/ 557687 w 977755"/>
                <a:gd name="connsiteY67" fmla="*/ 320066 h 361466"/>
                <a:gd name="connsiteX68" fmla="*/ 575175 w 977755"/>
                <a:gd name="connsiteY68" fmla="*/ 337554 h 361466"/>
                <a:gd name="connsiteX69" fmla="*/ 573819 w 977755"/>
                <a:gd name="connsiteY69" fmla="*/ 344406 h 361466"/>
                <a:gd name="connsiteX70" fmla="*/ 570178 w 977755"/>
                <a:gd name="connsiteY70" fmla="*/ 349974 h 361466"/>
                <a:gd name="connsiteX71" fmla="*/ 557758 w 977755"/>
                <a:gd name="connsiteY71" fmla="*/ 355113 h 361466"/>
                <a:gd name="connsiteX72" fmla="*/ 545338 w 977755"/>
                <a:gd name="connsiteY72" fmla="*/ 349974 h 361466"/>
                <a:gd name="connsiteX73" fmla="*/ 541555 w 977755"/>
                <a:gd name="connsiteY73" fmla="*/ 344406 h 361466"/>
                <a:gd name="connsiteX74" fmla="*/ 540199 w 977755"/>
                <a:gd name="connsiteY74" fmla="*/ 337554 h 361466"/>
                <a:gd name="connsiteX75" fmla="*/ 557687 w 977755"/>
                <a:gd name="connsiteY75" fmla="*/ 320066 h 361466"/>
                <a:gd name="connsiteX76" fmla="*/ 714579 w 977755"/>
                <a:gd name="connsiteY76" fmla="*/ 316140 h 361466"/>
                <a:gd name="connsiteX77" fmla="*/ 736064 w 977755"/>
                <a:gd name="connsiteY77" fmla="*/ 337625 h 361466"/>
                <a:gd name="connsiteX78" fmla="*/ 734351 w 977755"/>
                <a:gd name="connsiteY78" fmla="*/ 345977 h 361466"/>
                <a:gd name="connsiteX79" fmla="*/ 729854 w 977755"/>
                <a:gd name="connsiteY79" fmla="*/ 352829 h 361466"/>
                <a:gd name="connsiteX80" fmla="*/ 714651 w 977755"/>
                <a:gd name="connsiteY80" fmla="*/ 359111 h 361466"/>
                <a:gd name="connsiteX81" fmla="*/ 699447 w 977755"/>
                <a:gd name="connsiteY81" fmla="*/ 352829 h 361466"/>
                <a:gd name="connsiteX82" fmla="*/ 694807 w 977755"/>
                <a:gd name="connsiteY82" fmla="*/ 345977 h 361466"/>
                <a:gd name="connsiteX83" fmla="*/ 693094 w 977755"/>
                <a:gd name="connsiteY83" fmla="*/ 337625 h 361466"/>
                <a:gd name="connsiteX84" fmla="*/ 714579 w 977755"/>
                <a:gd name="connsiteY84" fmla="*/ 316140 h 361466"/>
                <a:gd name="connsiteX85" fmla="*/ 793025 w 977755"/>
                <a:gd name="connsiteY85" fmla="*/ 313784 h 361466"/>
                <a:gd name="connsiteX86" fmla="*/ 806373 w 977755"/>
                <a:gd name="connsiteY86" fmla="*/ 317853 h 361466"/>
                <a:gd name="connsiteX87" fmla="*/ 816865 w 977755"/>
                <a:gd name="connsiteY87" fmla="*/ 337625 h 361466"/>
                <a:gd name="connsiteX88" fmla="*/ 815010 w 977755"/>
                <a:gd name="connsiteY88" fmla="*/ 346904 h 361466"/>
                <a:gd name="connsiteX89" fmla="*/ 809870 w 977755"/>
                <a:gd name="connsiteY89" fmla="*/ 354470 h 361466"/>
                <a:gd name="connsiteX90" fmla="*/ 806373 w 977755"/>
                <a:gd name="connsiteY90" fmla="*/ 357397 h 361466"/>
                <a:gd name="connsiteX91" fmla="*/ 793025 w 977755"/>
                <a:gd name="connsiteY91" fmla="*/ 361466 h 361466"/>
                <a:gd name="connsiteX92" fmla="*/ 788242 w 977755"/>
                <a:gd name="connsiteY92" fmla="*/ 360966 h 361466"/>
                <a:gd name="connsiteX93" fmla="*/ 776179 w 977755"/>
                <a:gd name="connsiteY93" fmla="*/ 354470 h 361466"/>
                <a:gd name="connsiteX94" fmla="*/ 771040 w 977755"/>
                <a:gd name="connsiteY94" fmla="*/ 346904 h 361466"/>
                <a:gd name="connsiteX95" fmla="*/ 769184 w 977755"/>
                <a:gd name="connsiteY95" fmla="*/ 337625 h 361466"/>
                <a:gd name="connsiteX96" fmla="*/ 788242 w 977755"/>
                <a:gd name="connsiteY96" fmla="*/ 314284 h 361466"/>
                <a:gd name="connsiteX97" fmla="*/ 793025 w 977755"/>
                <a:gd name="connsiteY97" fmla="*/ 313784 h 361466"/>
                <a:gd name="connsiteX98" fmla="*/ 47753 w 977755"/>
                <a:gd name="connsiteY98" fmla="*/ 289372 h 361466"/>
                <a:gd name="connsiteX99" fmla="*/ 56747 w 977755"/>
                <a:gd name="connsiteY99" fmla="*/ 298366 h 361466"/>
                <a:gd name="connsiteX100" fmla="*/ 47753 w 977755"/>
                <a:gd name="connsiteY100" fmla="*/ 307360 h 361466"/>
                <a:gd name="connsiteX101" fmla="*/ 38759 w 977755"/>
                <a:gd name="connsiteY101" fmla="*/ 298366 h 361466"/>
                <a:gd name="connsiteX102" fmla="*/ 47753 w 977755"/>
                <a:gd name="connsiteY102" fmla="*/ 289372 h 361466"/>
                <a:gd name="connsiteX103" fmla="*/ 126198 w 977755"/>
                <a:gd name="connsiteY103" fmla="*/ 288373 h 361466"/>
                <a:gd name="connsiteX104" fmla="*/ 136191 w 977755"/>
                <a:gd name="connsiteY104" fmla="*/ 298366 h 361466"/>
                <a:gd name="connsiteX105" fmla="*/ 126198 w 977755"/>
                <a:gd name="connsiteY105" fmla="*/ 308359 h 361466"/>
                <a:gd name="connsiteX106" fmla="*/ 116205 w 977755"/>
                <a:gd name="connsiteY106" fmla="*/ 298366 h 361466"/>
                <a:gd name="connsiteX107" fmla="*/ 126198 w 977755"/>
                <a:gd name="connsiteY107" fmla="*/ 288373 h 361466"/>
                <a:gd name="connsiteX108" fmla="*/ 283162 w 977755"/>
                <a:gd name="connsiteY108" fmla="*/ 286160 h 361466"/>
                <a:gd name="connsiteX109" fmla="*/ 295368 w 977755"/>
                <a:gd name="connsiteY109" fmla="*/ 298366 h 361466"/>
                <a:gd name="connsiteX110" fmla="*/ 283162 w 977755"/>
                <a:gd name="connsiteY110" fmla="*/ 310572 h 361466"/>
                <a:gd name="connsiteX111" fmla="*/ 270956 w 977755"/>
                <a:gd name="connsiteY111" fmla="*/ 298366 h 361466"/>
                <a:gd name="connsiteX112" fmla="*/ 283162 w 977755"/>
                <a:gd name="connsiteY112" fmla="*/ 286160 h 361466"/>
                <a:gd name="connsiteX113" fmla="*/ 361536 w 977755"/>
                <a:gd name="connsiteY113" fmla="*/ 284804 h 361466"/>
                <a:gd name="connsiteX114" fmla="*/ 375098 w 977755"/>
                <a:gd name="connsiteY114" fmla="*/ 298366 h 361466"/>
                <a:gd name="connsiteX115" fmla="*/ 361536 w 977755"/>
                <a:gd name="connsiteY115" fmla="*/ 311928 h 361466"/>
                <a:gd name="connsiteX116" fmla="*/ 347974 w 977755"/>
                <a:gd name="connsiteY116" fmla="*/ 298366 h 361466"/>
                <a:gd name="connsiteX117" fmla="*/ 361536 w 977755"/>
                <a:gd name="connsiteY117" fmla="*/ 284804 h 361466"/>
                <a:gd name="connsiteX118" fmla="*/ 518428 w 977755"/>
                <a:gd name="connsiteY118" fmla="*/ 281735 h 361466"/>
                <a:gd name="connsiteX119" fmla="*/ 535060 w 977755"/>
                <a:gd name="connsiteY119" fmla="*/ 298366 h 361466"/>
                <a:gd name="connsiteX120" fmla="*/ 518428 w 977755"/>
                <a:gd name="connsiteY120" fmla="*/ 314998 h 361466"/>
                <a:gd name="connsiteX121" fmla="*/ 501797 w 977755"/>
                <a:gd name="connsiteY121" fmla="*/ 298366 h 361466"/>
                <a:gd name="connsiteX122" fmla="*/ 518428 w 977755"/>
                <a:gd name="connsiteY122" fmla="*/ 281735 h 361466"/>
                <a:gd name="connsiteX123" fmla="*/ 596946 w 977755"/>
                <a:gd name="connsiteY123" fmla="*/ 279950 h 361466"/>
                <a:gd name="connsiteX124" fmla="*/ 615362 w 977755"/>
                <a:gd name="connsiteY124" fmla="*/ 298366 h 361466"/>
                <a:gd name="connsiteX125" fmla="*/ 596946 w 977755"/>
                <a:gd name="connsiteY125" fmla="*/ 316782 h 361466"/>
                <a:gd name="connsiteX126" fmla="*/ 578530 w 977755"/>
                <a:gd name="connsiteY126" fmla="*/ 298366 h 361466"/>
                <a:gd name="connsiteX127" fmla="*/ 596946 w 977755"/>
                <a:gd name="connsiteY127" fmla="*/ 279950 h 361466"/>
                <a:gd name="connsiteX128" fmla="*/ 753766 w 977755"/>
                <a:gd name="connsiteY128" fmla="*/ 275739 h 361466"/>
                <a:gd name="connsiteX129" fmla="*/ 776394 w 977755"/>
                <a:gd name="connsiteY129" fmla="*/ 298366 h 361466"/>
                <a:gd name="connsiteX130" fmla="*/ 753766 w 977755"/>
                <a:gd name="connsiteY130" fmla="*/ 320994 h 361466"/>
                <a:gd name="connsiteX131" fmla="*/ 731139 w 977755"/>
                <a:gd name="connsiteY131" fmla="*/ 298366 h 361466"/>
                <a:gd name="connsiteX132" fmla="*/ 753766 w 977755"/>
                <a:gd name="connsiteY132" fmla="*/ 275739 h 361466"/>
                <a:gd name="connsiteX133" fmla="*/ 832283 w 977755"/>
                <a:gd name="connsiteY133" fmla="*/ 273241 h 361466"/>
                <a:gd name="connsiteX134" fmla="*/ 857337 w 977755"/>
                <a:gd name="connsiteY134" fmla="*/ 298367 h 361466"/>
                <a:gd name="connsiteX135" fmla="*/ 832283 w 977755"/>
                <a:gd name="connsiteY135" fmla="*/ 323421 h 361466"/>
                <a:gd name="connsiteX136" fmla="*/ 807229 w 977755"/>
                <a:gd name="connsiteY136" fmla="*/ 298367 h 361466"/>
                <a:gd name="connsiteX137" fmla="*/ 832283 w 977755"/>
                <a:gd name="connsiteY137" fmla="*/ 273241 h 361466"/>
                <a:gd name="connsiteX138" fmla="*/ 86939 w 977755"/>
                <a:gd name="connsiteY138" fmla="*/ 249685 h 361466"/>
                <a:gd name="connsiteX139" fmla="*/ 96433 w 977755"/>
                <a:gd name="connsiteY139" fmla="*/ 259179 h 361466"/>
                <a:gd name="connsiteX140" fmla="*/ 86939 w 977755"/>
                <a:gd name="connsiteY140" fmla="*/ 268672 h 361466"/>
                <a:gd name="connsiteX141" fmla="*/ 77446 w 977755"/>
                <a:gd name="connsiteY141" fmla="*/ 259179 h 361466"/>
                <a:gd name="connsiteX142" fmla="*/ 86939 w 977755"/>
                <a:gd name="connsiteY142" fmla="*/ 249685 h 361466"/>
                <a:gd name="connsiteX143" fmla="*/ 165457 w 977755"/>
                <a:gd name="connsiteY143" fmla="*/ 248686 h 361466"/>
                <a:gd name="connsiteX144" fmla="*/ 174165 w 977755"/>
                <a:gd name="connsiteY144" fmla="*/ 253326 h 361466"/>
                <a:gd name="connsiteX145" fmla="*/ 175950 w 977755"/>
                <a:gd name="connsiteY145" fmla="*/ 259179 h 361466"/>
                <a:gd name="connsiteX146" fmla="*/ 174165 w 977755"/>
                <a:gd name="connsiteY146" fmla="*/ 265032 h 361466"/>
                <a:gd name="connsiteX147" fmla="*/ 165457 w 977755"/>
                <a:gd name="connsiteY147" fmla="*/ 269814 h 361466"/>
                <a:gd name="connsiteX148" fmla="*/ 163315 w 977755"/>
                <a:gd name="connsiteY148" fmla="*/ 269600 h 361466"/>
                <a:gd name="connsiteX149" fmla="*/ 158033 w 977755"/>
                <a:gd name="connsiteY149" fmla="*/ 266745 h 361466"/>
                <a:gd name="connsiteX150" fmla="*/ 156748 w 977755"/>
                <a:gd name="connsiteY150" fmla="*/ 265175 h 361466"/>
                <a:gd name="connsiteX151" fmla="*/ 155178 w 977755"/>
                <a:gd name="connsiteY151" fmla="*/ 261392 h 361466"/>
                <a:gd name="connsiteX152" fmla="*/ 154964 w 977755"/>
                <a:gd name="connsiteY152" fmla="*/ 259250 h 361466"/>
                <a:gd name="connsiteX153" fmla="*/ 155178 w 977755"/>
                <a:gd name="connsiteY153" fmla="*/ 257109 h 361466"/>
                <a:gd name="connsiteX154" fmla="*/ 156748 w 977755"/>
                <a:gd name="connsiteY154" fmla="*/ 253326 h 361466"/>
                <a:gd name="connsiteX155" fmla="*/ 158033 w 977755"/>
                <a:gd name="connsiteY155" fmla="*/ 251755 h 361466"/>
                <a:gd name="connsiteX156" fmla="*/ 163315 w 977755"/>
                <a:gd name="connsiteY156" fmla="*/ 248900 h 361466"/>
                <a:gd name="connsiteX157" fmla="*/ 165457 w 977755"/>
                <a:gd name="connsiteY157" fmla="*/ 248686 h 361466"/>
                <a:gd name="connsiteX158" fmla="*/ 322349 w 977755"/>
                <a:gd name="connsiteY158" fmla="*/ 246259 h 361466"/>
                <a:gd name="connsiteX159" fmla="*/ 329559 w 977755"/>
                <a:gd name="connsiteY159" fmla="*/ 248472 h 361466"/>
                <a:gd name="connsiteX160" fmla="*/ 335198 w 977755"/>
                <a:gd name="connsiteY160" fmla="*/ 259179 h 361466"/>
                <a:gd name="connsiteX161" fmla="*/ 329559 w 977755"/>
                <a:gd name="connsiteY161" fmla="*/ 269886 h 361466"/>
                <a:gd name="connsiteX162" fmla="*/ 322349 w 977755"/>
                <a:gd name="connsiteY162" fmla="*/ 272098 h 361466"/>
                <a:gd name="connsiteX163" fmla="*/ 319780 w 977755"/>
                <a:gd name="connsiteY163" fmla="*/ 271813 h 361466"/>
                <a:gd name="connsiteX164" fmla="*/ 309501 w 977755"/>
                <a:gd name="connsiteY164" fmla="*/ 259179 h 361466"/>
                <a:gd name="connsiteX165" fmla="*/ 319780 w 977755"/>
                <a:gd name="connsiteY165" fmla="*/ 246545 h 361466"/>
                <a:gd name="connsiteX166" fmla="*/ 322349 w 977755"/>
                <a:gd name="connsiteY166" fmla="*/ 246259 h 361466"/>
                <a:gd name="connsiteX167" fmla="*/ 400795 w 977755"/>
                <a:gd name="connsiteY167" fmla="*/ 244903 h 361466"/>
                <a:gd name="connsiteX168" fmla="*/ 415071 w 977755"/>
                <a:gd name="connsiteY168" fmla="*/ 259179 h 361466"/>
                <a:gd name="connsiteX169" fmla="*/ 400795 w 977755"/>
                <a:gd name="connsiteY169" fmla="*/ 273455 h 361466"/>
                <a:gd name="connsiteX170" fmla="*/ 386519 w 977755"/>
                <a:gd name="connsiteY170" fmla="*/ 259179 h 361466"/>
                <a:gd name="connsiteX171" fmla="*/ 400795 w 977755"/>
                <a:gd name="connsiteY171" fmla="*/ 244903 h 361466"/>
                <a:gd name="connsiteX172" fmla="*/ 557687 w 977755"/>
                <a:gd name="connsiteY172" fmla="*/ 241691 h 361466"/>
                <a:gd name="connsiteX173" fmla="*/ 575175 w 977755"/>
                <a:gd name="connsiteY173" fmla="*/ 259179 h 361466"/>
                <a:gd name="connsiteX174" fmla="*/ 557687 w 977755"/>
                <a:gd name="connsiteY174" fmla="*/ 276667 h 361466"/>
                <a:gd name="connsiteX175" fmla="*/ 540199 w 977755"/>
                <a:gd name="connsiteY175" fmla="*/ 259179 h 361466"/>
                <a:gd name="connsiteX176" fmla="*/ 557687 w 977755"/>
                <a:gd name="connsiteY176" fmla="*/ 241691 h 361466"/>
                <a:gd name="connsiteX177" fmla="*/ 636061 w 977755"/>
                <a:gd name="connsiteY177" fmla="*/ 239764 h 361466"/>
                <a:gd name="connsiteX178" fmla="*/ 652193 w 977755"/>
                <a:gd name="connsiteY178" fmla="*/ 248330 h 361466"/>
                <a:gd name="connsiteX179" fmla="*/ 655476 w 977755"/>
                <a:gd name="connsiteY179" fmla="*/ 259179 h 361466"/>
                <a:gd name="connsiteX180" fmla="*/ 652193 w 977755"/>
                <a:gd name="connsiteY180" fmla="*/ 270029 h 361466"/>
                <a:gd name="connsiteX181" fmla="*/ 636061 w 977755"/>
                <a:gd name="connsiteY181" fmla="*/ 278594 h 361466"/>
                <a:gd name="connsiteX182" fmla="*/ 632135 w 977755"/>
                <a:gd name="connsiteY182" fmla="*/ 278166 h 361466"/>
                <a:gd name="connsiteX183" fmla="*/ 622356 w 977755"/>
                <a:gd name="connsiteY183" fmla="*/ 272884 h 361466"/>
                <a:gd name="connsiteX184" fmla="*/ 620001 w 977755"/>
                <a:gd name="connsiteY184" fmla="*/ 270029 h 361466"/>
                <a:gd name="connsiteX185" fmla="*/ 617074 w 977755"/>
                <a:gd name="connsiteY185" fmla="*/ 263105 h 361466"/>
                <a:gd name="connsiteX186" fmla="*/ 616646 w 977755"/>
                <a:gd name="connsiteY186" fmla="*/ 259179 h 361466"/>
                <a:gd name="connsiteX187" fmla="*/ 617074 w 977755"/>
                <a:gd name="connsiteY187" fmla="*/ 255253 h 361466"/>
                <a:gd name="connsiteX188" fmla="*/ 620001 w 977755"/>
                <a:gd name="connsiteY188" fmla="*/ 248330 h 361466"/>
                <a:gd name="connsiteX189" fmla="*/ 622356 w 977755"/>
                <a:gd name="connsiteY189" fmla="*/ 245474 h 361466"/>
                <a:gd name="connsiteX190" fmla="*/ 632135 w 977755"/>
                <a:gd name="connsiteY190" fmla="*/ 240192 h 361466"/>
                <a:gd name="connsiteX191" fmla="*/ 636061 w 977755"/>
                <a:gd name="connsiteY191" fmla="*/ 239764 h 361466"/>
                <a:gd name="connsiteX192" fmla="*/ 793025 w 977755"/>
                <a:gd name="connsiteY192" fmla="*/ 235338 h 361466"/>
                <a:gd name="connsiteX193" fmla="*/ 806373 w 977755"/>
                <a:gd name="connsiteY193" fmla="*/ 239407 h 361466"/>
                <a:gd name="connsiteX194" fmla="*/ 816865 w 977755"/>
                <a:gd name="connsiteY194" fmla="*/ 259179 h 361466"/>
                <a:gd name="connsiteX195" fmla="*/ 806373 w 977755"/>
                <a:gd name="connsiteY195" fmla="*/ 278951 h 361466"/>
                <a:gd name="connsiteX196" fmla="*/ 793025 w 977755"/>
                <a:gd name="connsiteY196" fmla="*/ 283020 h 361466"/>
                <a:gd name="connsiteX197" fmla="*/ 788242 w 977755"/>
                <a:gd name="connsiteY197" fmla="*/ 282520 h 361466"/>
                <a:gd name="connsiteX198" fmla="*/ 769184 w 977755"/>
                <a:gd name="connsiteY198" fmla="*/ 259179 h 361466"/>
                <a:gd name="connsiteX199" fmla="*/ 788242 w 977755"/>
                <a:gd name="connsiteY199" fmla="*/ 235838 h 361466"/>
                <a:gd name="connsiteX200" fmla="*/ 793025 w 977755"/>
                <a:gd name="connsiteY200" fmla="*/ 235338 h 361466"/>
                <a:gd name="connsiteX201" fmla="*/ 871470 w 977755"/>
                <a:gd name="connsiteY201" fmla="*/ 232768 h 361466"/>
                <a:gd name="connsiteX202" fmla="*/ 897881 w 977755"/>
                <a:gd name="connsiteY202" fmla="*/ 259178 h 361466"/>
                <a:gd name="connsiteX203" fmla="*/ 871470 w 977755"/>
                <a:gd name="connsiteY203" fmla="*/ 285589 h 361466"/>
                <a:gd name="connsiteX204" fmla="*/ 845060 w 977755"/>
                <a:gd name="connsiteY204" fmla="*/ 259178 h 361466"/>
                <a:gd name="connsiteX205" fmla="*/ 871470 w 977755"/>
                <a:gd name="connsiteY205" fmla="*/ 232768 h 361466"/>
                <a:gd name="connsiteX206" fmla="*/ 126198 w 977755"/>
                <a:gd name="connsiteY206" fmla="*/ 209927 h 361466"/>
                <a:gd name="connsiteX207" fmla="*/ 136191 w 977755"/>
                <a:gd name="connsiteY207" fmla="*/ 219920 h 361466"/>
                <a:gd name="connsiteX208" fmla="*/ 126198 w 977755"/>
                <a:gd name="connsiteY208" fmla="*/ 229913 h 361466"/>
                <a:gd name="connsiteX209" fmla="*/ 116205 w 977755"/>
                <a:gd name="connsiteY209" fmla="*/ 219920 h 361466"/>
                <a:gd name="connsiteX210" fmla="*/ 126198 w 977755"/>
                <a:gd name="connsiteY210" fmla="*/ 209927 h 361466"/>
                <a:gd name="connsiteX211" fmla="*/ 204644 w 977755"/>
                <a:gd name="connsiteY211" fmla="*/ 208856 h 361466"/>
                <a:gd name="connsiteX212" fmla="*/ 215708 w 977755"/>
                <a:gd name="connsiteY212" fmla="*/ 219920 h 361466"/>
                <a:gd name="connsiteX213" fmla="*/ 204644 w 977755"/>
                <a:gd name="connsiteY213" fmla="*/ 230984 h 361466"/>
                <a:gd name="connsiteX214" fmla="*/ 193580 w 977755"/>
                <a:gd name="connsiteY214" fmla="*/ 219920 h 361466"/>
                <a:gd name="connsiteX215" fmla="*/ 204644 w 977755"/>
                <a:gd name="connsiteY215" fmla="*/ 208856 h 361466"/>
                <a:gd name="connsiteX216" fmla="*/ 361536 w 977755"/>
                <a:gd name="connsiteY216" fmla="*/ 206358 h 361466"/>
                <a:gd name="connsiteX217" fmla="*/ 375098 w 977755"/>
                <a:gd name="connsiteY217" fmla="*/ 219920 h 361466"/>
                <a:gd name="connsiteX218" fmla="*/ 361536 w 977755"/>
                <a:gd name="connsiteY218" fmla="*/ 233482 h 361466"/>
                <a:gd name="connsiteX219" fmla="*/ 347974 w 977755"/>
                <a:gd name="connsiteY219" fmla="*/ 219920 h 361466"/>
                <a:gd name="connsiteX220" fmla="*/ 361536 w 977755"/>
                <a:gd name="connsiteY220" fmla="*/ 206358 h 361466"/>
                <a:gd name="connsiteX221" fmla="*/ 440054 w 977755"/>
                <a:gd name="connsiteY221" fmla="*/ 204930 h 361466"/>
                <a:gd name="connsiteX222" fmla="*/ 455043 w 977755"/>
                <a:gd name="connsiteY222" fmla="*/ 219920 h 361466"/>
                <a:gd name="connsiteX223" fmla="*/ 440054 w 977755"/>
                <a:gd name="connsiteY223" fmla="*/ 234909 h 361466"/>
                <a:gd name="connsiteX224" fmla="*/ 425064 w 977755"/>
                <a:gd name="connsiteY224" fmla="*/ 219920 h 361466"/>
                <a:gd name="connsiteX225" fmla="*/ 440054 w 977755"/>
                <a:gd name="connsiteY225" fmla="*/ 204930 h 361466"/>
                <a:gd name="connsiteX226" fmla="*/ 596946 w 977755"/>
                <a:gd name="connsiteY226" fmla="*/ 201504 h 361466"/>
                <a:gd name="connsiteX227" fmla="*/ 615362 w 977755"/>
                <a:gd name="connsiteY227" fmla="*/ 219920 h 361466"/>
                <a:gd name="connsiteX228" fmla="*/ 596946 w 977755"/>
                <a:gd name="connsiteY228" fmla="*/ 238336 h 361466"/>
                <a:gd name="connsiteX229" fmla="*/ 578530 w 977755"/>
                <a:gd name="connsiteY229" fmla="*/ 219920 h 361466"/>
                <a:gd name="connsiteX230" fmla="*/ 596946 w 977755"/>
                <a:gd name="connsiteY230" fmla="*/ 201504 h 361466"/>
                <a:gd name="connsiteX231" fmla="*/ 675321 w 977755"/>
                <a:gd name="connsiteY231" fmla="*/ 199506 h 361466"/>
                <a:gd name="connsiteX232" fmla="*/ 695735 w 977755"/>
                <a:gd name="connsiteY232" fmla="*/ 219921 h 361466"/>
                <a:gd name="connsiteX233" fmla="*/ 675321 w 977755"/>
                <a:gd name="connsiteY233" fmla="*/ 240335 h 361466"/>
                <a:gd name="connsiteX234" fmla="*/ 654906 w 977755"/>
                <a:gd name="connsiteY234" fmla="*/ 219921 h 361466"/>
                <a:gd name="connsiteX235" fmla="*/ 675321 w 977755"/>
                <a:gd name="connsiteY235" fmla="*/ 199506 h 361466"/>
                <a:gd name="connsiteX236" fmla="*/ 832283 w 977755"/>
                <a:gd name="connsiteY236" fmla="*/ 194866 h 361466"/>
                <a:gd name="connsiteX237" fmla="*/ 857337 w 977755"/>
                <a:gd name="connsiteY237" fmla="*/ 219920 h 361466"/>
                <a:gd name="connsiteX238" fmla="*/ 832283 w 977755"/>
                <a:gd name="connsiteY238" fmla="*/ 245046 h 361466"/>
                <a:gd name="connsiteX239" fmla="*/ 807229 w 977755"/>
                <a:gd name="connsiteY239" fmla="*/ 219920 h 361466"/>
                <a:gd name="connsiteX240" fmla="*/ 832283 w 977755"/>
                <a:gd name="connsiteY240" fmla="*/ 194866 h 361466"/>
                <a:gd name="connsiteX241" fmla="*/ 165529 w 977755"/>
                <a:gd name="connsiteY241" fmla="*/ 170240 h 361466"/>
                <a:gd name="connsiteX242" fmla="*/ 174237 w 977755"/>
                <a:gd name="connsiteY242" fmla="*/ 174880 h 361466"/>
                <a:gd name="connsiteX243" fmla="*/ 176022 w 977755"/>
                <a:gd name="connsiteY243" fmla="*/ 180733 h 361466"/>
                <a:gd name="connsiteX244" fmla="*/ 175165 w 977755"/>
                <a:gd name="connsiteY244" fmla="*/ 184801 h 361466"/>
                <a:gd name="connsiteX245" fmla="*/ 174166 w 977755"/>
                <a:gd name="connsiteY245" fmla="*/ 186586 h 361466"/>
                <a:gd name="connsiteX246" fmla="*/ 173024 w 977755"/>
                <a:gd name="connsiteY246" fmla="*/ 188299 h 361466"/>
                <a:gd name="connsiteX247" fmla="*/ 165600 w 977755"/>
                <a:gd name="connsiteY247" fmla="*/ 191368 h 361466"/>
                <a:gd name="connsiteX248" fmla="*/ 163459 w 977755"/>
                <a:gd name="connsiteY248" fmla="*/ 191154 h 361466"/>
                <a:gd name="connsiteX249" fmla="*/ 158177 w 977755"/>
                <a:gd name="connsiteY249" fmla="*/ 188299 h 361466"/>
                <a:gd name="connsiteX250" fmla="*/ 156892 w 977755"/>
                <a:gd name="connsiteY250" fmla="*/ 186729 h 361466"/>
                <a:gd name="connsiteX251" fmla="*/ 155893 w 977755"/>
                <a:gd name="connsiteY251" fmla="*/ 184944 h 361466"/>
                <a:gd name="connsiteX252" fmla="*/ 155250 w 977755"/>
                <a:gd name="connsiteY252" fmla="*/ 182946 h 361466"/>
                <a:gd name="connsiteX253" fmla="*/ 155036 w 977755"/>
                <a:gd name="connsiteY253" fmla="*/ 180804 h 361466"/>
                <a:gd name="connsiteX254" fmla="*/ 155250 w 977755"/>
                <a:gd name="connsiteY254" fmla="*/ 178663 h 361466"/>
                <a:gd name="connsiteX255" fmla="*/ 156820 w 977755"/>
                <a:gd name="connsiteY255" fmla="*/ 174880 h 361466"/>
                <a:gd name="connsiteX256" fmla="*/ 158105 w 977755"/>
                <a:gd name="connsiteY256" fmla="*/ 173309 h 361466"/>
                <a:gd name="connsiteX257" fmla="*/ 163387 w 977755"/>
                <a:gd name="connsiteY257" fmla="*/ 170454 h 361466"/>
                <a:gd name="connsiteX258" fmla="*/ 165529 w 977755"/>
                <a:gd name="connsiteY258" fmla="*/ 170240 h 361466"/>
                <a:gd name="connsiteX259" fmla="*/ 243903 w 977755"/>
                <a:gd name="connsiteY259" fmla="*/ 169098 h 361466"/>
                <a:gd name="connsiteX260" fmla="*/ 255538 w 977755"/>
                <a:gd name="connsiteY260" fmla="*/ 180733 h 361466"/>
                <a:gd name="connsiteX261" fmla="*/ 254610 w 977755"/>
                <a:gd name="connsiteY261" fmla="*/ 185230 h 361466"/>
                <a:gd name="connsiteX262" fmla="*/ 252111 w 977755"/>
                <a:gd name="connsiteY262" fmla="*/ 188942 h 361466"/>
                <a:gd name="connsiteX263" fmla="*/ 243903 w 977755"/>
                <a:gd name="connsiteY263" fmla="*/ 192368 h 361466"/>
                <a:gd name="connsiteX264" fmla="*/ 235694 w 977755"/>
                <a:gd name="connsiteY264" fmla="*/ 188942 h 361466"/>
                <a:gd name="connsiteX265" fmla="*/ 233196 w 977755"/>
                <a:gd name="connsiteY265" fmla="*/ 185230 h 361466"/>
                <a:gd name="connsiteX266" fmla="*/ 232268 w 977755"/>
                <a:gd name="connsiteY266" fmla="*/ 180733 h 361466"/>
                <a:gd name="connsiteX267" fmla="*/ 243903 w 977755"/>
                <a:gd name="connsiteY267" fmla="*/ 169098 h 361466"/>
                <a:gd name="connsiteX268" fmla="*/ 400795 w 977755"/>
                <a:gd name="connsiteY268" fmla="*/ 166385 h 361466"/>
                <a:gd name="connsiteX269" fmla="*/ 415071 w 977755"/>
                <a:gd name="connsiteY269" fmla="*/ 180661 h 361466"/>
                <a:gd name="connsiteX270" fmla="*/ 413929 w 977755"/>
                <a:gd name="connsiteY270" fmla="*/ 186229 h 361466"/>
                <a:gd name="connsiteX271" fmla="*/ 410859 w 977755"/>
                <a:gd name="connsiteY271" fmla="*/ 190797 h 361466"/>
                <a:gd name="connsiteX272" fmla="*/ 400795 w 977755"/>
                <a:gd name="connsiteY272" fmla="*/ 195008 h 361466"/>
                <a:gd name="connsiteX273" fmla="*/ 390730 w 977755"/>
                <a:gd name="connsiteY273" fmla="*/ 190797 h 361466"/>
                <a:gd name="connsiteX274" fmla="*/ 387661 w 977755"/>
                <a:gd name="connsiteY274" fmla="*/ 186229 h 361466"/>
                <a:gd name="connsiteX275" fmla="*/ 386519 w 977755"/>
                <a:gd name="connsiteY275" fmla="*/ 180661 h 361466"/>
                <a:gd name="connsiteX276" fmla="*/ 400795 w 977755"/>
                <a:gd name="connsiteY276" fmla="*/ 166385 h 361466"/>
                <a:gd name="connsiteX277" fmla="*/ 479098 w 977755"/>
                <a:gd name="connsiteY277" fmla="*/ 164815 h 361466"/>
                <a:gd name="connsiteX278" fmla="*/ 492232 w 977755"/>
                <a:gd name="connsiteY278" fmla="*/ 171810 h 361466"/>
                <a:gd name="connsiteX279" fmla="*/ 494944 w 977755"/>
                <a:gd name="connsiteY279" fmla="*/ 180661 h 361466"/>
                <a:gd name="connsiteX280" fmla="*/ 493731 w 977755"/>
                <a:gd name="connsiteY280" fmla="*/ 186800 h 361466"/>
                <a:gd name="connsiteX281" fmla="*/ 492303 w 977755"/>
                <a:gd name="connsiteY281" fmla="*/ 189512 h 361466"/>
                <a:gd name="connsiteX282" fmla="*/ 490304 w 977755"/>
                <a:gd name="connsiteY282" fmla="*/ 191939 h 361466"/>
                <a:gd name="connsiteX283" fmla="*/ 479098 w 977755"/>
                <a:gd name="connsiteY283" fmla="*/ 196579 h 361466"/>
                <a:gd name="connsiteX284" fmla="*/ 475886 w 977755"/>
                <a:gd name="connsiteY284" fmla="*/ 196222 h 361466"/>
                <a:gd name="connsiteX285" fmla="*/ 467891 w 977755"/>
                <a:gd name="connsiteY285" fmla="*/ 191939 h 361466"/>
                <a:gd name="connsiteX286" fmla="*/ 465964 w 977755"/>
                <a:gd name="connsiteY286" fmla="*/ 189584 h 361466"/>
                <a:gd name="connsiteX287" fmla="*/ 464536 w 977755"/>
                <a:gd name="connsiteY287" fmla="*/ 186871 h 361466"/>
                <a:gd name="connsiteX288" fmla="*/ 463608 w 977755"/>
                <a:gd name="connsiteY288" fmla="*/ 183873 h 361466"/>
                <a:gd name="connsiteX289" fmla="*/ 463323 w 977755"/>
                <a:gd name="connsiteY289" fmla="*/ 180661 h 361466"/>
                <a:gd name="connsiteX290" fmla="*/ 463608 w 977755"/>
                <a:gd name="connsiteY290" fmla="*/ 177449 h 361466"/>
                <a:gd name="connsiteX291" fmla="*/ 465964 w 977755"/>
                <a:gd name="connsiteY291" fmla="*/ 171810 h 361466"/>
                <a:gd name="connsiteX292" fmla="*/ 467891 w 977755"/>
                <a:gd name="connsiteY292" fmla="*/ 169455 h 361466"/>
                <a:gd name="connsiteX293" fmla="*/ 475886 w 977755"/>
                <a:gd name="connsiteY293" fmla="*/ 165172 h 361466"/>
                <a:gd name="connsiteX294" fmla="*/ 479098 w 977755"/>
                <a:gd name="connsiteY294" fmla="*/ 164815 h 361466"/>
                <a:gd name="connsiteX295" fmla="*/ 636061 w 977755"/>
                <a:gd name="connsiteY295" fmla="*/ 161317 h 361466"/>
                <a:gd name="connsiteX296" fmla="*/ 652193 w 977755"/>
                <a:gd name="connsiteY296" fmla="*/ 169883 h 361466"/>
                <a:gd name="connsiteX297" fmla="*/ 655476 w 977755"/>
                <a:gd name="connsiteY297" fmla="*/ 180732 h 361466"/>
                <a:gd name="connsiteX298" fmla="*/ 653977 w 977755"/>
                <a:gd name="connsiteY298" fmla="*/ 188298 h 361466"/>
                <a:gd name="connsiteX299" fmla="*/ 652193 w 977755"/>
                <a:gd name="connsiteY299" fmla="*/ 191582 h 361466"/>
                <a:gd name="connsiteX300" fmla="*/ 649766 w 977755"/>
                <a:gd name="connsiteY300" fmla="*/ 194437 h 361466"/>
                <a:gd name="connsiteX301" fmla="*/ 636061 w 977755"/>
                <a:gd name="connsiteY301" fmla="*/ 200148 h 361466"/>
                <a:gd name="connsiteX302" fmla="*/ 632135 w 977755"/>
                <a:gd name="connsiteY302" fmla="*/ 199719 h 361466"/>
                <a:gd name="connsiteX303" fmla="*/ 622356 w 977755"/>
                <a:gd name="connsiteY303" fmla="*/ 194437 h 361466"/>
                <a:gd name="connsiteX304" fmla="*/ 620001 w 977755"/>
                <a:gd name="connsiteY304" fmla="*/ 191582 h 361466"/>
                <a:gd name="connsiteX305" fmla="*/ 618216 w 977755"/>
                <a:gd name="connsiteY305" fmla="*/ 188298 h 361466"/>
                <a:gd name="connsiteX306" fmla="*/ 617074 w 977755"/>
                <a:gd name="connsiteY306" fmla="*/ 184658 h 361466"/>
                <a:gd name="connsiteX307" fmla="*/ 616646 w 977755"/>
                <a:gd name="connsiteY307" fmla="*/ 180732 h 361466"/>
                <a:gd name="connsiteX308" fmla="*/ 617074 w 977755"/>
                <a:gd name="connsiteY308" fmla="*/ 176806 h 361466"/>
                <a:gd name="connsiteX309" fmla="*/ 620001 w 977755"/>
                <a:gd name="connsiteY309" fmla="*/ 169883 h 361466"/>
                <a:gd name="connsiteX310" fmla="*/ 622356 w 977755"/>
                <a:gd name="connsiteY310" fmla="*/ 167027 h 361466"/>
                <a:gd name="connsiteX311" fmla="*/ 632135 w 977755"/>
                <a:gd name="connsiteY311" fmla="*/ 161745 h 361466"/>
                <a:gd name="connsiteX312" fmla="*/ 636061 w 977755"/>
                <a:gd name="connsiteY312" fmla="*/ 161317 h 361466"/>
                <a:gd name="connsiteX313" fmla="*/ 714579 w 977755"/>
                <a:gd name="connsiteY313" fmla="*/ 159247 h 361466"/>
                <a:gd name="connsiteX314" fmla="*/ 736064 w 977755"/>
                <a:gd name="connsiteY314" fmla="*/ 180732 h 361466"/>
                <a:gd name="connsiteX315" fmla="*/ 734351 w 977755"/>
                <a:gd name="connsiteY315" fmla="*/ 189084 h 361466"/>
                <a:gd name="connsiteX316" fmla="*/ 729854 w 977755"/>
                <a:gd name="connsiteY316" fmla="*/ 195936 h 361466"/>
                <a:gd name="connsiteX317" fmla="*/ 714651 w 977755"/>
                <a:gd name="connsiteY317" fmla="*/ 202218 h 361466"/>
                <a:gd name="connsiteX318" fmla="*/ 699447 w 977755"/>
                <a:gd name="connsiteY318" fmla="*/ 195936 h 361466"/>
                <a:gd name="connsiteX319" fmla="*/ 694807 w 977755"/>
                <a:gd name="connsiteY319" fmla="*/ 189084 h 361466"/>
                <a:gd name="connsiteX320" fmla="*/ 693094 w 977755"/>
                <a:gd name="connsiteY320" fmla="*/ 180732 h 361466"/>
                <a:gd name="connsiteX321" fmla="*/ 714579 w 977755"/>
                <a:gd name="connsiteY321" fmla="*/ 159247 h 361466"/>
                <a:gd name="connsiteX322" fmla="*/ 871470 w 977755"/>
                <a:gd name="connsiteY322" fmla="*/ 154322 h 361466"/>
                <a:gd name="connsiteX323" fmla="*/ 897881 w 977755"/>
                <a:gd name="connsiteY323" fmla="*/ 180732 h 361466"/>
                <a:gd name="connsiteX324" fmla="*/ 895811 w 977755"/>
                <a:gd name="connsiteY324" fmla="*/ 191011 h 361466"/>
                <a:gd name="connsiteX325" fmla="*/ 890172 w 977755"/>
                <a:gd name="connsiteY325" fmla="*/ 199434 h 361466"/>
                <a:gd name="connsiteX326" fmla="*/ 871470 w 977755"/>
                <a:gd name="connsiteY326" fmla="*/ 207143 h 361466"/>
                <a:gd name="connsiteX327" fmla="*/ 852769 w 977755"/>
                <a:gd name="connsiteY327" fmla="*/ 199434 h 361466"/>
                <a:gd name="connsiteX328" fmla="*/ 847130 w 977755"/>
                <a:gd name="connsiteY328" fmla="*/ 191011 h 361466"/>
                <a:gd name="connsiteX329" fmla="*/ 845060 w 977755"/>
                <a:gd name="connsiteY329" fmla="*/ 180732 h 361466"/>
                <a:gd name="connsiteX330" fmla="*/ 871470 w 977755"/>
                <a:gd name="connsiteY330" fmla="*/ 154322 h 361466"/>
                <a:gd name="connsiteX331" fmla="*/ 126198 w 977755"/>
                <a:gd name="connsiteY331" fmla="*/ 131481 h 361466"/>
                <a:gd name="connsiteX332" fmla="*/ 136191 w 977755"/>
                <a:gd name="connsiteY332" fmla="*/ 141474 h 361466"/>
                <a:gd name="connsiteX333" fmla="*/ 126198 w 977755"/>
                <a:gd name="connsiteY333" fmla="*/ 151467 h 361466"/>
                <a:gd name="connsiteX334" fmla="*/ 116205 w 977755"/>
                <a:gd name="connsiteY334" fmla="*/ 141474 h 361466"/>
                <a:gd name="connsiteX335" fmla="*/ 126198 w 977755"/>
                <a:gd name="connsiteY335" fmla="*/ 131481 h 361466"/>
                <a:gd name="connsiteX336" fmla="*/ 204644 w 977755"/>
                <a:gd name="connsiteY336" fmla="*/ 130410 h 361466"/>
                <a:gd name="connsiteX337" fmla="*/ 215708 w 977755"/>
                <a:gd name="connsiteY337" fmla="*/ 141474 h 361466"/>
                <a:gd name="connsiteX338" fmla="*/ 204644 w 977755"/>
                <a:gd name="connsiteY338" fmla="*/ 152538 h 361466"/>
                <a:gd name="connsiteX339" fmla="*/ 193580 w 977755"/>
                <a:gd name="connsiteY339" fmla="*/ 141474 h 361466"/>
                <a:gd name="connsiteX340" fmla="*/ 204644 w 977755"/>
                <a:gd name="connsiteY340" fmla="*/ 130410 h 361466"/>
                <a:gd name="connsiteX341" fmla="*/ 361536 w 977755"/>
                <a:gd name="connsiteY341" fmla="*/ 127912 h 361466"/>
                <a:gd name="connsiteX342" fmla="*/ 375098 w 977755"/>
                <a:gd name="connsiteY342" fmla="*/ 141474 h 361466"/>
                <a:gd name="connsiteX343" fmla="*/ 361536 w 977755"/>
                <a:gd name="connsiteY343" fmla="*/ 155036 h 361466"/>
                <a:gd name="connsiteX344" fmla="*/ 347974 w 977755"/>
                <a:gd name="connsiteY344" fmla="*/ 141474 h 361466"/>
                <a:gd name="connsiteX345" fmla="*/ 361536 w 977755"/>
                <a:gd name="connsiteY345" fmla="*/ 127912 h 361466"/>
                <a:gd name="connsiteX346" fmla="*/ 440054 w 977755"/>
                <a:gd name="connsiteY346" fmla="*/ 126484 h 361466"/>
                <a:gd name="connsiteX347" fmla="*/ 455043 w 977755"/>
                <a:gd name="connsiteY347" fmla="*/ 141474 h 361466"/>
                <a:gd name="connsiteX348" fmla="*/ 440054 w 977755"/>
                <a:gd name="connsiteY348" fmla="*/ 156463 h 361466"/>
                <a:gd name="connsiteX349" fmla="*/ 425064 w 977755"/>
                <a:gd name="connsiteY349" fmla="*/ 141474 h 361466"/>
                <a:gd name="connsiteX350" fmla="*/ 440054 w 977755"/>
                <a:gd name="connsiteY350" fmla="*/ 126484 h 361466"/>
                <a:gd name="connsiteX351" fmla="*/ 596946 w 977755"/>
                <a:gd name="connsiteY351" fmla="*/ 123058 h 361466"/>
                <a:gd name="connsiteX352" fmla="*/ 615362 w 977755"/>
                <a:gd name="connsiteY352" fmla="*/ 141474 h 361466"/>
                <a:gd name="connsiteX353" fmla="*/ 596946 w 977755"/>
                <a:gd name="connsiteY353" fmla="*/ 159890 h 361466"/>
                <a:gd name="connsiteX354" fmla="*/ 578530 w 977755"/>
                <a:gd name="connsiteY354" fmla="*/ 141474 h 361466"/>
                <a:gd name="connsiteX355" fmla="*/ 596946 w 977755"/>
                <a:gd name="connsiteY355" fmla="*/ 123058 h 361466"/>
                <a:gd name="connsiteX356" fmla="*/ 675321 w 977755"/>
                <a:gd name="connsiteY356" fmla="*/ 121059 h 361466"/>
                <a:gd name="connsiteX357" fmla="*/ 695735 w 977755"/>
                <a:gd name="connsiteY357" fmla="*/ 141474 h 361466"/>
                <a:gd name="connsiteX358" fmla="*/ 675321 w 977755"/>
                <a:gd name="connsiteY358" fmla="*/ 161888 h 361466"/>
                <a:gd name="connsiteX359" fmla="*/ 654906 w 977755"/>
                <a:gd name="connsiteY359" fmla="*/ 141474 h 361466"/>
                <a:gd name="connsiteX360" fmla="*/ 675321 w 977755"/>
                <a:gd name="connsiteY360" fmla="*/ 121059 h 361466"/>
                <a:gd name="connsiteX361" fmla="*/ 832283 w 977755"/>
                <a:gd name="connsiteY361" fmla="*/ 116348 h 361466"/>
                <a:gd name="connsiteX362" fmla="*/ 857337 w 977755"/>
                <a:gd name="connsiteY362" fmla="*/ 141474 h 361466"/>
                <a:gd name="connsiteX363" fmla="*/ 832283 w 977755"/>
                <a:gd name="connsiteY363" fmla="*/ 166528 h 361466"/>
                <a:gd name="connsiteX364" fmla="*/ 807229 w 977755"/>
                <a:gd name="connsiteY364" fmla="*/ 141474 h 361466"/>
                <a:gd name="connsiteX365" fmla="*/ 832283 w 977755"/>
                <a:gd name="connsiteY365" fmla="*/ 116348 h 361466"/>
                <a:gd name="connsiteX366" fmla="*/ 910730 w 977755"/>
                <a:gd name="connsiteY366" fmla="*/ 113636 h 361466"/>
                <a:gd name="connsiteX367" fmla="*/ 938496 w 977755"/>
                <a:gd name="connsiteY367" fmla="*/ 141474 h 361466"/>
                <a:gd name="connsiteX368" fmla="*/ 930397 w 977755"/>
                <a:gd name="connsiteY368" fmla="*/ 161004 h 361466"/>
                <a:gd name="connsiteX369" fmla="*/ 949989 w 977755"/>
                <a:gd name="connsiteY369" fmla="*/ 152895 h 361466"/>
                <a:gd name="connsiteX370" fmla="*/ 977755 w 977755"/>
                <a:gd name="connsiteY370" fmla="*/ 180662 h 361466"/>
                <a:gd name="connsiteX371" fmla="*/ 975542 w 977755"/>
                <a:gd name="connsiteY371" fmla="*/ 191511 h 361466"/>
                <a:gd name="connsiteX372" fmla="*/ 969618 w 977755"/>
                <a:gd name="connsiteY372" fmla="*/ 200362 h 361466"/>
                <a:gd name="connsiteX373" fmla="*/ 949989 w 977755"/>
                <a:gd name="connsiteY373" fmla="*/ 208500 h 361466"/>
                <a:gd name="connsiteX374" fmla="*/ 930410 w 977755"/>
                <a:gd name="connsiteY374" fmla="*/ 200383 h 361466"/>
                <a:gd name="connsiteX375" fmla="*/ 938496 w 977755"/>
                <a:gd name="connsiteY375" fmla="*/ 219920 h 361466"/>
                <a:gd name="connsiteX376" fmla="*/ 910730 w 977755"/>
                <a:gd name="connsiteY376" fmla="*/ 247758 h 361466"/>
                <a:gd name="connsiteX377" fmla="*/ 882963 w 977755"/>
                <a:gd name="connsiteY377" fmla="*/ 219920 h 361466"/>
                <a:gd name="connsiteX378" fmla="*/ 910730 w 977755"/>
                <a:gd name="connsiteY378" fmla="*/ 192153 h 361466"/>
                <a:gd name="connsiteX379" fmla="*/ 930281 w 977755"/>
                <a:gd name="connsiteY379" fmla="*/ 200246 h 361466"/>
                <a:gd name="connsiteX380" fmla="*/ 924435 w 977755"/>
                <a:gd name="connsiteY380" fmla="*/ 191511 h 361466"/>
                <a:gd name="connsiteX381" fmla="*/ 922222 w 977755"/>
                <a:gd name="connsiteY381" fmla="*/ 180662 h 361466"/>
                <a:gd name="connsiteX382" fmla="*/ 930295 w 977755"/>
                <a:gd name="connsiteY382" fmla="*/ 161159 h 361466"/>
                <a:gd name="connsiteX383" fmla="*/ 910730 w 977755"/>
                <a:gd name="connsiteY383" fmla="*/ 169241 h 361466"/>
                <a:gd name="connsiteX384" fmla="*/ 882963 w 977755"/>
                <a:gd name="connsiteY384" fmla="*/ 141474 h 361466"/>
                <a:gd name="connsiteX385" fmla="*/ 910730 w 977755"/>
                <a:gd name="connsiteY385" fmla="*/ 113636 h 361466"/>
                <a:gd name="connsiteX386" fmla="*/ 86939 w 977755"/>
                <a:gd name="connsiteY386" fmla="*/ 92793 h 361466"/>
                <a:gd name="connsiteX387" fmla="*/ 96433 w 977755"/>
                <a:gd name="connsiteY387" fmla="*/ 102286 h 361466"/>
                <a:gd name="connsiteX388" fmla="*/ 86939 w 977755"/>
                <a:gd name="connsiteY388" fmla="*/ 111780 h 361466"/>
                <a:gd name="connsiteX389" fmla="*/ 77446 w 977755"/>
                <a:gd name="connsiteY389" fmla="*/ 102286 h 361466"/>
                <a:gd name="connsiteX390" fmla="*/ 86939 w 977755"/>
                <a:gd name="connsiteY390" fmla="*/ 92793 h 361466"/>
                <a:gd name="connsiteX391" fmla="*/ 165457 w 977755"/>
                <a:gd name="connsiteY391" fmla="*/ 91794 h 361466"/>
                <a:gd name="connsiteX392" fmla="*/ 174165 w 977755"/>
                <a:gd name="connsiteY392" fmla="*/ 96434 h 361466"/>
                <a:gd name="connsiteX393" fmla="*/ 175950 w 977755"/>
                <a:gd name="connsiteY393" fmla="*/ 102287 h 361466"/>
                <a:gd name="connsiteX394" fmla="*/ 174165 w 977755"/>
                <a:gd name="connsiteY394" fmla="*/ 108140 h 361466"/>
                <a:gd name="connsiteX395" fmla="*/ 165457 w 977755"/>
                <a:gd name="connsiteY395" fmla="*/ 112922 h 361466"/>
                <a:gd name="connsiteX396" fmla="*/ 163315 w 977755"/>
                <a:gd name="connsiteY396" fmla="*/ 112708 h 361466"/>
                <a:gd name="connsiteX397" fmla="*/ 158033 w 977755"/>
                <a:gd name="connsiteY397" fmla="*/ 109853 h 361466"/>
                <a:gd name="connsiteX398" fmla="*/ 156748 w 977755"/>
                <a:gd name="connsiteY398" fmla="*/ 108283 h 361466"/>
                <a:gd name="connsiteX399" fmla="*/ 155178 w 977755"/>
                <a:gd name="connsiteY399" fmla="*/ 104500 h 361466"/>
                <a:gd name="connsiteX400" fmla="*/ 154964 w 977755"/>
                <a:gd name="connsiteY400" fmla="*/ 102358 h 361466"/>
                <a:gd name="connsiteX401" fmla="*/ 155178 w 977755"/>
                <a:gd name="connsiteY401" fmla="*/ 100217 h 361466"/>
                <a:gd name="connsiteX402" fmla="*/ 156748 w 977755"/>
                <a:gd name="connsiteY402" fmla="*/ 96434 h 361466"/>
                <a:gd name="connsiteX403" fmla="*/ 158033 w 977755"/>
                <a:gd name="connsiteY403" fmla="*/ 94863 h 361466"/>
                <a:gd name="connsiteX404" fmla="*/ 163315 w 977755"/>
                <a:gd name="connsiteY404" fmla="*/ 92008 h 361466"/>
                <a:gd name="connsiteX405" fmla="*/ 165457 w 977755"/>
                <a:gd name="connsiteY405" fmla="*/ 91794 h 361466"/>
                <a:gd name="connsiteX406" fmla="*/ 322349 w 977755"/>
                <a:gd name="connsiteY406" fmla="*/ 89367 h 361466"/>
                <a:gd name="connsiteX407" fmla="*/ 329559 w 977755"/>
                <a:gd name="connsiteY407" fmla="*/ 91580 h 361466"/>
                <a:gd name="connsiteX408" fmla="*/ 335198 w 977755"/>
                <a:gd name="connsiteY408" fmla="*/ 102287 h 361466"/>
                <a:gd name="connsiteX409" fmla="*/ 329559 w 977755"/>
                <a:gd name="connsiteY409" fmla="*/ 112994 h 361466"/>
                <a:gd name="connsiteX410" fmla="*/ 322349 w 977755"/>
                <a:gd name="connsiteY410" fmla="*/ 115206 h 361466"/>
                <a:gd name="connsiteX411" fmla="*/ 319780 w 977755"/>
                <a:gd name="connsiteY411" fmla="*/ 114921 h 361466"/>
                <a:gd name="connsiteX412" fmla="*/ 309501 w 977755"/>
                <a:gd name="connsiteY412" fmla="*/ 102287 h 361466"/>
                <a:gd name="connsiteX413" fmla="*/ 319780 w 977755"/>
                <a:gd name="connsiteY413" fmla="*/ 89653 h 361466"/>
                <a:gd name="connsiteX414" fmla="*/ 322349 w 977755"/>
                <a:gd name="connsiteY414" fmla="*/ 89367 h 361466"/>
                <a:gd name="connsiteX415" fmla="*/ 400795 w 977755"/>
                <a:gd name="connsiteY415" fmla="*/ 88011 h 361466"/>
                <a:gd name="connsiteX416" fmla="*/ 415071 w 977755"/>
                <a:gd name="connsiteY416" fmla="*/ 102287 h 361466"/>
                <a:gd name="connsiteX417" fmla="*/ 400795 w 977755"/>
                <a:gd name="connsiteY417" fmla="*/ 116563 h 361466"/>
                <a:gd name="connsiteX418" fmla="*/ 386519 w 977755"/>
                <a:gd name="connsiteY418" fmla="*/ 102287 h 361466"/>
                <a:gd name="connsiteX419" fmla="*/ 400795 w 977755"/>
                <a:gd name="connsiteY419" fmla="*/ 88011 h 361466"/>
                <a:gd name="connsiteX420" fmla="*/ 557687 w 977755"/>
                <a:gd name="connsiteY420" fmla="*/ 84798 h 361466"/>
                <a:gd name="connsiteX421" fmla="*/ 575175 w 977755"/>
                <a:gd name="connsiteY421" fmla="*/ 102286 h 361466"/>
                <a:gd name="connsiteX422" fmla="*/ 557687 w 977755"/>
                <a:gd name="connsiteY422" fmla="*/ 119774 h 361466"/>
                <a:gd name="connsiteX423" fmla="*/ 540199 w 977755"/>
                <a:gd name="connsiteY423" fmla="*/ 102286 h 361466"/>
                <a:gd name="connsiteX424" fmla="*/ 557687 w 977755"/>
                <a:gd name="connsiteY424" fmla="*/ 84798 h 361466"/>
                <a:gd name="connsiteX425" fmla="*/ 636061 w 977755"/>
                <a:gd name="connsiteY425" fmla="*/ 82871 h 361466"/>
                <a:gd name="connsiteX426" fmla="*/ 652193 w 977755"/>
                <a:gd name="connsiteY426" fmla="*/ 91437 h 361466"/>
                <a:gd name="connsiteX427" fmla="*/ 655476 w 977755"/>
                <a:gd name="connsiteY427" fmla="*/ 102286 h 361466"/>
                <a:gd name="connsiteX428" fmla="*/ 652193 w 977755"/>
                <a:gd name="connsiteY428" fmla="*/ 113136 h 361466"/>
                <a:gd name="connsiteX429" fmla="*/ 636061 w 977755"/>
                <a:gd name="connsiteY429" fmla="*/ 121702 h 361466"/>
                <a:gd name="connsiteX430" fmla="*/ 632135 w 977755"/>
                <a:gd name="connsiteY430" fmla="*/ 121273 h 361466"/>
                <a:gd name="connsiteX431" fmla="*/ 622356 w 977755"/>
                <a:gd name="connsiteY431" fmla="*/ 115991 h 361466"/>
                <a:gd name="connsiteX432" fmla="*/ 620001 w 977755"/>
                <a:gd name="connsiteY432" fmla="*/ 113136 h 361466"/>
                <a:gd name="connsiteX433" fmla="*/ 617074 w 977755"/>
                <a:gd name="connsiteY433" fmla="*/ 106212 h 361466"/>
                <a:gd name="connsiteX434" fmla="*/ 616646 w 977755"/>
                <a:gd name="connsiteY434" fmla="*/ 102286 h 361466"/>
                <a:gd name="connsiteX435" fmla="*/ 617074 w 977755"/>
                <a:gd name="connsiteY435" fmla="*/ 98360 h 361466"/>
                <a:gd name="connsiteX436" fmla="*/ 620001 w 977755"/>
                <a:gd name="connsiteY436" fmla="*/ 91437 h 361466"/>
                <a:gd name="connsiteX437" fmla="*/ 622356 w 977755"/>
                <a:gd name="connsiteY437" fmla="*/ 88581 h 361466"/>
                <a:gd name="connsiteX438" fmla="*/ 632135 w 977755"/>
                <a:gd name="connsiteY438" fmla="*/ 83299 h 361466"/>
                <a:gd name="connsiteX439" fmla="*/ 636061 w 977755"/>
                <a:gd name="connsiteY439" fmla="*/ 82871 h 361466"/>
                <a:gd name="connsiteX440" fmla="*/ 793025 w 977755"/>
                <a:gd name="connsiteY440" fmla="*/ 78446 h 361466"/>
                <a:gd name="connsiteX441" fmla="*/ 806373 w 977755"/>
                <a:gd name="connsiteY441" fmla="*/ 82515 h 361466"/>
                <a:gd name="connsiteX442" fmla="*/ 816865 w 977755"/>
                <a:gd name="connsiteY442" fmla="*/ 102287 h 361466"/>
                <a:gd name="connsiteX443" fmla="*/ 806373 w 977755"/>
                <a:gd name="connsiteY443" fmla="*/ 122059 h 361466"/>
                <a:gd name="connsiteX444" fmla="*/ 793025 w 977755"/>
                <a:gd name="connsiteY444" fmla="*/ 126128 h 361466"/>
                <a:gd name="connsiteX445" fmla="*/ 788242 w 977755"/>
                <a:gd name="connsiteY445" fmla="*/ 125628 h 361466"/>
                <a:gd name="connsiteX446" fmla="*/ 769184 w 977755"/>
                <a:gd name="connsiteY446" fmla="*/ 102287 h 361466"/>
                <a:gd name="connsiteX447" fmla="*/ 788242 w 977755"/>
                <a:gd name="connsiteY447" fmla="*/ 78946 h 361466"/>
                <a:gd name="connsiteX448" fmla="*/ 793025 w 977755"/>
                <a:gd name="connsiteY448" fmla="*/ 78446 h 361466"/>
                <a:gd name="connsiteX449" fmla="*/ 871470 w 977755"/>
                <a:gd name="connsiteY449" fmla="*/ 75876 h 361466"/>
                <a:gd name="connsiteX450" fmla="*/ 897881 w 977755"/>
                <a:gd name="connsiteY450" fmla="*/ 102286 h 361466"/>
                <a:gd name="connsiteX451" fmla="*/ 871470 w 977755"/>
                <a:gd name="connsiteY451" fmla="*/ 128697 h 361466"/>
                <a:gd name="connsiteX452" fmla="*/ 845060 w 977755"/>
                <a:gd name="connsiteY452" fmla="*/ 102286 h 361466"/>
                <a:gd name="connsiteX453" fmla="*/ 871470 w 977755"/>
                <a:gd name="connsiteY453" fmla="*/ 75876 h 361466"/>
                <a:gd name="connsiteX454" fmla="*/ 47753 w 977755"/>
                <a:gd name="connsiteY454" fmla="*/ 54034 h 361466"/>
                <a:gd name="connsiteX455" fmla="*/ 56747 w 977755"/>
                <a:gd name="connsiteY455" fmla="*/ 63028 h 361466"/>
                <a:gd name="connsiteX456" fmla="*/ 47753 w 977755"/>
                <a:gd name="connsiteY456" fmla="*/ 72022 h 361466"/>
                <a:gd name="connsiteX457" fmla="*/ 38759 w 977755"/>
                <a:gd name="connsiteY457" fmla="*/ 63028 h 361466"/>
                <a:gd name="connsiteX458" fmla="*/ 47753 w 977755"/>
                <a:gd name="connsiteY458" fmla="*/ 54034 h 361466"/>
                <a:gd name="connsiteX459" fmla="*/ 126198 w 977755"/>
                <a:gd name="connsiteY459" fmla="*/ 53035 h 361466"/>
                <a:gd name="connsiteX460" fmla="*/ 136191 w 977755"/>
                <a:gd name="connsiteY460" fmla="*/ 63028 h 361466"/>
                <a:gd name="connsiteX461" fmla="*/ 126198 w 977755"/>
                <a:gd name="connsiteY461" fmla="*/ 73021 h 361466"/>
                <a:gd name="connsiteX462" fmla="*/ 116205 w 977755"/>
                <a:gd name="connsiteY462" fmla="*/ 63028 h 361466"/>
                <a:gd name="connsiteX463" fmla="*/ 126198 w 977755"/>
                <a:gd name="connsiteY463" fmla="*/ 53035 h 361466"/>
                <a:gd name="connsiteX464" fmla="*/ 283162 w 977755"/>
                <a:gd name="connsiteY464" fmla="*/ 50822 h 361466"/>
                <a:gd name="connsiteX465" fmla="*/ 295368 w 977755"/>
                <a:gd name="connsiteY465" fmla="*/ 63028 h 361466"/>
                <a:gd name="connsiteX466" fmla="*/ 283162 w 977755"/>
                <a:gd name="connsiteY466" fmla="*/ 75234 h 361466"/>
                <a:gd name="connsiteX467" fmla="*/ 270956 w 977755"/>
                <a:gd name="connsiteY467" fmla="*/ 63028 h 361466"/>
                <a:gd name="connsiteX468" fmla="*/ 283162 w 977755"/>
                <a:gd name="connsiteY468" fmla="*/ 50822 h 361466"/>
                <a:gd name="connsiteX469" fmla="*/ 361536 w 977755"/>
                <a:gd name="connsiteY469" fmla="*/ 49466 h 361466"/>
                <a:gd name="connsiteX470" fmla="*/ 375098 w 977755"/>
                <a:gd name="connsiteY470" fmla="*/ 63028 h 361466"/>
                <a:gd name="connsiteX471" fmla="*/ 361536 w 977755"/>
                <a:gd name="connsiteY471" fmla="*/ 76590 h 361466"/>
                <a:gd name="connsiteX472" fmla="*/ 347974 w 977755"/>
                <a:gd name="connsiteY472" fmla="*/ 63028 h 361466"/>
                <a:gd name="connsiteX473" fmla="*/ 361536 w 977755"/>
                <a:gd name="connsiteY473" fmla="*/ 49466 h 361466"/>
                <a:gd name="connsiteX474" fmla="*/ 518428 w 977755"/>
                <a:gd name="connsiteY474" fmla="*/ 46396 h 361466"/>
                <a:gd name="connsiteX475" fmla="*/ 535060 w 977755"/>
                <a:gd name="connsiteY475" fmla="*/ 63027 h 361466"/>
                <a:gd name="connsiteX476" fmla="*/ 518428 w 977755"/>
                <a:gd name="connsiteY476" fmla="*/ 79659 h 361466"/>
                <a:gd name="connsiteX477" fmla="*/ 501797 w 977755"/>
                <a:gd name="connsiteY477" fmla="*/ 63027 h 361466"/>
                <a:gd name="connsiteX478" fmla="*/ 518428 w 977755"/>
                <a:gd name="connsiteY478" fmla="*/ 46396 h 361466"/>
                <a:gd name="connsiteX479" fmla="*/ 596946 w 977755"/>
                <a:gd name="connsiteY479" fmla="*/ 44612 h 361466"/>
                <a:gd name="connsiteX480" fmla="*/ 615362 w 977755"/>
                <a:gd name="connsiteY480" fmla="*/ 63028 h 361466"/>
                <a:gd name="connsiteX481" fmla="*/ 596946 w 977755"/>
                <a:gd name="connsiteY481" fmla="*/ 81444 h 361466"/>
                <a:gd name="connsiteX482" fmla="*/ 578530 w 977755"/>
                <a:gd name="connsiteY482" fmla="*/ 63028 h 361466"/>
                <a:gd name="connsiteX483" fmla="*/ 596946 w 977755"/>
                <a:gd name="connsiteY483" fmla="*/ 44612 h 361466"/>
                <a:gd name="connsiteX484" fmla="*/ 753766 w 977755"/>
                <a:gd name="connsiteY484" fmla="*/ 40400 h 361466"/>
                <a:gd name="connsiteX485" fmla="*/ 776394 w 977755"/>
                <a:gd name="connsiteY485" fmla="*/ 63027 h 361466"/>
                <a:gd name="connsiteX486" fmla="*/ 753766 w 977755"/>
                <a:gd name="connsiteY486" fmla="*/ 85655 h 361466"/>
                <a:gd name="connsiteX487" fmla="*/ 731139 w 977755"/>
                <a:gd name="connsiteY487" fmla="*/ 63027 h 361466"/>
                <a:gd name="connsiteX488" fmla="*/ 753766 w 977755"/>
                <a:gd name="connsiteY488" fmla="*/ 40400 h 361466"/>
                <a:gd name="connsiteX489" fmla="*/ 832283 w 977755"/>
                <a:gd name="connsiteY489" fmla="*/ 37973 h 361466"/>
                <a:gd name="connsiteX490" fmla="*/ 857337 w 977755"/>
                <a:gd name="connsiteY490" fmla="*/ 63027 h 361466"/>
                <a:gd name="connsiteX491" fmla="*/ 832283 w 977755"/>
                <a:gd name="connsiteY491" fmla="*/ 88153 h 361466"/>
                <a:gd name="connsiteX492" fmla="*/ 807229 w 977755"/>
                <a:gd name="connsiteY492" fmla="*/ 63027 h 361466"/>
                <a:gd name="connsiteX493" fmla="*/ 832283 w 977755"/>
                <a:gd name="connsiteY493" fmla="*/ 37973 h 361466"/>
                <a:gd name="connsiteX494" fmla="*/ 8566 w 977755"/>
                <a:gd name="connsiteY494" fmla="*/ 15275 h 361466"/>
                <a:gd name="connsiteX495" fmla="*/ 15632 w 977755"/>
                <a:gd name="connsiteY495" fmla="*/ 19058 h 361466"/>
                <a:gd name="connsiteX496" fmla="*/ 17060 w 977755"/>
                <a:gd name="connsiteY496" fmla="*/ 23841 h 361466"/>
                <a:gd name="connsiteX497" fmla="*/ 16917 w 977755"/>
                <a:gd name="connsiteY497" fmla="*/ 25554 h 361466"/>
                <a:gd name="connsiteX498" fmla="*/ 15632 w 977755"/>
                <a:gd name="connsiteY498" fmla="*/ 28623 h 361466"/>
                <a:gd name="connsiteX499" fmla="*/ 8566 w 977755"/>
                <a:gd name="connsiteY499" fmla="*/ 32406 h 361466"/>
                <a:gd name="connsiteX500" fmla="*/ 6852 w 977755"/>
                <a:gd name="connsiteY500" fmla="*/ 32192 h 361466"/>
                <a:gd name="connsiteX501" fmla="*/ 2498 w 977755"/>
                <a:gd name="connsiteY501" fmla="*/ 29836 h 361466"/>
                <a:gd name="connsiteX502" fmla="*/ 1428 w 977755"/>
                <a:gd name="connsiteY502" fmla="*/ 28623 h 361466"/>
                <a:gd name="connsiteX503" fmla="*/ 143 w 977755"/>
                <a:gd name="connsiteY503" fmla="*/ 25554 h 361466"/>
                <a:gd name="connsiteX504" fmla="*/ 0 w 977755"/>
                <a:gd name="connsiteY504" fmla="*/ 23841 h 361466"/>
                <a:gd name="connsiteX505" fmla="*/ 143 w 977755"/>
                <a:gd name="connsiteY505" fmla="*/ 22127 h 361466"/>
                <a:gd name="connsiteX506" fmla="*/ 1428 w 977755"/>
                <a:gd name="connsiteY506" fmla="*/ 19058 h 361466"/>
                <a:gd name="connsiteX507" fmla="*/ 2498 w 977755"/>
                <a:gd name="connsiteY507" fmla="*/ 17773 h 361466"/>
                <a:gd name="connsiteX508" fmla="*/ 6852 w 977755"/>
                <a:gd name="connsiteY508" fmla="*/ 15418 h 361466"/>
                <a:gd name="connsiteX509" fmla="*/ 8566 w 977755"/>
                <a:gd name="connsiteY509" fmla="*/ 15275 h 361466"/>
                <a:gd name="connsiteX510" fmla="*/ 87011 w 977755"/>
                <a:gd name="connsiteY510" fmla="*/ 14347 h 361466"/>
                <a:gd name="connsiteX511" fmla="*/ 96505 w 977755"/>
                <a:gd name="connsiteY511" fmla="*/ 23840 h 361466"/>
                <a:gd name="connsiteX512" fmla="*/ 96291 w 977755"/>
                <a:gd name="connsiteY512" fmla="*/ 25768 h 361466"/>
                <a:gd name="connsiteX513" fmla="*/ 87011 w 977755"/>
                <a:gd name="connsiteY513" fmla="*/ 33334 h 361466"/>
                <a:gd name="connsiteX514" fmla="*/ 77732 w 977755"/>
                <a:gd name="connsiteY514" fmla="*/ 25768 h 361466"/>
                <a:gd name="connsiteX515" fmla="*/ 77518 w 977755"/>
                <a:gd name="connsiteY515" fmla="*/ 23840 h 361466"/>
                <a:gd name="connsiteX516" fmla="*/ 87011 w 977755"/>
                <a:gd name="connsiteY516" fmla="*/ 14347 h 361466"/>
                <a:gd name="connsiteX517" fmla="*/ 243832 w 977755"/>
                <a:gd name="connsiteY517" fmla="*/ 12205 h 361466"/>
                <a:gd name="connsiteX518" fmla="*/ 255467 w 977755"/>
                <a:gd name="connsiteY518" fmla="*/ 23840 h 361466"/>
                <a:gd name="connsiteX519" fmla="*/ 255253 w 977755"/>
                <a:gd name="connsiteY519" fmla="*/ 26195 h 361466"/>
                <a:gd name="connsiteX520" fmla="*/ 243832 w 977755"/>
                <a:gd name="connsiteY520" fmla="*/ 35475 h 361466"/>
                <a:gd name="connsiteX521" fmla="*/ 232411 w 977755"/>
                <a:gd name="connsiteY521" fmla="*/ 26195 h 361466"/>
                <a:gd name="connsiteX522" fmla="*/ 232197 w 977755"/>
                <a:gd name="connsiteY522" fmla="*/ 23840 h 361466"/>
                <a:gd name="connsiteX523" fmla="*/ 243832 w 977755"/>
                <a:gd name="connsiteY523" fmla="*/ 12205 h 361466"/>
                <a:gd name="connsiteX524" fmla="*/ 322349 w 977755"/>
                <a:gd name="connsiteY524" fmla="*/ 10921 h 361466"/>
                <a:gd name="connsiteX525" fmla="*/ 329559 w 977755"/>
                <a:gd name="connsiteY525" fmla="*/ 13134 h 361466"/>
                <a:gd name="connsiteX526" fmla="*/ 335198 w 977755"/>
                <a:gd name="connsiteY526" fmla="*/ 23841 h 361466"/>
                <a:gd name="connsiteX527" fmla="*/ 334912 w 977755"/>
                <a:gd name="connsiteY527" fmla="*/ 26410 h 361466"/>
                <a:gd name="connsiteX528" fmla="*/ 329559 w 977755"/>
                <a:gd name="connsiteY528" fmla="*/ 34476 h 361466"/>
                <a:gd name="connsiteX529" fmla="*/ 322349 w 977755"/>
                <a:gd name="connsiteY529" fmla="*/ 36689 h 361466"/>
                <a:gd name="connsiteX530" fmla="*/ 319780 w 977755"/>
                <a:gd name="connsiteY530" fmla="*/ 36404 h 361466"/>
                <a:gd name="connsiteX531" fmla="*/ 309787 w 977755"/>
                <a:gd name="connsiteY531" fmla="*/ 26410 h 361466"/>
                <a:gd name="connsiteX532" fmla="*/ 309501 w 977755"/>
                <a:gd name="connsiteY532" fmla="*/ 23841 h 361466"/>
                <a:gd name="connsiteX533" fmla="*/ 319780 w 977755"/>
                <a:gd name="connsiteY533" fmla="*/ 11207 h 361466"/>
                <a:gd name="connsiteX534" fmla="*/ 322349 w 977755"/>
                <a:gd name="connsiteY534" fmla="*/ 10921 h 361466"/>
                <a:gd name="connsiteX535" fmla="*/ 479098 w 977755"/>
                <a:gd name="connsiteY535" fmla="*/ 7994 h 361466"/>
                <a:gd name="connsiteX536" fmla="*/ 492232 w 977755"/>
                <a:gd name="connsiteY536" fmla="*/ 14989 h 361466"/>
                <a:gd name="connsiteX537" fmla="*/ 494944 w 977755"/>
                <a:gd name="connsiteY537" fmla="*/ 23840 h 361466"/>
                <a:gd name="connsiteX538" fmla="*/ 494659 w 977755"/>
                <a:gd name="connsiteY538" fmla="*/ 27052 h 361466"/>
                <a:gd name="connsiteX539" fmla="*/ 492303 w 977755"/>
                <a:gd name="connsiteY539" fmla="*/ 32691 h 361466"/>
                <a:gd name="connsiteX540" fmla="*/ 479098 w 977755"/>
                <a:gd name="connsiteY540" fmla="*/ 39615 h 361466"/>
                <a:gd name="connsiteX541" fmla="*/ 475886 w 977755"/>
                <a:gd name="connsiteY541" fmla="*/ 39258 h 361466"/>
                <a:gd name="connsiteX542" fmla="*/ 467891 w 977755"/>
                <a:gd name="connsiteY542" fmla="*/ 34975 h 361466"/>
                <a:gd name="connsiteX543" fmla="*/ 465964 w 977755"/>
                <a:gd name="connsiteY543" fmla="*/ 32620 h 361466"/>
                <a:gd name="connsiteX544" fmla="*/ 463608 w 977755"/>
                <a:gd name="connsiteY544" fmla="*/ 26981 h 361466"/>
                <a:gd name="connsiteX545" fmla="*/ 463323 w 977755"/>
                <a:gd name="connsiteY545" fmla="*/ 23769 h 361466"/>
                <a:gd name="connsiteX546" fmla="*/ 463608 w 977755"/>
                <a:gd name="connsiteY546" fmla="*/ 20557 h 361466"/>
                <a:gd name="connsiteX547" fmla="*/ 465964 w 977755"/>
                <a:gd name="connsiteY547" fmla="*/ 14918 h 361466"/>
                <a:gd name="connsiteX548" fmla="*/ 467891 w 977755"/>
                <a:gd name="connsiteY548" fmla="*/ 12562 h 361466"/>
                <a:gd name="connsiteX549" fmla="*/ 475886 w 977755"/>
                <a:gd name="connsiteY549" fmla="*/ 8280 h 361466"/>
                <a:gd name="connsiteX550" fmla="*/ 479098 w 977755"/>
                <a:gd name="connsiteY550" fmla="*/ 7994 h 361466"/>
                <a:gd name="connsiteX551" fmla="*/ 557687 w 977755"/>
                <a:gd name="connsiteY551" fmla="*/ 6352 h 361466"/>
                <a:gd name="connsiteX552" fmla="*/ 575175 w 977755"/>
                <a:gd name="connsiteY552" fmla="*/ 23840 h 361466"/>
                <a:gd name="connsiteX553" fmla="*/ 574818 w 977755"/>
                <a:gd name="connsiteY553" fmla="*/ 27338 h 361466"/>
                <a:gd name="connsiteX554" fmla="*/ 557687 w 977755"/>
                <a:gd name="connsiteY554" fmla="*/ 41328 h 361466"/>
                <a:gd name="connsiteX555" fmla="*/ 540556 w 977755"/>
                <a:gd name="connsiteY555" fmla="*/ 27338 h 361466"/>
                <a:gd name="connsiteX556" fmla="*/ 540199 w 977755"/>
                <a:gd name="connsiteY556" fmla="*/ 23840 h 361466"/>
                <a:gd name="connsiteX557" fmla="*/ 557687 w 977755"/>
                <a:gd name="connsiteY557" fmla="*/ 6352 h 361466"/>
                <a:gd name="connsiteX558" fmla="*/ 714579 w 977755"/>
                <a:gd name="connsiteY558" fmla="*/ 2284 h 361466"/>
                <a:gd name="connsiteX559" fmla="*/ 736064 w 977755"/>
                <a:gd name="connsiteY559" fmla="*/ 23769 h 361466"/>
                <a:gd name="connsiteX560" fmla="*/ 735636 w 977755"/>
                <a:gd name="connsiteY560" fmla="*/ 28123 h 361466"/>
                <a:gd name="connsiteX561" fmla="*/ 714579 w 977755"/>
                <a:gd name="connsiteY561" fmla="*/ 45326 h 361466"/>
                <a:gd name="connsiteX562" fmla="*/ 693522 w 977755"/>
                <a:gd name="connsiteY562" fmla="*/ 28123 h 361466"/>
                <a:gd name="connsiteX563" fmla="*/ 693094 w 977755"/>
                <a:gd name="connsiteY563" fmla="*/ 23769 h 361466"/>
                <a:gd name="connsiteX564" fmla="*/ 714579 w 977755"/>
                <a:gd name="connsiteY564" fmla="*/ 2284 h 361466"/>
                <a:gd name="connsiteX565" fmla="*/ 793025 w 977755"/>
                <a:gd name="connsiteY565" fmla="*/ 0 h 361466"/>
                <a:gd name="connsiteX566" fmla="*/ 806373 w 977755"/>
                <a:gd name="connsiteY566" fmla="*/ 4069 h 361466"/>
                <a:gd name="connsiteX567" fmla="*/ 816865 w 977755"/>
                <a:gd name="connsiteY567" fmla="*/ 23841 h 361466"/>
                <a:gd name="connsiteX568" fmla="*/ 816366 w 977755"/>
                <a:gd name="connsiteY568" fmla="*/ 28623 h 361466"/>
                <a:gd name="connsiteX569" fmla="*/ 806373 w 977755"/>
                <a:gd name="connsiteY569" fmla="*/ 43613 h 361466"/>
                <a:gd name="connsiteX570" fmla="*/ 793025 w 977755"/>
                <a:gd name="connsiteY570" fmla="*/ 47682 h 361466"/>
                <a:gd name="connsiteX571" fmla="*/ 788242 w 977755"/>
                <a:gd name="connsiteY571" fmla="*/ 47182 h 361466"/>
                <a:gd name="connsiteX572" fmla="*/ 769684 w 977755"/>
                <a:gd name="connsiteY572" fmla="*/ 28623 h 361466"/>
                <a:gd name="connsiteX573" fmla="*/ 769184 w 977755"/>
                <a:gd name="connsiteY573" fmla="*/ 23841 h 361466"/>
                <a:gd name="connsiteX574" fmla="*/ 788242 w 977755"/>
                <a:gd name="connsiteY574" fmla="*/ 500 h 361466"/>
                <a:gd name="connsiteX575" fmla="*/ 793025 w 977755"/>
                <a:gd name="connsiteY575" fmla="*/ 0 h 36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</a:cxnLst>
              <a:rect l="l" t="t" r="r" b="b"/>
              <a:pathLst>
                <a:path w="977755" h="361466">
                  <a:moveTo>
                    <a:pt x="8566" y="329059"/>
                  </a:moveTo>
                  <a:cubicBezTo>
                    <a:pt x="11492" y="329059"/>
                    <a:pt x="14062" y="330558"/>
                    <a:pt x="15632" y="332842"/>
                  </a:cubicBezTo>
                  <a:cubicBezTo>
                    <a:pt x="16489" y="334198"/>
                    <a:pt x="17060" y="335840"/>
                    <a:pt x="17060" y="337625"/>
                  </a:cubicBezTo>
                  <a:cubicBezTo>
                    <a:pt x="17060" y="338838"/>
                    <a:pt x="16846" y="339980"/>
                    <a:pt x="16417" y="340979"/>
                  </a:cubicBezTo>
                  <a:cubicBezTo>
                    <a:pt x="16203" y="341479"/>
                    <a:pt x="15918" y="341979"/>
                    <a:pt x="15632" y="342407"/>
                  </a:cubicBezTo>
                  <a:cubicBezTo>
                    <a:pt x="15347" y="342835"/>
                    <a:pt x="14990" y="343264"/>
                    <a:pt x="14633" y="343620"/>
                  </a:cubicBezTo>
                  <a:cubicBezTo>
                    <a:pt x="13062" y="345191"/>
                    <a:pt x="10921" y="346119"/>
                    <a:pt x="8566" y="346119"/>
                  </a:cubicBezTo>
                  <a:cubicBezTo>
                    <a:pt x="7994" y="346119"/>
                    <a:pt x="7423" y="346119"/>
                    <a:pt x="6852" y="345976"/>
                  </a:cubicBezTo>
                  <a:cubicBezTo>
                    <a:pt x="5139" y="345619"/>
                    <a:pt x="3640" y="344763"/>
                    <a:pt x="2498" y="343620"/>
                  </a:cubicBezTo>
                  <a:cubicBezTo>
                    <a:pt x="2070" y="343192"/>
                    <a:pt x="1713" y="342764"/>
                    <a:pt x="1428" y="342336"/>
                  </a:cubicBezTo>
                  <a:cubicBezTo>
                    <a:pt x="1142" y="341907"/>
                    <a:pt x="857" y="341408"/>
                    <a:pt x="642" y="340908"/>
                  </a:cubicBezTo>
                  <a:cubicBezTo>
                    <a:pt x="428" y="340408"/>
                    <a:pt x="286" y="339909"/>
                    <a:pt x="143" y="339338"/>
                  </a:cubicBezTo>
                  <a:cubicBezTo>
                    <a:pt x="71" y="338767"/>
                    <a:pt x="0" y="338196"/>
                    <a:pt x="0" y="337625"/>
                  </a:cubicBezTo>
                  <a:cubicBezTo>
                    <a:pt x="0" y="336982"/>
                    <a:pt x="71" y="336411"/>
                    <a:pt x="143" y="335911"/>
                  </a:cubicBezTo>
                  <a:cubicBezTo>
                    <a:pt x="357" y="334769"/>
                    <a:pt x="785" y="333770"/>
                    <a:pt x="1428" y="332842"/>
                  </a:cubicBezTo>
                  <a:cubicBezTo>
                    <a:pt x="1784" y="332342"/>
                    <a:pt x="2141" y="331914"/>
                    <a:pt x="2498" y="331557"/>
                  </a:cubicBezTo>
                  <a:cubicBezTo>
                    <a:pt x="3712" y="330344"/>
                    <a:pt x="5211" y="329559"/>
                    <a:pt x="6852" y="329202"/>
                  </a:cubicBezTo>
                  <a:cubicBezTo>
                    <a:pt x="7423" y="329130"/>
                    <a:pt x="7994" y="329059"/>
                    <a:pt x="8566" y="329059"/>
                  </a:cubicBezTo>
                  <a:close/>
                  <a:moveTo>
                    <a:pt x="86939" y="328060"/>
                  </a:moveTo>
                  <a:cubicBezTo>
                    <a:pt x="92222" y="328060"/>
                    <a:pt x="96433" y="332343"/>
                    <a:pt x="96433" y="337554"/>
                  </a:cubicBezTo>
                  <a:cubicBezTo>
                    <a:pt x="96433" y="338910"/>
                    <a:pt x="96219" y="340123"/>
                    <a:pt x="95719" y="341265"/>
                  </a:cubicBezTo>
                  <a:cubicBezTo>
                    <a:pt x="95219" y="342407"/>
                    <a:pt x="94506" y="343407"/>
                    <a:pt x="93578" y="344263"/>
                  </a:cubicBezTo>
                  <a:cubicBezTo>
                    <a:pt x="91865" y="345976"/>
                    <a:pt x="89509" y="347047"/>
                    <a:pt x="86868" y="347047"/>
                  </a:cubicBezTo>
                  <a:cubicBezTo>
                    <a:pt x="84227" y="347047"/>
                    <a:pt x="81872" y="345976"/>
                    <a:pt x="80158" y="344263"/>
                  </a:cubicBezTo>
                  <a:cubicBezTo>
                    <a:pt x="79302" y="343407"/>
                    <a:pt x="78659" y="342407"/>
                    <a:pt x="78160" y="341265"/>
                  </a:cubicBezTo>
                  <a:cubicBezTo>
                    <a:pt x="77732" y="340123"/>
                    <a:pt x="77446" y="338838"/>
                    <a:pt x="77446" y="337554"/>
                  </a:cubicBezTo>
                  <a:cubicBezTo>
                    <a:pt x="77446" y="332271"/>
                    <a:pt x="81729" y="328060"/>
                    <a:pt x="86939" y="328060"/>
                  </a:cubicBezTo>
                  <a:close/>
                  <a:moveTo>
                    <a:pt x="243903" y="325990"/>
                  </a:moveTo>
                  <a:cubicBezTo>
                    <a:pt x="250327" y="325990"/>
                    <a:pt x="255538" y="331201"/>
                    <a:pt x="255538" y="337625"/>
                  </a:cubicBezTo>
                  <a:cubicBezTo>
                    <a:pt x="255538" y="339195"/>
                    <a:pt x="255181" y="340766"/>
                    <a:pt x="254610" y="342122"/>
                  </a:cubicBezTo>
                  <a:cubicBezTo>
                    <a:pt x="253967" y="343478"/>
                    <a:pt x="253182" y="344763"/>
                    <a:pt x="252111" y="345834"/>
                  </a:cubicBezTo>
                  <a:cubicBezTo>
                    <a:pt x="250041" y="347975"/>
                    <a:pt x="247115" y="349260"/>
                    <a:pt x="243903" y="349260"/>
                  </a:cubicBezTo>
                  <a:cubicBezTo>
                    <a:pt x="240691" y="349260"/>
                    <a:pt x="237764" y="347904"/>
                    <a:pt x="235694" y="345834"/>
                  </a:cubicBezTo>
                  <a:cubicBezTo>
                    <a:pt x="234624" y="344763"/>
                    <a:pt x="233767" y="343478"/>
                    <a:pt x="233196" y="342122"/>
                  </a:cubicBezTo>
                  <a:cubicBezTo>
                    <a:pt x="232625" y="340766"/>
                    <a:pt x="232268" y="339195"/>
                    <a:pt x="232268" y="337625"/>
                  </a:cubicBezTo>
                  <a:cubicBezTo>
                    <a:pt x="232268" y="331201"/>
                    <a:pt x="237479" y="325990"/>
                    <a:pt x="243903" y="325990"/>
                  </a:cubicBezTo>
                  <a:close/>
                  <a:moveTo>
                    <a:pt x="322349" y="324705"/>
                  </a:moveTo>
                  <a:cubicBezTo>
                    <a:pt x="324990" y="324705"/>
                    <a:pt x="327489" y="325562"/>
                    <a:pt x="329559" y="326918"/>
                  </a:cubicBezTo>
                  <a:cubicBezTo>
                    <a:pt x="332913" y="329273"/>
                    <a:pt x="335198" y="333199"/>
                    <a:pt x="335198" y="337625"/>
                  </a:cubicBezTo>
                  <a:cubicBezTo>
                    <a:pt x="335198" y="339409"/>
                    <a:pt x="334841" y="341051"/>
                    <a:pt x="334198" y="342621"/>
                  </a:cubicBezTo>
                  <a:cubicBezTo>
                    <a:pt x="333556" y="344120"/>
                    <a:pt x="332557" y="345548"/>
                    <a:pt x="331414" y="346690"/>
                  </a:cubicBezTo>
                  <a:cubicBezTo>
                    <a:pt x="330843" y="347261"/>
                    <a:pt x="330201" y="347832"/>
                    <a:pt x="329559" y="348260"/>
                  </a:cubicBezTo>
                  <a:cubicBezTo>
                    <a:pt x="327489" y="349688"/>
                    <a:pt x="324990" y="350473"/>
                    <a:pt x="322349" y="350473"/>
                  </a:cubicBezTo>
                  <a:cubicBezTo>
                    <a:pt x="321493" y="350473"/>
                    <a:pt x="320636" y="350330"/>
                    <a:pt x="319780" y="350188"/>
                  </a:cubicBezTo>
                  <a:cubicBezTo>
                    <a:pt x="317281" y="349688"/>
                    <a:pt x="314997" y="348403"/>
                    <a:pt x="313284" y="346690"/>
                  </a:cubicBezTo>
                  <a:cubicBezTo>
                    <a:pt x="312071" y="345548"/>
                    <a:pt x="311143" y="344192"/>
                    <a:pt x="310500" y="342621"/>
                  </a:cubicBezTo>
                  <a:cubicBezTo>
                    <a:pt x="309858" y="341122"/>
                    <a:pt x="309501" y="339409"/>
                    <a:pt x="309501" y="337625"/>
                  </a:cubicBezTo>
                  <a:cubicBezTo>
                    <a:pt x="309501" y="331415"/>
                    <a:pt x="313927" y="326204"/>
                    <a:pt x="319780" y="324990"/>
                  </a:cubicBezTo>
                  <a:cubicBezTo>
                    <a:pt x="320565" y="324776"/>
                    <a:pt x="321493" y="324705"/>
                    <a:pt x="322349" y="324705"/>
                  </a:cubicBezTo>
                  <a:close/>
                  <a:moveTo>
                    <a:pt x="479098" y="321707"/>
                  </a:moveTo>
                  <a:cubicBezTo>
                    <a:pt x="484594" y="321707"/>
                    <a:pt x="489376" y="324491"/>
                    <a:pt x="492232" y="328702"/>
                  </a:cubicBezTo>
                  <a:cubicBezTo>
                    <a:pt x="493945" y="331272"/>
                    <a:pt x="494944" y="334270"/>
                    <a:pt x="494944" y="337553"/>
                  </a:cubicBezTo>
                  <a:cubicBezTo>
                    <a:pt x="494944" y="339695"/>
                    <a:pt x="494516" y="341836"/>
                    <a:pt x="493731" y="343692"/>
                  </a:cubicBezTo>
                  <a:cubicBezTo>
                    <a:pt x="493374" y="344691"/>
                    <a:pt x="492874" y="345548"/>
                    <a:pt x="492303" y="346404"/>
                  </a:cubicBezTo>
                  <a:cubicBezTo>
                    <a:pt x="491732" y="347261"/>
                    <a:pt x="491090" y="348046"/>
                    <a:pt x="490304" y="348760"/>
                  </a:cubicBezTo>
                  <a:cubicBezTo>
                    <a:pt x="487449" y="351615"/>
                    <a:pt x="483452" y="353400"/>
                    <a:pt x="479098" y="353400"/>
                  </a:cubicBezTo>
                  <a:cubicBezTo>
                    <a:pt x="477956" y="353400"/>
                    <a:pt x="476885" y="353257"/>
                    <a:pt x="475886" y="353043"/>
                  </a:cubicBezTo>
                  <a:cubicBezTo>
                    <a:pt x="472816" y="352472"/>
                    <a:pt x="470033" y="350901"/>
                    <a:pt x="467891" y="348760"/>
                  </a:cubicBezTo>
                  <a:cubicBezTo>
                    <a:pt x="467177" y="348046"/>
                    <a:pt x="466535" y="347261"/>
                    <a:pt x="465964" y="346404"/>
                  </a:cubicBezTo>
                  <a:cubicBezTo>
                    <a:pt x="465393" y="345548"/>
                    <a:pt x="464965" y="344620"/>
                    <a:pt x="464536" y="343692"/>
                  </a:cubicBezTo>
                  <a:cubicBezTo>
                    <a:pt x="464108" y="342693"/>
                    <a:pt x="463823" y="341693"/>
                    <a:pt x="463608" y="340694"/>
                  </a:cubicBezTo>
                  <a:cubicBezTo>
                    <a:pt x="463466" y="339623"/>
                    <a:pt x="463323" y="338553"/>
                    <a:pt x="463323" y="337482"/>
                  </a:cubicBezTo>
                  <a:cubicBezTo>
                    <a:pt x="463323" y="336340"/>
                    <a:pt x="463394" y="335269"/>
                    <a:pt x="463608" y="334270"/>
                  </a:cubicBezTo>
                  <a:cubicBezTo>
                    <a:pt x="464037" y="332200"/>
                    <a:pt x="464822" y="330344"/>
                    <a:pt x="465964" y="328631"/>
                  </a:cubicBezTo>
                  <a:cubicBezTo>
                    <a:pt x="466535" y="327774"/>
                    <a:pt x="467177" y="326989"/>
                    <a:pt x="467891" y="326275"/>
                  </a:cubicBezTo>
                  <a:cubicBezTo>
                    <a:pt x="470033" y="324134"/>
                    <a:pt x="472816" y="322635"/>
                    <a:pt x="475886" y="321993"/>
                  </a:cubicBezTo>
                  <a:cubicBezTo>
                    <a:pt x="476956" y="321850"/>
                    <a:pt x="478027" y="321707"/>
                    <a:pt x="479098" y="321707"/>
                  </a:cubicBezTo>
                  <a:close/>
                  <a:moveTo>
                    <a:pt x="557687" y="320066"/>
                  </a:moveTo>
                  <a:cubicBezTo>
                    <a:pt x="567323" y="320066"/>
                    <a:pt x="575175" y="327918"/>
                    <a:pt x="575175" y="337554"/>
                  </a:cubicBezTo>
                  <a:cubicBezTo>
                    <a:pt x="575175" y="339981"/>
                    <a:pt x="574675" y="342336"/>
                    <a:pt x="573819" y="344406"/>
                  </a:cubicBezTo>
                  <a:cubicBezTo>
                    <a:pt x="572891" y="346476"/>
                    <a:pt x="571606" y="348404"/>
                    <a:pt x="570178" y="349974"/>
                  </a:cubicBezTo>
                  <a:cubicBezTo>
                    <a:pt x="566966" y="353115"/>
                    <a:pt x="562612" y="355113"/>
                    <a:pt x="557758" y="355113"/>
                  </a:cubicBezTo>
                  <a:cubicBezTo>
                    <a:pt x="552905" y="355113"/>
                    <a:pt x="548479" y="353115"/>
                    <a:pt x="545338" y="349974"/>
                  </a:cubicBezTo>
                  <a:cubicBezTo>
                    <a:pt x="543697" y="348404"/>
                    <a:pt x="542412" y="346476"/>
                    <a:pt x="541555" y="344406"/>
                  </a:cubicBezTo>
                  <a:cubicBezTo>
                    <a:pt x="540699" y="342265"/>
                    <a:pt x="540199" y="339981"/>
                    <a:pt x="540199" y="337554"/>
                  </a:cubicBezTo>
                  <a:cubicBezTo>
                    <a:pt x="540199" y="327918"/>
                    <a:pt x="548051" y="320066"/>
                    <a:pt x="557687" y="320066"/>
                  </a:cubicBezTo>
                  <a:close/>
                  <a:moveTo>
                    <a:pt x="714579" y="316140"/>
                  </a:moveTo>
                  <a:cubicBezTo>
                    <a:pt x="726428" y="316140"/>
                    <a:pt x="736064" y="325776"/>
                    <a:pt x="736064" y="337625"/>
                  </a:cubicBezTo>
                  <a:cubicBezTo>
                    <a:pt x="736064" y="340552"/>
                    <a:pt x="735422" y="343407"/>
                    <a:pt x="734351" y="345977"/>
                  </a:cubicBezTo>
                  <a:cubicBezTo>
                    <a:pt x="733281" y="348546"/>
                    <a:pt x="731710" y="350830"/>
                    <a:pt x="729854" y="352829"/>
                  </a:cubicBezTo>
                  <a:cubicBezTo>
                    <a:pt x="726000" y="356684"/>
                    <a:pt x="720575" y="359111"/>
                    <a:pt x="714651" y="359111"/>
                  </a:cubicBezTo>
                  <a:cubicBezTo>
                    <a:pt x="708726" y="359111"/>
                    <a:pt x="703373" y="356755"/>
                    <a:pt x="699447" y="352829"/>
                  </a:cubicBezTo>
                  <a:cubicBezTo>
                    <a:pt x="697448" y="350902"/>
                    <a:pt x="695878" y="348546"/>
                    <a:pt x="694807" y="345977"/>
                  </a:cubicBezTo>
                  <a:cubicBezTo>
                    <a:pt x="693665" y="343407"/>
                    <a:pt x="693094" y="340623"/>
                    <a:pt x="693094" y="337625"/>
                  </a:cubicBezTo>
                  <a:cubicBezTo>
                    <a:pt x="693094" y="325776"/>
                    <a:pt x="702730" y="316140"/>
                    <a:pt x="714579" y="316140"/>
                  </a:cubicBezTo>
                  <a:close/>
                  <a:moveTo>
                    <a:pt x="793025" y="313784"/>
                  </a:moveTo>
                  <a:cubicBezTo>
                    <a:pt x="797950" y="313784"/>
                    <a:pt x="802590" y="315283"/>
                    <a:pt x="806373" y="317853"/>
                  </a:cubicBezTo>
                  <a:cubicBezTo>
                    <a:pt x="812725" y="322135"/>
                    <a:pt x="816865" y="329416"/>
                    <a:pt x="816865" y="337625"/>
                  </a:cubicBezTo>
                  <a:cubicBezTo>
                    <a:pt x="816865" y="340908"/>
                    <a:pt x="816223" y="344049"/>
                    <a:pt x="815010" y="346904"/>
                  </a:cubicBezTo>
                  <a:cubicBezTo>
                    <a:pt x="813796" y="349759"/>
                    <a:pt x="812012" y="352329"/>
                    <a:pt x="809870" y="354470"/>
                  </a:cubicBezTo>
                  <a:cubicBezTo>
                    <a:pt x="808800" y="355541"/>
                    <a:pt x="807586" y="356469"/>
                    <a:pt x="806373" y="357397"/>
                  </a:cubicBezTo>
                  <a:cubicBezTo>
                    <a:pt x="802518" y="359967"/>
                    <a:pt x="797950" y="361466"/>
                    <a:pt x="793025" y="361466"/>
                  </a:cubicBezTo>
                  <a:cubicBezTo>
                    <a:pt x="791383" y="361466"/>
                    <a:pt x="789813" y="361251"/>
                    <a:pt x="788242" y="360966"/>
                  </a:cubicBezTo>
                  <a:cubicBezTo>
                    <a:pt x="783603" y="360038"/>
                    <a:pt x="779391" y="357682"/>
                    <a:pt x="776179" y="354470"/>
                  </a:cubicBezTo>
                  <a:cubicBezTo>
                    <a:pt x="773966" y="352329"/>
                    <a:pt x="772253" y="349759"/>
                    <a:pt x="771040" y="346904"/>
                  </a:cubicBezTo>
                  <a:cubicBezTo>
                    <a:pt x="769826" y="344049"/>
                    <a:pt x="769184" y="340908"/>
                    <a:pt x="769184" y="337625"/>
                  </a:cubicBezTo>
                  <a:cubicBezTo>
                    <a:pt x="769184" y="326133"/>
                    <a:pt x="777393" y="316496"/>
                    <a:pt x="788242" y="314284"/>
                  </a:cubicBezTo>
                  <a:cubicBezTo>
                    <a:pt x="789741" y="313927"/>
                    <a:pt x="791383" y="313784"/>
                    <a:pt x="793025" y="313784"/>
                  </a:cubicBezTo>
                  <a:close/>
                  <a:moveTo>
                    <a:pt x="47753" y="289372"/>
                  </a:moveTo>
                  <a:cubicBezTo>
                    <a:pt x="52749" y="289372"/>
                    <a:pt x="56747" y="293369"/>
                    <a:pt x="56747" y="298366"/>
                  </a:cubicBezTo>
                  <a:cubicBezTo>
                    <a:pt x="56747" y="303362"/>
                    <a:pt x="52749" y="307360"/>
                    <a:pt x="47753" y="307360"/>
                  </a:cubicBezTo>
                  <a:cubicBezTo>
                    <a:pt x="42756" y="307360"/>
                    <a:pt x="38759" y="303362"/>
                    <a:pt x="38759" y="298366"/>
                  </a:cubicBezTo>
                  <a:cubicBezTo>
                    <a:pt x="38759" y="293369"/>
                    <a:pt x="42756" y="289372"/>
                    <a:pt x="47753" y="289372"/>
                  </a:cubicBezTo>
                  <a:close/>
                  <a:moveTo>
                    <a:pt x="126198" y="288373"/>
                  </a:moveTo>
                  <a:cubicBezTo>
                    <a:pt x="131694" y="288373"/>
                    <a:pt x="136191" y="292870"/>
                    <a:pt x="136191" y="298366"/>
                  </a:cubicBezTo>
                  <a:cubicBezTo>
                    <a:pt x="136191" y="303862"/>
                    <a:pt x="131694" y="308359"/>
                    <a:pt x="126198" y="308359"/>
                  </a:cubicBezTo>
                  <a:cubicBezTo>
                    <a:pt x="120631" y="308359"/>
                    <a:pt x="116205" y="303862"/>
                    <a:pt x="116205" y="298366"/>
                  </a:cubicBezTo>
                  <a:cubicBezTo>
                    <a:pt x="116205" y="292799"/>
                    <a:pt x="120702" y="288373"/>
                    <a:pt x="126198" y="288373"/>
                  </a:cubicBezTo>
                  <a:close/>
                  <a:moveTo>
                    <a:pt x="283162" y="286160"/>
                  </a:moveTo>
                  <a:cubicBezTo>
                    <a:pt x="289872" y="286160"/>
                    <a:pt x="295368" y="291585"/>
                    <a:pt x="295368" y="298366"/>
                  </a:cubicBezTo>
                  <a:cubicBezTo>
                    <a:pt x="295368" y="305147"/>
                    <a:pt x="289872" y="310572"/>
                    <a:pt x="283162" y="310572"/>
                  </a:cubicBezTo>
                  <a:cubicBezTo>
                    <a:pt x="276452" y="310572"/>
                    <a:pt x="270956" y="305147"/>
                    <a:pt x="270956" y="298366"/>
                  </a:cubicBezTo>
                  <a:cubicBezTo>
                    <a:pt x="270956" y="291656"/>
                    <a:pt x="276381" y="286160"/>
                    <a:pt x="283162" y="286160"/>
                  </a:cubicBezTo>
                  <a:close/>
                  <a:moveTo>
                    <a:pt x="361536" y="284804"/>
                  </a:moveTo>
                  <a:cubicBezTo>
                    <a:pt x="369031" y="284804"/>
                    <a:pt x="375098" y="290871"/>
                    <a:pt x="375098" y="298366"/>
                  </a:cubicBezTo>
                  <a:cubicBezTo>
                    <a:pt x="375098" y="305861"/>
                    <a:pt x="369031" y="311928"/>
                    <a:pt x="361536" y="311928"/>
                  </a:cubicBezTo>
                  <a:cubicBezTo>
                    <a:pt x="354041" y="311928"/>
                    <a:pt x="347974" y="305861"/>
                    <a:pt x="347974" y="298366"/>
                  </a:cubicBezTo>
                  <a:cubicBezTo>
                    <a:pt x="347974" y="290871"/>
                    <a:pt x="354041" y="284804"/>
                    <a:pt x="361536" y="284804"/>
                  </a:cubicBezTo>
                  <a:close/>
                  <a:moveTo>
                    <a:pt x="518428" y="281735"/>
                  </a:moveTo>
                  <a:cubicBezTo>
                    <a:pt x="527636" y="281735"/>
                    <a:pt x="535060" y="289158"/>
                    <a:pt x="535060" y="298366"/>
                  </a:cubicBezTo>
                  <a:cubicBezTo>
                    <a:pt x="535060" y="307574"/>
                    <a:pt x="527636" y="314998"/>
                    <a:pt x="518428" y="314998"/>
                  </a:cubicBezTo>
                  <a:cubicBezTo>
                    <a:pt x="509220" y="314998"/>
                    <a:pt x="501797" y="307574"/>
                    <a:pt x="501797" y="298366"/>
                  </a:cubicBezTo>
                  <a:cubicBezTo>
                    <a:pt x="501797" y="289158"/>
                    <a:pt x="509220" y="281735"/>
                    <a:pt x="518428" y="281735"/>
                  </a:cubicBezTo>
                  <a:close/>
                  <a:moveTo>
                    <a:pt x="596946" y="279950"/>
                  </a:moveTo>
                  <a:cubicBezTo>
                    <a:pt x="607082" y="279950"/>
                    <a:pt x="615362" y="288159"/>
                    <a:pt x="615362" y="298366"/>
                  </a:cubicBezTo>
                  <a:cubicBezTo>
                    <a:pt x="615362" y="308573"/>
                    <a:pt x="607082" y="316782"/>
                    <a:pt x="596946" y="316782"/>
                  </a:cubicBezTo>
                  <a:cubicBezTo>
                    <a:pt x="586810" y="316782"/>
                    <a:pt x="578530" y="308573"/>
                    <a:pt x="578530" y="298366"/>
                  </a:cubicBezTo>
                  <a:cubicBezTo>
                    <a:pt x="578530" y="288230"/>
                    <a:pt x="586739" y="279950"/>
                    <a:pt x="596946" y="279950"/>
                  </a:cubicBezTo>
                  <a:close/>
                  <a:moveTo>
                    <a:pt x="753766" y="275739"/>
                  </a:moveTo>
                  <a:cubicBezTo>
                    <a:pt x="766258" y="275739"/>
                    <a:pt x="776394" y="285875"/>
                    <a:pt x="776394" y="298366"/>
                  </a:cubicBezTo>
                  <a:cubicBezTo>
                    <a:pt x="776394" y="310858"/>
                    <a:pt x="766258" y="320994"/>
                    <a:pt x="753766" y="320994"/>
                  </a:cubicBezTo>
                  <a:cubicBezTo>
                    <a:pt x="741275" y="320994"/>
                    <a:pt x="731139" y="310858"/>
                    <a:pt x="731139" y="298366"/>
                  </a:cubicBezTo>
                  <a:cubicBezTo>
                    <a:pt x="731139" y="285875"/>
                    <a:pt x="741275" y="275739"/>
                    <a:pt x="753766" y="275739"/>
                  </a:cubicBezTo>
                  <a:close/>
                  <a:moveTo>
                    <a:pt x="832283" y="273241"/>
                  </a:moveTo>
                  <a:cubicBezTo>
                    <a:pt x="846131" y="273241"/>
                    <a:pt x="857337" y="284519"/>
                    <a:pt x="857337" y="298367"/>
                  </a:cubicBezTo>
                  <a:cubicBezTo>
                    <a:pt x="857337" y="312214"/>
                    <a:pt x="846059" y="323421"/>
                    <a:pt x="832283" y="323421"/>
                  </a:cubicBezTo>
                  <a:cubicBezTo>
                    <a:pt x="818436" y="323421"/>
                    <a:pt x="807229" y="312214"/>
                    <a:pt x="807229" y="298367"/>
                  </a:cubicBezTo>
                  <a:cubicBezTo>
                    <a:pt x="807229" y="284448"/>
                    <a:pt x="818436" y="273241"/>
                    <a:pt x="832283" y="273241"/>
                  </a:cubicBezTo>
                  <a:close/>
                  <a:moveTo>
                    <a:pt x="86939" y="249685"/>
                  </a:moveTo>
                  <a:cubicBezTo>
                    <a:pt x="92222" y="249685"/>
                    <a:pt x="96433" y="253968"/>
                    <a:pt x="96433" y="259179"/>
                  </a:cubicBezTo>
                  <a:cubicBezTo>
                    <a:pt x="96433" y="264389"/>
                    <a:pt x="92222" y="268601"/>
                    <a:pt x="86939" y="268672"/>
                  </a:cubicBezTo>
                  <a:cubicBezTo>
                    <a:pt x="81657" y="268672"/>
                    <a:pt x="77446" y="264389"/>
                    <a:pt x="77446" y="259179"/>
                  </a:cubicBezTo>
                  <a:cubicBezTo>
                    <a:pt x="77446" y="253896"/>
                    <a:pt x="81729" y="249685"/>
                    <a:pt x="86939" y="249685"/>
                  </a:cubicBezTo>
                  <a:close/>
                  <a:moveTo>
                    <a:pt x="165457" y="248686"/>
                  </a:moveTo>
                  <a:cubicBezTo>
                    <a:pt x="169097" y="248686"/>
                    <a:pt x="172309" y="250542"/>
                    <a:pt x="174165" y="253326"/>
                  </a:cubicBezTo>
                  <a:cubicBezTo>
                    <a:pt x="175307" y="254967"/>
                    <a:pt x="175950" y="257037"/>
                    <a:pt x="175950" y="259179"/>
                  </a:cubicBezTo>
                  <a:cubicBezTo>
                    <a:pt x="175950" y="261320"/>
                    <a:pt x="175307" y="263390"/>
                    <a:pt x="174165" y="265032"/>
                  </a:cubicBezTo>
                  <a:cubicBezTo>
                    <a:pt x="172238" y="267816"/>
                    <a:pt x="169026" y="269672"/>
                    <a:pt x="165457" y="269814"/>
                  </a:cubicBezTo>
                  <a:cubicBezTo>
                    <a:pt x="164672" y="269814"/>
                    <a:pt x="164029" y="269743"/>
                    <a:pt x="163315" y="269600"/>
                  </a:cubicBezTo>
                  <a:cubicBezTo>
                    <a:pt x="161317" y="269172"/>
                    <a:pt x="159461" y="268173"/>
                    <a:pt x="158033" y="266745"/>
                  </a:cubicBezTo>
                  <a:cubicBezTo>
                    <a:pt x="157534" y="266245"/>
                    <a:pt x="157105" y="265746"/>
                    <a:pt x="156748" y="265175"/>
                  </a:cubicBezTo>
                  <a:cubicBezTo>
                    <a:pt x="156035" y="264033"/>
                    <a:pt x="155464" y="262748"/>
                    <a:pt x="155178" y="261392"/>
                  </a:cubicBezTo>
                  <a:cubicBezTo>
                    <a:pt x="155035" y="260678"/>
                    <a:pt x="154964" y="259964"/>
                    <a:pt x="154964" y="259250"/>
                  </a:cubicBezTo>
                  <a:cubicBezTo>
                    <a:pt x="154964" y="258465"/>
                    <a:pt x="155035" y="257823"/>
                    <a:pt x="155178" y="257109"/>
                  </a:cubicBezTo>
                  <a:cubicBezTo>
                    <a:pt x="155464" y="255681"/>
                    <a:pt x="155963" y="254468"/>
                    <a:pt x="156748" y="253326"/>
                  </a:cubicBezTo>
                  <a:cubicBezTo>
                    <a:pt x="157105" y="252755"/>
                    <a:pt x="157534" y="252255"/>
                    <a:pt x="158033" y="251755"/>
                  </a:cubicBezTo>
                  <a:cubicBezTo>
                    <a:pt x="159461" y="250328"/>
                    <a:pt x="161245" y="249328"/>
                    <a:pt x="163315" y="248900"/>
                  </a:cubicBezTo>
                  <a:cubicBezTo>
                    <a:pt x="164029" y="248757"/>
                    <a:pt x="164743" y="248686"/>
                    <a:pt x="165457" y="248686"/>
                  </a:cubicBezTo>
                  <a:close/>
                  <a:moveTo>
                    <a:pt x="322349" y="246259"/>
                  </a:moveTo>
                  <a:cubicBezTo>
                    <a:pt x="324990" y="246259"/>
                    <a:pt x="327489" y="247116"/>
                    <a:pt x="329559" y="248472"/>
                  </a:cubicBezTo>
                  <a:cubicBezTo>
                    <a:pt x="332913" y="250827"/>
                    <a:pt x="335198" y="254753"/>
                    <a:pt x="335198" y="259179"/>
                  </a:cubicBezTo>
                  <a:cubicBezTo>
                    <a:pt x="335198" y="263604"/>
                    <a:pt x="332985" y="267530"/>
                    <a:pt x="329559" y="269886"/>
                  </a:cubicBezTo>
                  <a:cubicBezTo>
                    <a:pt x="327489" y="271313"/>
                    <a:pt x="324990" y="272098"/>
                    <a:pt x="322349" y="272098"/>
                  </a:cubicBezTo>
                  <a:cubicBezTo>
                    <a:pt x="321493" y="272098"/>
                    <a:pt x="320636" y="271956"/>
                    <a:pt x="319780" y="271813"/>
                  </a:cubicBezTo>
                  <a:cubicBezTo>
                    <a:pt x="313927" y="270599"/>
                    <a:pt x="309501" y="265389"/>
                    <a:pt x="309501" y="259179"/>
                  </a:cubicBezTo>
                  <a:cubicBezTo>
                    <a:pt x="309501" y="252969"/>
                    <a:pt x="313927" y="247758"/>
                    <a:pt x="319780" y="246545"/>
                  </a:cubicBezTo>
                  <a:cubicBezTo>
                    <a:pt x="320565" y="246330"/>
                    <a:pt x="321493" y="246259"/>
                    <a:pt x="322349" y="246259"/>
                  </a:cubicBezTo>
                  <a:close/>
                  <a:moveTo>
                    <a:pt x="400795" y="244903"/>
                  </a:moveTo>
                  <a:cubicBezTo>
                    <a:pt x="408718" y="244903"/>
                    <a:pt x="415071" y="251327"/>
                    <a:pt x="415071" y="259179"/>
                  </a:cubicBezTo>
                  <a:cubicBezTo>
                    <a:pt x="415071" y="267031"/>
                    <a:pt x="408647" y="273455"/>
                    <a:pt x="400795" y="273455"/>
                  </a:cubicBezTo>
                  <a:cubicBezTo>
                    <a:pt x="392943" y="273455"/>
                    <a:pt x="386519" y="267031"/>
                    <a:pt x="386519" y="259179"/>
                  </a:cubicBezTo>
                  <a:cubicBezTo>
                    <a:pt x="386519" y="251256"/>
                    <a:pt x="392943" y="244903"/>
                    <a:pt x="400795" y="244903"/>
                  </a:cubicBezTo>
                  <a:close/>
                  <a:moveTo>
                    <a:pt x="557687" y="241691"/>
                  </a:moveTo>
                  <a:cubicBezTo>
                    <a:pt x="567323" y="241691"/>
                    <a:pt x="575175" y="249543"/>
                    <a:pt x="575175" y="259179"/>
                  </a:cubicBezTo>
                  <a:cubicBezTo>
                    <a:pt x="575175" y="268815"/>
                    <a:pt x="567323" y="276667"/>
                    <a:pt x="557687" y="276667"/>
                  </a:cubicBezTo>
                  <a:cubicBezTo>
                    <a:pt x="548051" y="276667"/>
                    <a:pt x="540199" y="268815"/>
                    <a:pt x="540199" y="259179"/>
                  </a:cubicBezTo>
                  <a:cubicBezTo>
                    <a:pt x="540199" y="249543"/>
                    <a:pt x="548051" y="241691"/>
                    <a:pt x="557687" y="241691"/>
                  </a:cubicBezTo>
                  <a:close/>
                  <a:moveTo>
                    <a:pt x="636061" y="239764"/>
                  </a:moveTo>
                  <a:cubicBezTo>
                    <a:pt x="642771" y="239764"/>
                    <a:pt x="648695" y="243190"/>
                    <a:pt x="652193" y="248330"/>
                  </a:cubicBezTo>
                  <a:cubicBezTo>
                    <a:pt x="654263" y="251399"/>
                    <a:pt x="655476" y="255182"/>
                    <a:pt x="655476" y="259179"/>
                  </a:cubicBezTo>
                  <a:cubicBezTo>
                    <a:pt x="655476" y="263177"/>
                    <a:pt x="654263" y="266960"/>
                    <a:pt x="652193" y="270029"/>
                  </a:cubicBezTo>
                  <a:cubicBezTo>
                    <a:pt x="648695" y="275168"/>
                    <a:pt x="642842" y="278594"/>
                    <a:pt x="636061" y="278594"/>
                  </a:cubicBezTo>
                  <a:cubicBezTo>
                    <a:pt x="634705" y="278594"/>
                    <a:pt x="633420" y="278452"/>
                    <a:pt x="632135" y="278166"/>
                  </a:cubicBezTo>
                  <a:cubicBezTo>
                    <a:pt x="628352" y="277381"/>
                    <a:pt x="624997" y="275525"/>
                    <a:pt x="622356" y="272884"/>
                  </a:cubicBezTo>
                  <a:cubicBezTo>
                    <a:pt x="621500" y="272028"/>
                    <a:pt x="620715" y="271028"/>
                    <a:pt x="620001" y="270029"/>
                  </a:cubicBezTo>
                  <a:cubicBezTo>
                    <a:pt x="618573" y="267959"/>
                    <a:pt x="617574" y="265603"/>
                    <a:pt x="617074" y="263105"/>
                  </a:cubicBezTo>
                  <a:cubicBezTo>
                    <a:pt x="616789" y="261820"/>
                    <a:pt x="616646" y="260535"/>
                    <a:pt x="616646" y="259179"/>
                  </a:cubicBezTo>
                  <a:cubicBezTo>
                    <a:pt x="616646" y="257823"/>
                    <a:pt x="616789" y="256538"/>
                    <a:pt x="617074" y="255253"/>
                  </a:cubicBezTo>
                  <a:cubicBezTo>
                    <a:pt x="617574" y="252755"/>
                    <a:pt x="618573" y="250400"/>
                    <a:pt x="620001" y="248330"/>
                  </a:cubicBezTo>
                  <a:cubicBezTo>
                    <a:pt x="620715" y="247330"/>
                    <a:pt x="621500" y="246331"/>
                    <a:pt x="622356" y="245474"/>
                  </a:cubicBezTo>
                  <a:cubicBezTo>
                    <a:pt x="624926" y="242833"/>
                    <a:pt x="628352" y="240977"/>
                    <a:pt x="632135" y="240192"/>
                  </a:cubicBezTo>
                  <a:cubicBezTo>
                    <a:pt x="633420" y="239907"/>
                    <a:pt x="634705" y="239764"/>
                    <a:pt x="636061" y="239764"/>
                  </a:cubicBezTo>
                  <a:close/>
                  <a:moveTo>
                    <a:pt x="793025" y="235338"/>
                  </a:moveTo>
                  <a:cubicBezTo>
                    <a:pt x="797950" y="235338"/>
                    <a:pt x="802590" y="236837"/>
                    <a:pt x="806373" y="239407"/>
                  </a:cubicBezTo>
                  <a:cubicBezTo>
                    <a:pt x="812725" y="243689"/>
                    <a:pt x="816865" y="250970"/>
                    <a:pt x="816865" y="259179"/>
                  </a:cubicBezTo>
                  <a:cubicBezTo>
                    <a:pt x="816865" y="267387"/>
                    <a:pt x="812654" y="274597"/>
                    <a:pt x="806373" y="278951"/>
                  </a:cubicBezTo>
                  <a:cubicBezTo>
                    <a:pt x="802518" y="281521"/>
                    <a:pt x="797950" y="283020"/>
                    <a:pt x="793025" y="283020"/>
                  </a:cubicBezTo>
                  <a:cubicBezTo>
                    <a:pt x="791383" y="283020"/>
                    <a:pt x="789813" y="282805"/>
                    <a:pt x="788242" y="282520"/>
                  </a:cubicBezTo>
                  <a:cubicBezTo>
                    <a:pt x="777321" y="280307"/>
                    <a:pt x="769184" y="270671"/>
                    <a:pt x="769184" y="259179"/>
                  </a:cubicBezTo>
                  <a:cubicBezTo>
                    <a:pt x="769184" y="247687"/>
                    <a:pt x="777393" y="238050"/>
                    <a:pt x="788242" y="235838"/>
                  </a:cubicBezTo>
                  <a:cubicBezTo>
                    <a:pt x="789741" y="235481"/>
                    <a:pt x="791383" y="235338"/>
                    <a:pt x="793025" y="235338"/>
                  </a:cubicBezTo>
                  <a:close/>
                  <a:moveTo>
                    <a:pt x="871470" y="232768"/>
                  </a:moveTo>
                  <a:cubicBezTo>
                    <a:pt x="886032" y="232768"/>
                    <a:pt x="897881" y="244617"/>
                    <a:pt x="897881" y="259178"/>
                  </a:cubicBezTo>
                  <a:cubicBezTo>
                    <a:pt x="897881" y="273740"/>
                    <a:pt x="886032" y="285589"/>
                    <a:pt x="871470" y="285589"/>
                  </a:cubicBezTo>
                  <a:cubicBezTo>
                    <a:pt x="856909" y="285589"/>
                    <a:pt x="845060" y="273740"/>
                    <a:pt x="845060" y="259178"/>
                  </a:cubicBezTo>
                  <a:cubicBezTo>
                    <a:pt x="845060" y="244617"/>
                    <a:pt x="856909" y="232768"/>
                    <a:pt x="871470" y="232768"/>
                  </a:cubicBezTo>
                  <a:close/>
                  <a:moveTo>
                    <a:pt x="126198" y="209927"/>
                  </a:moveTo>
                  <a:cubicBezTo>
                    <a:pt x="131694" y="209927"/>
                    <a:pt x="136191" y="214424"/>
                    <a:pt x="136191" y="219920"/>
                  </a:cubicBezTo>
                  <a:cubicBezTo>
                    <a:pt x="136191" y="225416"/>
                    <a:pt x="131694" y="229913"/>
                    <a:pt x="126198" y="229913"/>
                  </a:cubicBezTo>
                  <a:cubicBezTo>
                    <a:pt x="120631" y="229913"/>
                    <a:pt x="116205" y="225416"/>
                    <a:pt x="116205" y="219920"/>
                  </a:cubicBezTo>
                  <a:cubicBezTo>
                    <a:pt x="116205" y="214353"/>
                    <a:pt x="120702" y="209927"/>
                    <a:pt x="126198" y="209927"/>
                  </a:cubicBezTo>
                  <a:close/>
                  <a:moveTo>
                    <a:pt x="204644" y="208856"/>
                  </a:moveTo>
                  <a:cubicBezTo>
                    <a:pt x="210782" y="208856"/>
                    <a:pt x="215708" y="213853"/>
                    <a:pt x="215708" y="219920"/>
                  </a:cubicBezTo>
                  <a:cubicBezTo>
                    <a:pt x="215708" y="226058"/>
                    <a:pt x="210782" y="230984"/>
                    <a:pt x="204644" y="230984"/>
                  </a:cubicBezTo>
                  <a:cubicBezTo>
                    <a:pt x="198505" y="230984"/>
                    <a:pt x="193580" y="225987"/>
                    <a:pt x="193580" y="219920"/>
                  </a:cubicBezTo>
                  <a:cubicBezTo>
                    <a:pt x="193580" y="213781"/>
                    <a:pt x="198577" y="208856"/>
                    <a:pt x="204644" y="208856"/>
                  </a:cubicBezTo>
                  <a:close/>
                  <a:moveTo>
                    <a:pt x="361536" y="206358"/>
                  </a:moveTo>
                  <a:cubicBezTo>
                    <a:pt x="369031" y="206358"/>
                    <a:pt x="375098" y="212425"/>
                    <a:pt x="375098" y="219920"/>
                  </a:cubicBezTo>
                  <a:cubicBezTo>
                    <a:pt x="375098" y="227415"/>
                    <a:pt x="369031" y="233482"/>
                    <a:pt x="361536" y="233482"/>
                  </a:cubicBezTo>
                  <a:cubicBezTo>
                    <a:pt x="354041" y="233482"/>
                    <a:pt x="347974" y="227415"/>
                    <a:pt x="347974" y="219920"/>
                  </a:cubicBezTo>
                  <a:cubicBezTo>
                    <a:pt x="347974" y="212425"/>
                    <a:pt x="354041" y="206358"/>
                    <a:pt x="361536" y="206358"/>
                  </a:cubicBezTo>
                  <a:close/>
                  <a:moveTo>
                    <a:pt x="440054" y="204930"/>
                  </a:moveTo>
                  <a:cubicBezTo>
                    <a:pt x="448334" y="204930"/>
                    <a:pt x="455043" y="211640"/>
                    <a:pt x="455043" y="219920"/>
                  </a:cubicBezTo>
                  <a:cubicBezTo>
                    <a:pt x="455043" y="228200"/>
                    <a:pt x="448262" y="234981"/>
                    <a:pt x="440054" y="234909"/>
                  </a:cubicBezTo>
                  <a:cubicBezTo>
                    <a:pt x="431774" y="234909"/>
                    <a:pt x="425064" y="228200"/>
                    <a:pt x="425064" y="219920"/>
                  </a:cubicBezTo>
                  <a:cubicBezTo>
                    <a:pt x="425064" y="211640"/>
                    <a:pt x="431774" y="204930"/>
                    <a:pt x="440054" y="204930"/>
                  </a:cubicBezTo>
                  <a:close/>
                  <a:moveTo>
                    <a:pt x="596946" y="201504"/>
                  </a:moveTo>
                  <a:cubicBezTo>
                    <a:pt x="607082" y="201504"/>
                    <a:pt x="615362" y="209713"/>
                    <a:pt x="615362" y="219920"/>
                  </a:cubicBezTo>
                  <a:cubicBezTo>
                    <a:pt x="615362" y="230127"/>
                    <a:pt x="607082" y="238407"/>
                    <a:pt x="596946" y="238336"/>
                  </a:cubicBezTo>
                  <a:cubicBezTo>
                    <a:pt x="586810" y="238336"/>
                    <a:pt x="578530" y="230127"/>
                    <a:pt x="578530" y="219920"/>
                  </a:cubicBezTo>
                  <a:cubicBezTo>
                    <a:pt x="578530" y="209784"/>
                    <a:pt x="586739" y="201504"/>
                    <a:pt x="596946" y="201504"/>
                  </a:cubicBezTo>
                  <a:close/>
                  <a:moveTo>
                    <a:pt x="675321" y="199506"/>
                  </a:moveTo>
                  <a:cubicBezTo>
                    <a:pt x="686598" y="199506"/>
                    <a:pt x="695735" y="208643"/>
                    <a:pt x="695735" y="219921"/>
                  </a:cubicBezTo>
                  <a:cubicBezTo>
                    <a:pt x="695735" y="231199"/>
                    <a:pt x="686598" y="240407"/>
                    <a:pt x="675321" y="240335"/>
                  </a:cubicBezTo>
                  <a:cubicBezTo>
                    <a:pt x="664043" y="240335"/>
                    <a:pt x="654906" y="231199"/>
                    <a:pt x="654906" y="219921"/>
                  </a:cubicBezTo>
                  <a:cubicBezTo>
                    <a:pt x="654906" y="208643"/>
                    <a:pt x="664043" y="199506"/>
                    <a:pt x="675321" y="199506"/>
                  </a:cubicBezTo>
                  <a:close/>
                  <a:moveTo>
                    <a:pt x="832283" y="194866"/>
                  </a:moveTo>
                  <a:cubicBezTo>
                    <a:pt x="846131" y="194866"/>
                    <a:pt x="857337" y="206073"/>
                    <a:pt x="857337" y="219920"/>
                  </a:cubicBezTo>
                  <a:cubicBezTo>
                    <a:pt x="857337" y="233768"/>
                    <a:pt x="846059" y="245046"/>
                    <a:pt x="832283" y="245046"/>
                  </a:cubicBezTo>
                  <a:cubicBezTo>
                    <a:pt x="818436" y="245046"/>
                    <a:pt x="807229" y="233768"/>
                    <a:pt x="807229" y="219920"/>
                  </a:cubicBezTo>
                  <a:cubicBezTo>
                    <a:pt x="807229" y="206073"/>
                    <a:pt x="818436" y="194866"/>
                    <a:pt x="832283" y="194866"/>
                  </a:cubicBezTo>
                  <a:close/>
                  <a:moveTo>
                    <a:pt x="165529" y="170240"/>
                  </a:moveTo>
                  <a:cubicBezTo>
                    <a:pt x="169169" y="170240"/>
                    <a:pt x="172381" y="172096"/>
                    <a:pt x="174237" y="174880"/>
                  </a:cubicBezTo>
                  <a:cubicBezTo>
                    <a:pt x="175379" y="176521"/>
                    <a:pt x="176022" y="178591"/>
                    <a:pt x="176022" y="180733"/>
                  </a:cubicBezTo>
                  <a:cubicBezTo>
                    <a:pt x="176022" y="182160"/>
                    <a:pt x="175665" y="183517"/>
                    <a:pt x="175165" y="184801"/>
                  </a:cubicBezTo>
                  <a:cubicBezTo>
                    <a:pt x="174879" y="185444"/>
                    <a:pt x="174523" y="186015"/>
                    <a:pt x="174166" y="186586"/>
                  </a:cubicBezTo>
                  <a:cubicBezTo>
                    <a:pt x="173737" y="187157"/>
                    <a:pt x="173309" y="187657"/>
                    <a:pt x="173024" y="188299"/>
                  </a:cubicBezTo>
                  <a:cubicBezTo>
                    <a:pt x="171096" y="190226"/>
                    <a:pt x="168527" y="191368"/>
                    <a:pt x="165600" y="191368"/>
                  </a:cubicBezTo>
                  <a:cubicBezTo>
                    <a:pt x="164815" y="191368"/>
                    <a:pt x="164173" y="191297"/>
                    <a:pt x="163459" y="191154"/>
                  </a:cubicBezTo>
                  <a:cubicBezTo>
                    <a:pt x="161460" y="190726"/>
                    <a:pt x="159604" y="189727"/>
                    <a:pt x="158177" y="188299"/>
                  </a:cubicBezTo>
                  <a:cubicBezTo>
                    <a:pt x="157677" y="187799"/>
                    <a:pt x="157249" y="187300"/>
                    <a:pt x="156892" y="186729"/>
                  </a:cubicBezTo>
                  <a:cubicBezTo>
                    <a:pt x="156464" y="186158"/>
                    <a:pt x="156178" y="185587"/>
                    <a:pt x="155893" y="184944"/>
                  </a:cubicBezTo>
                  <a:cubicBezTo>
                    <a:pt x="155607" y="184302"/>
                    <a:pt x="155393" y="183659"/>
                    <a:pt x="155250" y="182946"/>
                  </a:cubicBezTo>
                  <a:cubicBezTo>
                    <a:pt x="155107" y="182232"/>
                    <a:pt x="155036" y="181518"/>
                    <a:pt x="155036" y="180804"/>
                  </a:cubicBezTo>
                  <a:cubicBezTo>
                    <a:pt x="155036" y="180019"/>
                    <a:pt x="155107" y="179377"/>
                    <a:pt x="155250" y="178663"/>
                  </a:cubicBezTo>
                  <a:cubicBezTo>
                    <a:pt x="155536" y="177235"/>
                    <a:pt x="156035" y="176022"/>
                    <a:pt x="156820" y="174880"/>
                  </a:cubicBezTo>
                  <a:cubicBezTo>
                    <a:pt x="157177" y="174309"/>
                    <a:pt x="157606" y="173809"/>
                    <a:pt x="158105" y="173309"/>
                  </a:cubicBezTo>
                  <a:cubicBezTo>
                    <a:pt x="159533" y="171882"/>
                    <a:pt x="161317" y="170882"/>
                    <a:pt x="163387" y="170454"/>
                  </a:cubicBezTo>
                  <a:cubicBezTo>
                    <a:pt x="164101" y="170311"/>
                    <a:pt x="164815" y="170240"/>
                    <a:pt x="165529" y="170240"/>
                  </a:cubicBezTo>
                  <a:close/>
                  <a:moveTo>
                    <a:pt x="243903" y="169098"/>
                  </a:moveTo>
                  <a:cubicBezTo>
                    <a:pt x="250327" y="169098"/>
                    <a:pt x="255538" y="174309"/>
                    <a:pt x="255538" y="180733"/>
                  </a:cubicBezTo>
                  <a:cubicBezTo>
                    <a:pt x="255538" y="182303"/>
                    <a:pt x="255181" y="183874"/>
                    <a:pt x="254610" y="185230"/>
                  </a:cubicBezTo>
                  <a:cubicBezTo>
                    <a:pt x="253967" y="186657"/>
                    <a:pt x="253182" y="187871"/>
                    <a:pt x="252111" y="188942"/>
                  </a:cubicBezTo>
                  <a:cubicBezTo>
                    <a:pt x="250041" y="191083"/>
                    <a:pt x="247115" y="192368"/>
                    <a:pt x="243903" y="192368"/>
                  </a:cubicBezTo>
                  <a:cubicBezTo>
                    <a:pt x="240691" y="192368"/>
                    <a:pt x="237764" y="191012"/>
                    <a:pt x="235694" y="188942"/>
                  </a:cubicBezTo>
                  <a:cubicBezTo>
                    <a:pt x="234624" y="187871"/>
                    <a:pt x="233767" y="186586"/>
                    <a:pt x="233196" y="185230"/>
                  </a:cubicBezTo>
                  <a:cubicBezTo>
                    <a:pt x="232625" y="183874"/>
                    <a:pt x="232268" y="182303"/>
                    <a:pt x="232268" y="180733"/>
                  </a:cubicBezTo>
                  <a:cubicBezTo>
                    <a:pt x="232268" y="174309"/>
                    <a:pt x="237479" y="169098"/>
                    <a:pt x="243903" y="169098"/>
                  </a:cubicBezTo>
                  <a:close/>
                  <a:moveTo>
                    <a:pt x="400795" y="166385"/>
                  </a:moveTo>
                  <a:cubicBezTo>
                    <a:pt x="408718" y="166385"/>
                    <a:pt x="415071" y="172809"/>
                    <a:pt x="415071" y="180661"/>
                  </a:cubicBezTo>
                  <a:cubicBezTo>
                    <a:pt x="415071" y="182660"/>
                    <a:pt x="414642" y="184515"/>
                    <a:pt x="413929" y="186229"/>
                  </a:cubicBezTo>
                  <a:cubicBezTo>
                    <a:pt x="413215" y="187942"/>
                    <a:pt x="412144" y="189512"/>
                    <a:pt x="410859" y="190797"/>
                  </a:cubicBezTo>
                  <a:cubicBezTo>
                    <a:pt x="408290" y="193438"/>
                    <a:pt x="404721" y="195008"/>
                    <a:pt x="400795" y="195008"/>
                  </a:cubicBezTo>
                  <a:cubicBezTo>
                    <a:pt x="396869" y="195008"/>
                    <a:pt x="393300" y="193366"/>
                    <a:pt x="390730" y="190797"/>
                  </a:cubicBezTo>
                  <a:cubicBezTo>
                    <a:pt x="389446" y="189441"/>
                    <a:pt x="388375" y="187942"/>
                    <a:pt x="387661" y="186229"/>
                  </a:cubicBezTo>
                  <a:cubicBezTo>
                    <a:pt x="386947" y="184515"/>
                    <a:pt x="386519" y="182660"/>
                    <a:pt x="386519" y="180661"/>
                  </a:cubicBezTo>
                  <a:cubicBezTo>
                    <a:pt x="386519" y="172738"/>
                    <a:pt x="392943" y="166385"/>
                    <a:pt x="400795" y="166385"/>
                  </a:cubicBezTo>
                  <a:close/>
                  <a:moveTo>
                    <a:pt x="479098" y="164815"/>
                  </a:moveTo>
                  <a:cubicBezTo>
                    <a:pt x="484594" y="164815"/>
                    <a:pt x="489376" y="167599"/>
                    <a:pt x="492232" y="171810"/>
                  </a:cubicBezTo>
                  <a:cubicBezTo>
                    <a:pt x="493945" y="174380"/>
                    <a:pt x="494944" y="177378"/>
                    <a:pt x="494944" y="180661"/>
                  </a:cubicBezTo>
                  <a:cubicBezTo>
                    <a:pt x="494944" y="182803"/>
                    <a:pt x="494516" y="184873"/>
                    <a:pt x="493731" y="186800"/>
                  </a:cubicBezTo>
                  <a:cubicBezTo>
                    <a:pt x="493374" y="187799"/>
                    <a:pt x="492874" y="188656"/>
                    <a:pt x="492303" y="189512"/>
                  </a:cubicBezTo>
                  <a:cubicBezTo>
                    <a:pt x="491732" y="190369"/>
                    <a:pt x="491090" y="191154"/>
                    <a:pt x="490304" y="191939"/>
                  </a:cubicBezTo>
                  <a:cubicBezTo>
                    <a:pt x="487449" y="194794"/>
                    <a:pt x="483452" y="196579"/>
                    <a:pt x="479098" y="196579"/>
                  </a:cubicBezTo>
                  <a:cubicBezTo>
                    <a:pt x="477956" y="196579"/>
                    <a:pt x="476885" y="196436"/>
                    <a:pt x="475886" y="196222"/>
                  </a:cubicBezTo>
                  <a:cubicBezTo>
                    <a:pt x="472816" y="195651"/>
                    <a:pt x="470033" y="194081"/>
                    <a:pt x="467891" y="191939"/>
                  </a:cubicBezTo>
                  <a:cubicBezTo>
                    <a:pt x="467177" y="191225"/>
                    <a:pt x="466535" y="190440"/>
                    <a:pt x="465964" y="189584"/>
                  </a:cubicBezTo>
                  <a:cubicBezTo>
                    <a:pt x="465393" y="188727"/>
                    <a:pt x="464965" y="187799"/>
                    <a:pt x="464536" y="186871"/>
                  </a:cubicBezTo>
                  <a:cubicBezTo>
                    <a:pt x="464108" y="185872"/>
                    <a:pt x="463823" y="184873"/>
                    <a:pt x="463608" y="183873"/>
                  </a:cubicBezTo>
                  <a:cubicBezTo>
                    <a:pt x="463466" y="182803"/>
                    <a:pt x="463323" y="181732"/>
                    <a:pt x="463323" y="180661"/>
                  </a:cubicBezTo>
                  <a:cubicBezTo>
                    <a:pt x="463323" y="179519"/>
                    <a:pt x="463394" y="178449"/>
                    <a:pt x="463608" y="177449"/>
                  </a:cubicBezTo>
                  <a:cubicBezTo>
                    <a:pt x="464037" y="175379"/>
                    <a:pt x="464822" y="173523"/>
                    <a:pt x="465964" y="171810"/>
                  </a:cubicBezTo>
                  <a:cubicBezTo>
                    <a:pt x="466535" y="170954"/>
                    <a:pt x="467177" y="170168"/>
                    <a:pt x="467891" y="169455"/>
                  </a:cubicBezTo>
                  <a:cubicBezTo>
                    <a:pt x="470033" y="167313"/>
                    <a:pt x="472816" y="165814"/>
                    <a:pt x="475886" y="165172"/>
                  </a:cubicBezTo>
                  <a:cubicBezTo>
                    <a:pt x="476956" y="164958"/>
                    <a:pt x="478027" y="164815"/>
                    <a:pt x="479098" y="164815"/>
                  </a:cubicBezTo>
                  <a:close/>
                  <a:moveTo>
                    <a:pt x="636061" y="161317"/>
                  </a:moveTo>
                  <a:cubicBezTo>
                    <a:pt x="642771" y="161317"/>
                    <a:pt x="648695" y="164743"/>
                    <a:pt x="652193" y="169883"/>
                  </a:cubicBezTo>
                  <a:cubicBezTo>
                    <a:pt x="654263" y="172952"/>
                    <a:pt x="655476" y="176735"/>
                    <a:pt x="655476" y="180732"/>
                  </a:cubicBezTo>
                  <a:cubicBezTo>
                    <a:pt x="655476" y="183445"/>
                    <a:pt x="654977" y="185943"/>
                    <a:pt x="653977" y="188298"/>
                  </a:cubicBezTo>
                  <a:cubicBezTo>
                    <a:pt x="653478" y="189441"/>
                    <a:pt x="652907" y="190583"/>
                    <a:pt x="652193" y="191582"/>
                  </a:cubicBezTo>
                  <a:cubicBezTo>
                    <a:pt x="651479" y="192581"/>
                    <a:pt x="650694" y="193581"/>
                    <a:pt x="649766" y="194437"/>
                  </a:cubicBezTo>
                  <a:cubicBezTo>
                    <a:pt x="646268" y="198006"/>
                    <a:pt x="641415" y="200148"/>
                    <a:pt x="636061" y="200148"/>
                  </a:cubicBezTo>
                  <a:cubicBezTo>
                    <a:pt x="634705" y="200148"/>
                    <a:pt x="633420" y="200005"/>
                    <a:pt x="632135" y="199719"/>
                  </a:cubicBezTo>
                  <a:cubicBezTo>
                    <a:pt x="628352" y="198934"/>
                    <a:pt x="624997" y="197078"/>
                    <a:pt x="622356" y="194437"/>
                  </a:cubicBezTo>
                  <a:cubicBezTo>
                    <a:pt x="621500" y="193581"/>
                    <a:pt x="620715" y="192581"/>
                    <a:pt x="620001" y="191582"/>
                  </a:cubicBezTo>
                  <a:cubicBezTo>
                    <a:pt x="619287" y="190583"/>
                    <a:pt x="618716" y="189441"/>
                    <a:pt x="618216" y="188298"/>
                  </a:cubicBezTo>
                  <a:cubicBezTo>
                    <a:pt x="617717" y="187156"/>
                    <a:pt x="617360" y="185943"/>
                    <a:pt x="617074" y="184658"/>
                  </a:cubicBezTo>
                  <a:cubicBezTo>
                    <a:pt x="616789" y="183373"/>
                    <a:pt x="616646" y="182088"/>
                    <a:pt x="616646" y="180732"/>
                  </a:cubicBezTo>
                  <a:cubicBezTo>
                    <a:pt x="616646" y="179376"/>
                    <a:pt x="616789" y="178091"/>
                    <a:pt x="617074" y="176806"/>
                  </a:cubicBezTo>
                  <a:cubicBezTo>
                    <a:pt x="617574" y="174308"/>
                    <a:pt x="618573" y="171953"/>
                    <a:pt x="620001" y="169883"/>
                  </a:cubicBezTo>
                  <a:cubicBezTo>
                    <a:pt x="620715" y="168883"/>
                    <a:pt x="621500" y="167884"/>
                    <a:pt x="622356" y="167027"/>
                  </a:cubicBezTo>
                  <a:cubicBezTo>
                    <a:pt x="624926" y="164386"/>
                    <a:pt x="628352" y="162530"/>
                    <a:pt x="632135" y="161745"/>
                  </a:cubicBezTo>
                  <a:cubicBezTo>
                    <a:pt x="633420" y="161460"/>
                    <a:pt x="634705" y="161317"/>
                    <a:pt x="636061" y="161317"/>
                  </a:cubicBezTo>
                  <a:close/>
                  <a:moveTo>
                    <a:pt x="714579" y="159247"/>
                  </a:moveTo>
                  <a:cubicBezTo>
                    <a:pt x="726428" y="159247"/>
                    <a:pt x="736064" y="168883"/>
                    <a:pt x="736064" y="180732"/>
                  </a:cubicBezTo>
                  <a:cubicBezTo>
                    <a:pt x="736064" y="183659"/>
                    <a:pt x="735422" y="186514"/>
                    <a:pt x="734351" y="189084"/>
                  </a:cubicBezTo>
                  <a:cubicBezTo>
                    <a:pt x="733281" y="191653"/>
                    <a:pt x="731710" y="193937"/>
                    <a:pt x="729854" y="195936"/>
                  </a:cubicBezTo>
                  <a:cubicBezTo>
                    <a:pt x="726000" y="199791"/>
                    <a:pt x="720575" y="202218"/>
                    <a:pt x="714651" y="202218"/>
                  </a:cubicBezTo>
                  <a:cubicBezTo>
                    <a:pt x="708726" y="202218"/>
                    <a:pt x="703373" y="199862"/>
                    <a:pt x="699447" y="195936"/>
                  </a:cubicBezTo>
                  <a:cubicBezTo>
                    <a:pt x="697448" y="194009"/>
                    <a:pt x="695878" y="191653"/>
                    <a:pt x="694807" y="189084"/>
                  </a:cubicBezTo>
                  <a:cubicBezTo>
                    <a:pt x="693665" y="186514"/>
                    <a:pt x="693094" y="183730"/>
                    <a:pt x="693094" y="180732"/>
                  </a:cubicBezTo>
                  <a:cubicBezTo>
                    <a:pt x="693094" y="168883"/>
                    <a:pt x="702730" y="159247"/>
                    <a:pt x="714579" y="159247"/>
                  </a:cubicBezTo>
                  <a:close/>
                  <a:moveTo>
                    <a:pt x="871470" y="154322"/>
                  </a:moveTo>
                  <a:cubicBezTo>
                    <a:pt x="886032" y="154322"/>
                    <a:pt x="897881" y="166171"/>
                    <a:pt x="897881" y="180732"/>
                  </a:cubicBezTo>
                  <a:cubicBezTo>
                    <a:pt x="897881" y="184373"/>
                    <a:pt x="897167" y="187870"/>
                    <a:pt x="895811" y="191011"/>
                  </a:cubicBezTo>
                  <a:cubicBezTo>
                    <a:pt x="894455" y="194152"/>
                    <a:pt x="892527" y="197007"/>
                    <a:pt x="890172" y="199434"/>
                  </a:cubicBezTo>
                  <a:cubicBezTo>
                    <a:pt x="885389" y="204216"/>
                    <a:pt x="878751" y="207143"/>
                    <a:pt x="871470" y="207143"/>
                  </a:cubicBezTo>
                  <a:cubicBezTo>
                    <a:pt x="864118" y="207143"/>
                    <a:pt x="857551" y="204216"/>
                    <a:pt x="852769" y="199434"/>
                  </a:cubicBezTo>
                  <a:cubicBezTo>
                    <a:pt x="850413" y="197007"/>
                    <a:pt x="848486" y="194152"/>
                    <a:pt x="847130" y="191011"/>
                  </a:cubicBezTo>
                  <a:cubicBezTo>
                    <a:pt x="845774" y="187870"/>
                    <a:pt x="845060" y="184373"/>
                    <a:pt x="845060" y="180732"/>
                  </a:cubicBezTo>
                  <a:cubicBezTo>
                    <a:pt x="845060" y="166171"/>
                    <a:pt x="856909" y="154322"/>
                    <a:pt x="871470" y="154322"/>
                  </a:cubicBezTo>
                  <a:close/>
                  <a:moveTo>
                    <a:pt x="126198" y="131481"/>
                  </a:moveTo>
                  <a:cubicBezTo>
                    <a:pt x="131694" y="131481"/>
                    <a:pt x="136191" y="135978"/>
                    <a:pt x="136191" y="141474"/>
                  </a:cubicBezTo>
                  <a:cubicBezTo>
                    <a:pt x="136191" y="146970"/>
                    <a:pt x="131694" y="151467"/>
                    <a:pt x="126198" y="151467"/>
                  </a:cubicBezTo>
                  <a:cubicBezTo>
                    <a:pt x="120631" y="151467"/>
                    <a:pt x="116205" y="146970"/>
                    <a:pt x="116205" y="141474"/>
                  </a:cubicBezTo>
                  <a:cubicBezTo>
                    <a:pt x="116205" y="135907"/>
                    <a:pt x="120702" y="131481"/>
                    <a:pt x="126198" y="131481"/>
                  </a:cubicBezTo>
                  <a:close/>
                  <a:moveTo>
                    <a:pt x="204644" y="130410"/>
                  </a:moveTo>
                  <a:cubicBezTo>
                    <a:pt x="210782" y="130410"/>
                    <a:pt x="215708" y="135407"/>
                    <a:pt x="215708" y="141474"/>
                  </a:cubicBezTo>
                  <a:cubicBezTo>
                    <a:pt x="215708" y="147612"/>
                    <a:pt x="210782" y="152538"/>
                    <a:pt x="204644" y="152538"/>
                  </a:cubicBezTo>
                  <a:cubicBezTo>
                    <a:pt x="198505" y="152538"/>
                    <a:pt x="193580" y="147541"/>
                    <a:pt x="193580" y="141474"/>
                  </a:cubicBezTo>
                  <a:cubicBezTo>
                    <a:pt x="193580" y="135335"/>
                    <a:pt x="198577" y="130410"/>
                    <a:pt x="204644" y="130410"/>
                  </a:cubicBezTo>
                  <a:close/>
                  <a:moveTo>
                    <a:pt x="361536" y="127912"/>
                  </a:moveTo>
                  <a:cubicBezTo>
                    <a:pt x="369031" y="127912"/>
                    <a:pt x="375098" y="133979"/>
                    <a:pt x="375098" y="141474"/>
                  </a:cubicBezTo>
                  <a:cubicBezTo>
                    <a:pt x="375098" y="148969"/>
                    <a:pt x="369031" y="155036"/>
                    <a:pt x="361536" y="155036"/>
                  </a:cubicBezTo>
                  <a:cubicBezTo>
                    <a:pt x="354041" y="155036"/>
                    <a:pt x="347974" y="148969"/>
                    <a:pt x="347974" y="141474"/>
                  </a:cubicBezTo>
                  <a:cubicBezTo>
                    <a:pt x="347974" y="133979"/>
                    <a:pt x="354041" y="127912"/>
                    <a:pt x="361536" y="127912"/>
                  </a:cubicBezTo>
                  <a:close/>
                  <a:moveTo>
                    <a:pt x="440054" y="126484"/>
                  </a:moveTo>
                  <a:cubicBezTo>
                    <a:pt x="448334" y="126484"/>
                    <a:pt x="455043" y="133194"/>
                    <a:pt x="455043" y="141474"/>
                  </a:cubicBezTo>
                  <a:cubicBezTo>
                    <a:pt x="455043" y="149754"/>
                    <a:pt x="448262" y="156535"/>
                    <a:pt x="440054" y="156463"/>
                  </a:cubicBezTo>
                  <a:cubicBezTo>
                    <a:pt x="431774" y="156463"/>
                    <a:pt x="425064" y="149754"/>
                    <a:pt x="425064" y="141474"/>
                  </a:cubicBezTo>
                  <a:cubicBezTo>
                    <a:pt x="425064" y="133194"/>
                    <a:pt x="431774" y="126484"/>
                    <a:pt x="440054" y="126484"/>
                  </a:cubicBezTo>
                  <a:close/>
                  <a:moveTo>
                    <a:pt x="596946" y="123058"/>
                  </a:moveTo>
                  <a:cubicBezTo>
                    <a:pt x="607082" y="123058"/>
                    <a:pt x="615362" y="131267"/>
                    <a:pt x="615362" y="141474"/>
                  </a:cubicBezTo>
                  <a:cubicBezTo>
                    <a:pt x="615362" y="151681"/>
                    <a:pt x="607082" y="159890"/>
                    <a:pt x="596946" y="159890"/>
                  </a:cubicBezTo>
                  <a:cubicBezTo>
                    <a:pt x="586810" y="159890"/>
                    <a:pt x="578530" y="151681"/>
                    <a:pt x="578530" y="141474"/>
                  </a:cubicBezTo>
                  <a:cubicBezTo>
                    <a:pt x="578530" y="131338"/>
                    <a:pt x="586739" y="123058"/>
                    <a:pt x="596946" y="123058"/>
                  </a:cubicBezTo>
                  <a:close/>
                  <a:moveTo>
                    <a:pt x="675321" y="121059"/>
                  </a:moveTo>
                  <a:cubicBezTo>
                    <a:pt x="686598" y="121059"/>
                    <a:pt x="695735" y="130196"/>
                    <a:pt x="695735" y="141474"/>
                  </a:cubicBezTo>
                  <a:cubicBezTo>
                    <a:pt x="695735" y="152752"/>
                    <a:pt x="686598" y="161888"/>
                    <a:pt x="675321" y="161888"/>
                  </a:cubicBezTo>
                  <a:cubicBezTo>
                    <a:pt x="664043" y="161888"/>
                    <a:pt x="654906" y="152752"/>
                    <a:pt x="654906" y="141474"/>
                  </a:cubicBezTo>
                  <a:cubicBezTo>
                    <a:pt x="654906" y="130196"/>
                    <a:pt x="664043" y="121059"/>
                    <a:pt x="675321" y="121059"/>
                  </a:cubicBezTo>
                  <a:close/>
                  <a:moveTo>
                    <a:pt x="832283" y="116348"/>
                  </a:moveTo>
                  <a:cubicBezTo>
                    <a:pt x="846131" y="116348"/>
                    <a:pt x="857337" y="127626"/>
                    <a:pt x="857337" y="141474"/>
                  </a:cubicBezTo>
                  <a:cubicBezTo>
                    <a:pt x="857337" y="155321"/>
                    <a:pt x="846059" y="166599"/>
                    <a:pt x="832283" y="166528"/>
                  </a:cubicBezTo>
                  <a:cubicBezTo>
                    <a:pt x="818436" y="166528"/>
                    <a:pt x="807229" y="155321"/>
                    <a:pt x="807229" y="141474"/>
                  </a:cubicBezTo>
                  <a:cubicBezTo>
                    <a:pt x="807229" y="127555"/>
                    <a:pt x="818436" y="116348"/>
                    <a:pt x="832283" y="116348"/>
                  </a:cubicBezTo>
                  <a:close/>
                  <a:moveTo>
                    <a:pt x="910730" y="113636"/>
                  </a:moveTo>
                  <a:cubicBezTo>
                    <a:pt x="926076" y="113636"/>
                    <a:pt x="938496" y="126127"/>
                    <a:pt x="938496" y="141474"/>
                  </a:cubicBezTo>
                  <a:lnTo>
                    <a:pt x="930397" y="161004"/>
                  </a:lnTo>
                  <a:lnTo>
                    <a:pt x="949989" y="152895"/>
                  </a:lnTo>
                  <a:cubicBezTo>
                    <a:pt x="965335" y="152895"/>
                    <a:pt x="977755" y="165315"/>
                    <a:pt x="977755" y="180662"/>
                  </a:cubicBezTo>
                  <a:cubicBezTo>
                    <a:pt x="977755" y="184516"/>
                    <a:pt x="976970" y="188157"/>
                    <a:pt x="975542" y="191511"/>
                  </a:cubicBezTo>
                  <a:cubicBezTo>
                    <a:pt x="974115" y="194866"/>
                    <a:pt x="972045" y="197864"/>
                    <a:pt x="969618" y="200362"/>
                  </a:cubicBezTo>
                  <a:cubicBezTo>
                    <a:pt x="964621" y="205359"/>
                    <a:pt x="957698" y="208500"/>
                    <a:pt x="949989" y="208500"/>
                  </a:cubicBezTo>
                  <a:lnTo>
                    <a:pt x="930410" y="200383"/>
                  </a:lnTo>
                  <a:lnTo>
                    <a:pt x="938496" y="219920"/>
                  </a:lnTo>
                  <a:cubicBezTo>
                    <a:pt x="938496" y="235266"/>
                    <a:pt x="926005" y="247758"/>
                    <a:pt x="910730" y="247758"/>
                  </a:cubicBezTo>
                  <a:cubicBezTo>
                    <a:pt x="895383" y="247758"/>
                    <a:pt x="882963" y="235266"/>
                    <a:pt x="882963" y="219920"/>
                  </a:cubicBezTo>
                  <a:cubicBezTo>
                    <a:pt x="882963" y="204573"/>
                    <a:pt x="895383" y="192153"/>
                    <a:pt x="910730" y="192153"/>
                  </a:cubicBezTo>
                  <a:lnTo>
                    <a:pt x="930281" y="200246"/>
                  </a:lnTo>
                  <a:lnTo>
                    <a:pt x="924435" y="191511"/>
                  </a:lnTo>
                  <a:cubicBezTo>
                    <a:pt x="923007" y="188157"/>
                    <a:pt x="922222" y="184516"/>
                    <a:pt x="922222" y="180662"/>
                  </a:cubicBezTo>
                  <a:lnTo>
                    <a:pt x="930295" y="161159"/>
                  </a:lnTo>
                  <a:lnTo>
                    <a:pt x="910730" y="169241"/>
                  </a:lnTo>
                  <a:cubicBezTo>
                    <a:pt x="895383" y="169241"/>
                    <a:pt x="882963" y="156821"/>
                    <a:pt x="882963" y="141474"/>
                  </a:cubicBezTo>
                  <a:cubicBezTo>
                    <a:pt x="882963" y="126056"/>
                    <a:pt x="895383" y="113636"/>
                    <a:pt x="910730" y="113636"/>
                  </a:cubicBezTo>
                  <a:close/>
                  <a:moveTo>
                    <a:pt x="86939" y="92793"/>
                  </a:moveTo>
                  <a:cubicBezTo>
                    <a:pt x="92222" y="92793"/>
                    <a:pt x="96433" y="97076"/>
                    <a:pt x="96433" y="102286"/>
                  </a:cubicBezTo>
                  <a:cubicBezTo>
                    <a:pt x="96433" y="107497"/>
                    <a:pt x="92222" y="111709"/>
                    <a:pt x="86939" y="111780"/>
                  </a:cubicBezTo>
                  <a:cubicBezTo>
                    <a:pt x="81657" y="111780"/>
                    <a:pt x="77446" y="107497"/>
                    <a:pt x="77446" y="102286"/>
                  </a:cubicBezTo>
                  <a:cubicBezTo>
                    <a:pt x="77446" y="97004"/>
                    <a:pt x="81729" y="92793"/>
                    <a:pt x="86939" y="92793"/>
                  </a:cubicBezTo>
                  <a:close/>
                  <a:moveTo>
                    <a:pt x="165457" y="91794"/>
                  </a:moveTo>
                  <a:cubicBezTo>
                    <a:pt x="169097" y="91794"/>
                    <a:pt x="172309" y="93650"/>
                    <a:pt x="174165" y="96434"/>
                  </a:cubicBezTo>
                  <a:cubicBezTo>
                    <a:pt x="175307" y="98075"/>
                    <a:pt x="175950" y="100145"/>
                    <a:pt x="175950" y="102287"/>
                  </a:cubicBezTo>
                  <a:cubicBezTo>
                    <a:pt x="175950" y="104428"/>
                    <a:pt x="175307" y="106498"/>
                    <a:pt x="174165" y="108140"/>
                  </a:cubicBezTo>
                  <a:cubicBezTo>
                    <a:pt x="172238" y="110924"/>
                    <a:pt x="169026" y="112780"/>
                    <a:pt x="165457" y="112922"/>
                  </a:cubicBezTo>
                  <a:cubicBezTo>
                    <a:pt x="164672" y="112922"/>
                    <a:pt x="164029" y="112851"/>
                    <a:pt x="163315" y="112708"/>
                  </a:cubicBezTo>
                  <a:cubicBezTo>
                    <a:pt x="161317" y="112280"/>
                    <a:pt x="159461" y="111281"/>
                    <a:pt x="158033" y="109853"/>
                  </a:cubicBezTo>
                  <a:cubicBezTo>
                    <a:pt x="157534" y="109353"/>
                    <a:pt x="157105" y="108854"/>
                    <a:pt x="156748" y="108283"/>
                  </a:cubicBezTo>
                  <a:cubicBezTo>
                    <a:pt x="156035" y="107141"/>
                    <a:pt x="155464" y="105856"/>
                    <a:pt x="155178" y="104500"/>
                  </a:cubicBezTo>
                  <a:cubicBezTo>
                    <a:pt x="155035" y="103786"/>
                    <a:pt x="154964" y="103072"/>
                    <a:pt x="154964" y="102358"/>
                  </a:cubicBezTo>
                  <a:cubicBezTo>
                    <a:pt x="154964" y="101573"/>
                    <a:pt x="155035" y="100931"/>
                    <a:pt x="155178" y="100217"/>
                  </a:cubicBezTo>
                  <a:cubicBezTo>
                    <a:pt x="155464" y="98789"/>
                    <a:pt x="155963" y="97576"/>
                    <a:pt x="156748" y="96434"/>
                  </a:cubicBezTo>
                  <a:cubicBezTo>
                    <a:pt x="157105" y="95863"/>
                    <a:pt x="157534" y="95363"/>
                    <a:pt x="158033" y="94863"/>
                  </a:cubicBezTo>
                  <a:cubicBezTo>
                    <a:pt x="159461" y="93436"/>
                    <a:pt x="161245" y="92436"/>
                    <a:pt x="163315" y="92008"/>
                  </a:cubicBezTo>
                  <a:cubicBezTo>
                    <a:pt x="164029" y="91865"/>
                    <a:pt x="164743" y="91794"/>
                    <a:pt x="165457" y="91794"/>
                  </a:cubicBezTo>
                  <a:close/>
                  <a:moveTo>
                    <a:pt x="322349" y="89367"/>
                  </a:moveTo>
                  <a:cubicBezTo>
                    <a:pt x="324990" y="89367"/>
                    <a:pt x="327489" y="90224"/>
                    <a:pt x="329559" y="91580"/>
                  </a:cubicBezTo>
                  <a:cubicBezTo>
                    <a:pt x="332913" y="93935"/>
                    <a:pt x="335198" y="97861"/>
                    <a:pt x="335198" y="102287"/>
                  </a:cubicBezTo>
                  <a:cubicBezTo>
                    <a:pt x="335198" y="106712"/>
                    <a:pt x="332985" y="110638"/>
                    <a:pt x="329559" y="112994"/>
                  </a:cubicBezTo>
                  <a:cubicBezTo>
                    <a:pt x="327489" y="114421"/>
                    <a:pt x="324990" y="115206"/>
                    <a:pt x="322349" y="115206"/>
                  </a:cubicBezTo>
                  <a:cubicBezTo>
                    <a:pt x="321493" y="115206"/>
                    <a:pt x="320636" y="115064"/>
                    <a:pt x="319780" y="114921"/>
                  </a:cubicBezTo>
                  <a:cubicBezTo>
                    <a:pt x="313927" y="113707"/>
                    <a:pt x="309501" y="108497"/>
                    <a:pt x="309501" y="102287"/>
                  </a:cubicBezTo>
                  <a:cubicBezTo>
                    <a:pt x="309501" y="96077"/>
                    <a:pt x="313927" y="90866"/>
                    <a:pt x="319780" y="89653"/>
                  </a:cubicBezTo>
                  <a:cubicBezTo>
                    <a:pt x="320565" y="89438"/>
                    <a:pt x="321493" y="89367"/>
                    <a:pt x="322349" y="89367"/>
                  </a:cubicBezTo>
                  <a:close/>
                  <a:moveTo>
                    <a:pt x="400795" y="88011"/>
                  </a:moveTo>
                  <a:cubicBezTo>
                    <a:pt x="408718" y="88011"/>
                    <a:pt x="415071" y="94435"/>
                    <a:pt x="415071" y="102287"/>
                  </a:cubicBezTo>
                  <a:cubicBezTo>
                    <a:pt x="415071" y="110139"/>
                    <a:pt x="408647" y="116563"/>
                    <a:pt x="400795" y="116563"/>
                  </a:cubicBezTo>
                  <a:cubicBezTo>
                    <a:pt x="392943" y="116563"/>
                    <a:pt x="386519" y="110139"/>
                    <a:pt x="386519" y="102287"/>
                  </a:cubicBezTo>
                  <a:cubicBezTo>
                    <a:pt x="386519" y="94364"/>
                    <a:pt x="392943" y="88011"/>
                    <a:pt x="400795" y="88011"/>
                  </a:cubicBezTo>
                  <a:close/>
                  <a:moveTo>
                    <a:pt x="557687" y="84798"/>
                  </a:moveTo>
                  <a:cubicBezTo>
                    <a:pt x="567323" y="84798"/>
                    <a:pt x="575175" y="92650"/>
                    <a:pt x="575175" y="102286"/>
                  </a:cubicBezTo>
                  <a:cubicBezTo>
                    <a:pt x="575175" y="111922"/>
                    <a:pt x="567323" y="119774"/>
                    <a:pt x="557687" y="119774"/>
                  </a:cubicBezTo>
                  <a:cubicBezTo>
                    <a:pt x="548051" y="119774"/>
                    <a:pt x="540199" y="111922"/>
                    <a:pt x="540199" y="102286"/>
                  </a:cubicBezTo>
                  <a:cubicBezTo>
                    <a:pt x="540199" y="92650"/>
                    <a:pt x="548051" y="84798"/>
                    <a:pt x="557687" y="84798"/>
                  </a:cubicBezTo>
                  <a:close/>
                  <a:moveTo>
                    <a:pt x="636061" y="82871"/>
                  </a:moveTo>
                  <a:cubicBezTo>
                    <a:pt x="642771" y="82871"/>
                    <a:pt x="648695" y="86297"/>
                    <a:pt x="652193" y="91437"/>
                  </a:cubicBezTo>
                  <a:cubicBezTo>
                    <a:pt x="654263" y="94506"/>
                    <a:pt x="655476" y="98289"/>
                    <a:pt x="655476" y="102286"/>
                  </a:cubicBezTo>
                  <a:cubicBezTo>
                    <a:pt x="655476" y="106284"/>
                    <a:pt x="654263" y="110067"/>
                    <a:pt x="652193" y="113136"/>
                  </a:cubicBezTo>
                  <a:cubicBezTo>
                    <a:pt x="648695" y="118275"/>
                    <a:pt x="642842" y="121702"/>
                    <a:pt x="636061" y="121702"/>
                  </a:cubicBezTo>
                  <a:cubicBezTo>
                    <a:pt x="634705" y="121702"/>
                    <a:pt x="633420" y="121559"/>
                    <a:pt x="632135" y="121273"/>
                  </a:cubicBezTo>
                  <a:cubicBezTo>
                    <a:pt x="628352" y="120488"/>
                    <a:pt x="624997" y="118632"/>
                    <a:pt x="622356" y="115991"/>
                  </a:cubicBezTo>
                  <a:cubicBezTo>
                    <a:pt x="621500" y="115135"/>
                    <a:pt x="620715" y="114135"/>
                    <a:pt x="620001" y="113136"/>
                  </a:cubicBezTo>
                  <a:cubicBezTo>
                    <a:pt x="618573" y="111066"/>
                    <a:pt x="617574" y="108710"/>
                    <a:pt x="617074" y="106212"/>
                  </a:cubicBezTo>
                  <a:cubicBezTo>
                    <a:pt x="616789" y="104927"/>
                    <a:pt x="616646" y="103642"/>
                    <a:pt x="616646" y="102286"/>
                  </a:cubicBezTo>
                  <a:cubicBezTo>
                    <a:pt x="616646" y="100930"/>
                    <a:pt x="616789" y="99645"/>
                    <a:pt x="617074" y="98360"/>
                  </a:cubicBezTo>
                  <a:cubicBezTo>
                    <a:pt x="617574" y="95862"/>
                    <a:pt x="618573" y="93507"/>
                    <a:pt x="620001" y="91437"/>
                  </a:cubicBezTo>
                  <a:cubicBezTo>
                    <a:pt x="620715" y="90437"/>
                    <a:pt x="621500" y="89438"/>
                    <a:pt x="622356" y="88581"/>
                  </a:cubicBezTo>
                  <a:cubicBezTo>
                    <a:pt x="624926" y="85940"/>
                    <a:pt x="628352" y="84084"/>
                    <a:pt x="632135" y="83299"/>
                  </a:cubicBezTo>
                  <a:cubicBezTo>
                    <a:pt x="633420" y="83014"/>
                    <a:pt x="634705" y="82871"/>
                    <a:pt x="636061" y="82871"/>
                  </a:cubicBezTo>
                  <a:close/>
                  <a:moveTo>
                    <a:pt x="793025" y="78446"/>
                  </a:moveTo>
                  <a:cubicBezTo>
                    <a:pt x="797950" y="78446"/>
                    <a:pt x="802590" y="79945"/>
                    <a:pt x="806373" y="82515"/>
                  </a:cubicBezTo>
                  <a:cubicBezTo>
                    <a:pt x="812725" y="86797"/>
                    <a:pt x="816865" y="94078"/>
                    <a:pt x="816865" y="102287"/>
                  </a:cubicBezTo>
                  <a:cubicBezTo>
                    <a:pt x="816865" y="110495"/>
                    <a:pt x="812654" y="117776"/>
                    <a:pt x="806373" y="122059"/>
                  </a:cubicBezTo>
                  <a:cubicBezTo>
                    <a:pt x="802518" y="124629"/>
                    <a:pt x="797950" y="126128"/>
                    <a:pt x="793025" y="126128"/>
                  </a:cubicBezTo>
                  <a:cubicBezTo>
                    <a:pt x="791383" y="126128"/>
                    <a:pt x="789813" y="125913"/>
                    <a:pt x="788242" y="125628"/>
                  </a:cubicBezTo>
                  <a:cubicBezTo>
                    <a:pt x="777321" y="123415"/>
                    <a:pt x="769184" y="113779"/>
                    <a:pt x="769184" y="102287"/>
                  </a:cubicBezTo>
                  <a:cubicBezTo>
                    <a:pt x="769184" y="90795"/>
                    <a:pt x="777393" y="81158"/>
                    <a:pt x="788242" y="78946"/>
                  </a:cubicBezTo>
                  <a:cubicBezTo>
                    <a:pt x="789741" y="78589"/>
                    <a:pt x="791383" y="78446"/>
                    <a:pt x="793025" y="78446"/>
                  </a:cubicBezTo>
                  <a:close/>
                  <a:moveTo>
                    <a:pt x="871470" y="75876"/>
                  </a:moveTo>
                  <a:cubicBezTo>
                    <a:pt x="886032" y="75876"/>
                    <a:pt x="897881" y="87725"/>
                    <a:pt x="897881" y="102286"/>
                  </a:cubicBezTo>
                  <a:cubicBezTo>
                    <a:pt x="897881" y="116848"/>
                    <a:pt x="886032" y="128697"/>
                    <a:pt x="871470" y="128697"/>
                  </a:cubicBezTo>
                  <a:cubicBezTo>
                    <a:pt x="856909" y="128697"/>
                    <a:pt x="845060" y="116848"/>
                    <a:pt x="845060" y="102286"/>
                  </a:cubicBezTo>
                  <a:cubicBezTo>
                    <a:pt x="845060" y="87725"/>
                    <a:pt x="856909" y="75876"/>
                    <a:pt x="871470" y="75876"/>
                  </a:cubicBezTo>
                  <a:close/>
                  <a:moveTo>
                    <a:pt x="47753" y="54034"/>
                  </a:moveTo>
                  <a:cubicBezTo>
                    <a:pt x="52749" y="54034"/>
                    <a:pt x="56747" y="58031"/>
                    <a:pt x="56747" y="63028"/>
                  </a:cubicBezTo>
                  <a:cubicBezTo>
                    <a:pt x="56747" y="68024"/>
                    <a:pt x="52749" y="72022"/>
                    <a:pt x="47753" y="72022"/>
                  </a:cubicBezTo>
                  <a:cubicBezTo>
                    <a:pt x="42756" y="72022"/>
                    <a:pt x="38759" y="68024"/>
                    <a:pt x="38759" y="63028"/>
                  </a:cubicBezTo>
                  <a:cubicBezTo>
                    <a:pt x="38759" y="58031"/>
                    <a:pt x="42756" y="54034"/>
                    <a:pt x="47753" y="54034"/>
                  </a:cubicBezTo>
                  <a:close/>
                  <a:moveTo>
                    <a:pt x="126198" y="53035"/>
                  </a:moveTo>
                  <a:cubicBezTo>
                    <a:pt x="131694" y="53035"/>
                    <a:pt x="136191" y="57532"/>
                    <a:pt x="136191" y="63028"/>
                  </a:cubicBezTo>
                  <a:cubicBezTo>
                    <a:pt x="136191" y="68524"/>
                    <a:pt x="131694" y="73021"/>
                    <a:pt x="126198" y="73021"/>
                  </a:cubicBezTo>
                  <a:cubicBezTo>
                    <a:pt x="120631" y="73021"/>
                    <a:pt x="116205" y="68524"/>
                    <a:pt x="116205" y="63028"/>
                  </a:cubicBezTo>
                  <a:cubicBezTo>
                    <a:pt x="116205" y="57461"/>
                    <a:pt x="120702" y="53035"/>
                    <a:pt x="126198" y="53035"/>
                  </a:cubicBezTo>
                  <a:close/>
                  <a:moveTo>
                    <a:pt x="283162" y="50822"/>
                  </a:moveTo>
                  <a:cubicBezTo>
                    <a:pt x="289872" y="50822"/>
                    <a:pt x="295368" y="56247"/>
                    <a:pt x="295368" y="63028"/>
                  </a:cubicBezTo>
                  <a:cubicBezTo>
                    <a:pt x="295368" y="69809"/>
                    <a:pt x="289872" y="75305"/>
                    <a:pt x="283162" y="75234"/>
                  </a:cubicBezTo>
                  <a:cubicBezTo>
                    <a:pt x="276452" y="75234"/>
                    <a:pt x="270956" y="69809"/>
                    <a:pt x="270956" y="63028"/>
                  </a:cubicBezTo>
                  <a:cubicBezTo>
                    <a:pt x="270956" y="56318"/>
                    <a:pt x="276381" y="50822"/>
                    <a:pt x="283162" y="50822"/>
                  </a:cubicBezTo>
                  <a:close/>
                  <a:moveTo>
                    <a:pt x="361536" y="49466"/>
                  </a:moveTo>
                  <a:cubicBezTo>
                    <a:pt x="369031" y="49466"/>
                    <a:pt x="375098" y="55533"/>
                    <a:pt x="375098" y="63028"/>
                  </a:cubicBezTo>
                  <a:cubicBezTo>
                    <a:pt x="375098" y="70523"/>
                    <a:pt x="369031" y="76590"/>
                    <a:pt x="361536" y="76590"/>
                  </a:cubicBezTo>
                  <a:cubicBezTo>
                    <a:pt x="354041" y="76590"/>
                    <a:pt x="347974" y="70523"/>
                    <a:pt x="347974" y="63028"/>
                  </a:cubicBezTo>
                  <a:cubicBezTo>
                    <a:pt x="347974" y="55533"/>
                    <a:pt x="354041" y="49466"/>
                    <a:pt x="361536" y="49466"/>
                  </a:cubicBezTo>
                  <a:close/>
                  <a:moveTo>
                    <a:pt x="518428" y="46396"/>
                  </a:moveTo>
                  <a:cubicBezTo>
                    <a:pt x="527636" y="46396"/>
                    <a:pt x="535060" y="53819"/>
                    <a:pt x="535060" y="63027"/>
                  </a:cubicBezTo>
                  <a:cubicBezTo>
                    <a:pt x="535060" y="72235"/>
                    <a:pt x="527636" y="79730"/>
                    <a:pt x="518428" y="79659"/>
                  </a:cubicBezTo>
                  <a:cubicBezTo>
                    <a:pt x="509220" y="79659"/>
                    <a:pt x="501797" y="72235"/>
                    <a:pt x="501797" y="63027"/>
                  </a:cubicBezTo>
                  <a:cubicBezTo>
                    <a:pt x="501797" y="53819"/>
                    <a:pt x="509220" y="46396"/>
                    <a:pt x="518428" y="46396"/>
                  </a:cubicBezTo>
                  <a:close/>
                  <a:moveTo>
                    <a:pt x="596946" y="44612"/>
                  </a:moveTo>
                  <a:cubicBezTo>
                    <a:pt x="607082" y="44612"/>
                    <a:pt x="615362" y="52821"/>
                    <a:pt x="615362" y="63028"/>
                  </a:cubicBezTo>
                  <a:cubicBezTo>
                    <a:pt x="615362" y="73235"/>
                    <a:pt x="607082" y="81515"/>
                    <a:pt x="596946" y="81444"/>
                  </a:cubicBezTo>
                  <a:cubicBezTo>
                    <a:pt x="586810" y="81444"/>
                    <a:pt x="578530" y="73235"/>
                    <a:pt x="578530" y="63028"/>
                  </a:cubicBezTo>
                  <a:cubicBezTo>
                    <a:pt x="578530" y="52892"/>
                    <a:pt x="586739" y="44612"/>
                    <a:pt x="596946" y="44612"/>
                  </a:cubicBezTo>
                  <a:close/>
                  <a:moveTo>
                    <a:pt x="753766" y="40400"/>
                  </a:moveTo>
                  <a:cubicBezTo>
                    <a:pt x="766258" y="40400"/>
                    <a:pt x="776394" y="50536"/>
                    <a:pt x="776394" y="63027"/>
                  </a:cubicBezTo>
                  <a:cubicBezTo>
                    <a:pt x="776394" y="75519"/>
                    <a:pt x="766258" y="85726"/>
                    <a:pt x="753766" y="85655"/>
                  </a:cubicBezTo>
                  <a:cubicBezTo>
                    <a:pt x="741275" y="85655"/>
                    <a:pt x="731139" y="75519"/>
                    <a:pt x="731139" y="63027"/>
                  </a:cubicBezTo>
                  <a:cubicBezTo>
                    <a:pt x="731139" y="50536"/>
                    <a:pt x="741275" y="40400"/>
                    <a:pt x="753766" y="40400"/>
                  </a:cubicBezTo>
                  <a:close/>
                  <a:moveTo>
                    <a:pt x="832283" y="37973"/>
                  </a:moveTo>
                  <a:cubicBezTo>
                    <a:pt x="846131" y="37973"/>
                    <a:pt x="857337" y="49180"/>
                    <a:pt x="857337" y="63027"/>
                  </a:cubicBezTo>
                  <a:cubicBezTo>
                    <a:pt x="857337" y="76875"/>
                    <a:pt x="846059" y="88153"/>
                    <a:pt x="832283" y="88153"/>
                  </a:cubicBezTo>
                  <a:cubicBezTo>
                    <a:pt x="818436" y="88153"/>
                    <a:pt x="807229" y="76875"/>
                    <a:pt x="807229" y="63027"/>
                  </a:cubicBezTo>
                  <a:cubicBezTo>
                    <a:pt x="807229" y="49180"/>
                    <a:pt x="818436" y="37973"/>
                    <a:pt x="832283" y="37973"/>
                  </a:cubicBezTo>
                  <a:close/>
                  <a:moveTo>
                    <a:pt x="8566" y="15275"/>
                  </a:moveTo>
                  <a:cubicBezTo>
                    <a:pt x="11492" y="15275"/>
                    <a:pt x="14062" y="16774"/>
                    <a:pt x="15632" y="19058"/>
                  </a:cubicBezTo>
                  <a:cubicBezTo>
                    <a:pt x="16489" y="20414"/>
                    <a:pt x="17060" y="22056"/>
                    <a:pt x="17060" y="23841"/>
                  </a:cubicBezTo>
                  <a:cubicBezTo>
                    <a:pt x="17060" y="24412"/>
                    <a:pt x="17060" y="24983"/>
                    <a:pt x="16917" y="25554"/>
                  </a:cubicBezTo>
                  <a:cubicBezTo>
                    <a:pt x="16703" y="26696"/>
                    <a:pt x="16275" y="27695"/>
                    <a:pt x="15632" y="28623"/>
                  </a:cubicBezTo>
                  <a:cubicBezTo>
                    <a:pt x="14062" y="30907"/>
                    <a:pt x="11492" y="32406"/>
                    <a:pt x="8566" y="32406"/>
                  </a:cubicBezTo>
                  <a:cubicBezTo>
                    <a:pt x="7923" y="32406"/>
                    <a:pt x="7352" y="32335"/>
                    <a:pt x="6852" y="32192"/>
                  </a:cubicBezTo>
                  <a:cubicBezTo>
                    <a:pt x="5139" y="31835"/>
                    <a:pt x="3640" y="30979"/>
                    <a:pt x="2498" y="29836"/>
                  </a:cubicBezTo>
                  <a:cubicBezTo>
                    <a:pt x="2141" y="29480"/>
                    <a:pt x="1784" y="29051"/>
                    <a:pt x="1428" y="28623"/>
                  </a:cubicBezTo>
                  <a:cubicBezTo>
                    <a:pt x="785" y="27695"/>
                    <a:pt x="357" y="26696"/>
                    <a:pt x="143" y="25554"/>
                  </a:cubicBezTo>
                  <a:cubicBezTo>
                    <a:pt x="71" y="24983"/>
                    <a:pt x="0" y="24412"/>
                    <a:pt x="0" y="23841"/>
                  </a:cubicBezTo>
                  <a:cubicBezTo>
                    <a:pt x="0" y="23270"/>
                    <a:pt x="71" y="22627"/>
                    <a:pt x="143" y="22127"/>
                  </a:cubicBezTo>
                  <a:cubicBezTo>
                    <a:pt x="428" y="20985"/>
                    <a:pt x="857" y="19986"/>
                    <a:pt x="1428" y="19058"/>
                  </a:cubicBezTo>
                  <a:cubicBezTo>
                    <a:pt x="1784" y="18630"/>
                    <a:pt x="2141" y="18202"/>
                    <a:pt x="2498" y="17773"/>
                  </a:cubicBezTo>
                  <a:cubicBezTo>
                    <a:pt x="3640" y="16631"/>
                    <a:pt x="5139" y="15775"/>
                    <a:pt x="6852" y="15418"/>
                  </a:cubicBezTo>
                  <a:cubicBezTo>
                    <a:pt x="7423" y="15346"/>
                    <a:pt x="7994" y="15275"/>
                    <a:pt x="8566" y="15275"/>
                  </a:cubicBezTo>
                  <a:close/>
                  <a:moveTo>
                    <a:pt x="87011" y="14347"/>
                  </a:moveTo>
                  <a:cubicBezTo>
                    <a:pt x="92294" y="14347"/>
                    <a:pt x="96505" y="18630"/>
                    <a:pt x="96505" y="23840"/>
                  </a:cubicBezTo>
                  <a:cubicBezTo>
                    <a:pt x="96505" y="24483"/>
                    <a:pt x="96434" y="25125"/>
                    <a:pt x="96291" y="25768"/>
                  </a:cubicBezTo>
                  <a:cubicBezTo>
                    <a:pt x="95363" y="30051"/>
                    <a:pt x="91580" y="33263"/>
                    <a:pt x="87011" y="33334"/>
                  </a:cubicBezTo>
                  <a:cubicBezTo>
                    <a:pt x="82443" y="33334"/>
                    <a:pt x="78589" y="30051"/>
                    <a:pt x="77732" y="25768"/>
                  </a:cubicBezTo>
                  <a:cubicBezTo>
                    <a:pt x="77589" y="25125"/>
                    <a:pt x="77518" y="24483"/>
                    <a:pt x="77518" y="23840"/>
                  </a:cubicBezTo>
                  <a:cubicBezTo>
                    <a:pt x="77518" y="18558"/>
                    <a:pt x="81801" y="14347"/>
                    <a:pt x="87011" y="14347"/>
                  </a:cubicBezTo>
                  <a:close/>
                  <a:moveTo>
                    <a:pt x="243832" y="12205"/>
                  </a:moveTo>
                  <a:cubicBezTo>
                    <a:pt x="250256" y="12205"/>
                    <a:pt x="255467" y="17416"/>
                    <a:pt x="255467" y="23840"/>
                  </a:cubicBezTo>
                  <a:cubicBezTo>
                    <a:pt x="255467" y="24625"/>
                    <a:pt x="255395" y="25410"/>
                    <a:pt x="255253" y="26195"/>
                  </a:cubicBezTo>
                  <a:cubicBezTo>
                    <a:pt x="254182" y="31477"/>
                    <a:pt x="249471" y="35475"/>
                    <a:pt x="243832" y="35475"/>
                  </a:cubicBezTo>
                  <a:cubicBezTo>
                    <a:pt x="238193" y="35475"/>
                    <a:pt x="233482" y="31477"/>
                    <a:pt x="232411" y="26195"/>
                  </a:cubicBezTo>
                  <a:cubicBezTo>
                    <a:pt x="232268" y="25410"/>
                    <a:pt x="232197" y="24625"/>
                    <a:pt x="232197" y="23840"/>
                  </a:cubicBezTo>
                  <a:cubicBezTo>
                    <a:pt x="232197" y="17416"/>
                    <a:pt x="237408" y="12205"/>
                    <a:pt x="243832" y="12205"/>
                  </a:cubicBezTo>
                  <a:close/>
                  <a:moveTo>
                    <a:pt x="322349" y="10921"/>
                  </a:moveTo>
                  <a:cubicBezTo>
                    <a:pt x="324990" y="10921"/>
                    <a:pt x="327489" y="11778"/>
                    <a:pt x="329559" y="13134"/>
                  </a:cubicBezTo>
                  <a:cubicBezTo>
                    <a:pt x="332913" y="15489"/>
                    <a:pt x="335198" y="19415"/>
                    <a:pt x="335198" y="23841"/>
                  </a:cubicBezTo>
                  <a:cubicBezTo>
                    <a:pt x="335198" y="24697"/>
                    <a:pt x="335055" y="25554"/>
                    <a:pt x="334912" y="26410"/>
                  </a:cubicBezTo>
                  <a:cubicBezTo>
                    <a:pt x="334270" y="29765"/>
                    <a:pt x="332271" y="32620"/>
                    <a:pt x="329559" y="34476"/>
                  </a:cubicBezTo>
                  <a:cubicBezTo>
                    <a:pt x="327489" y="35904"/>
                    <a:pt x="324990" y="36689"/>
                    <a:pt x="322349" y="36689"/>
                  </a:cubicBezTo>
                  <a:cubicBezTo>
                    <a:pt x="321493" y="36689"/>
                    <a:pt x="320636" y="36546"/>
                    <a:pt x="319780" y="36404"/>
                  </a:cubicBezTo>
                  <a:cubicBezTo>
                    <a:pt x="314783" y="35404"/>
                    <a:pt x="310786" y="31407"/>
                    <a:pt x="309787" y="26410"/>
                  </a:cubicBezTo>
                  <a:cubicBezTo>
                    <a:pt x="309572" y="25625"/>
                    <a:pt x="309501" y="24697"/>
                    <a:pt x="309501" y="23841"/>
                  </a:cubicBezTo>
                  <a:cubicBezTo>
                    <a:pt x="309501" y="17631"/>
                    <a:pt x="313927" y="12420"/>
                    <a:pt x="319780" y="11207"/>
                  </a:cubicBezTo>
                  <a:cubicBezTo>
                    <a:pt x="320565" y="10992"/>
                    <a:pt x="321493" y="10921"/>
                    <a:pt x="322349" y="10921"/>
                  </a:cubicBezTo>
                  <a:close/>
                  <a:moveTo>
                    <a:pt x="479098" y="7994"/>
                  </a:moveTo>
                  <a:cubicBezTo>
                    <a:pt x="484594" y="7994"/>
                    <a:pt x="489376" y="10778"/>
                    <a:pt x="492232" y="14989"/>
                  </a:cubicBezTo>
                  <a:cubicBezTo>
                    <a:pt x="493945" y="17559"/>
                    <a:pt x="494944" y="20557"/>
                    <a:pt x="494944" y="23840"/>
                  </a:cubicBezTo>
                  <a:cubicBezTo>
                    <a:pt x="494944" y="24982"/>
                    <a:pt x="494873" y="26053"/>
                    <a:pt x="494659" y="27052"/>
                  </a:cubicBezTo>
                  <a:cubicBezTo>
                    <a:pt x="494230" y="29122"/>
                    <a:pt x="493445" y="30978"/>
                    <a:pt x="492303" y="32691"/>
                  </a:cubicBezTo>
                  <a:cubicBezTo>
                    <a:pt x="489519" y="36903"/>
                    <a:pt x="484665" y="39615"/>
                    <a:pt x="479098" y="39615"/>
                  </a:cubicBezTo>
                  <a:cubicBezTo>
                    <a:pt x="477956" y="39615"/>
                    <a:pt x="476885" y="39472"/>
                    <a:pt x="475886" y="39258"/>
                  </a:cubicBezTo>
                  <a:cubicBezTo>
                    <a:pt x="472816" y="38687"/>
                    <a:pt x="470033" y="37117"/>
                    <a:pt x="467891" y="34975"/>
                  </a:cubicBezTo>
                  <a:cubicBezTo>
                    <a:pt x="467177" y="34262"/>
                    <a:pt x="466535" y="33477"/>
                    <a:pt x="465964" y="32620"/>
                  </a:cubicBezTo>
                  <a:cubicBezTo>
                    <a:pt x="464822" y="30978"/>
                    <a:pt x="464037" y="29051"/>
                    <a:pt x="463608" y="26981"/>
                  </a:cubicBezTo>
                  <a:cubicBezTo>
                    <a:pt x="463466" y="25910"/>
                    <a:pt x="463323" y="24911"/>
                    <a:pt x="463323" y="23769"/>
                  </a:cubicBezTo>
                  <a:cubicBezTo>
                    <a:pt x="463323" y="22627"/>
                    <a:pt x="463394" y="21556"/>
                    <a:pt x="463608" y="20557"/>
                  </a:cubicBezTo>
                  <a:cubicBezTo>
                    <a:pt x="464037" y="18487"/>
                    <a:pt x="464822" y="16631"/>
                    <a:pt x="465964" y="14918"/>
                  </a:cubicBezTo>
                  <a:cubicBezTo>
                    <a:pt x="466535" y="14061"/>
                    <a:pt x="467177" y="13276"/>
                    <a:pt x="467891" y="12562"/>
                  </a:cubicBezTo>
                  <a:cubicBezTo>
                    <a:pt x="470033" y="10421"/>
                    <a:pt x="472816" y="8922"/>
                    <a:pt x="475886" y="8280"/>
                  </a:cubicBezTo>
                  <a:cubicBezTo>
                    <a:pt x="476956" y="8137"/>
                    <a:pt x="478027" y="7994"/>
                    <a:pt x="479098" y="7994"/>
                  </a:cubicBezTo>
                  <a:close/>
                  <a:moveTo>
                    <a:pt x="557687" y="6352"/>
                  </a:moveTo>
                  <a:cubicBezTo>
                    <a:pt x="567323" y="6352"/>
                    <a:pt x="575175" y="14204"/>
                    <a:pt x="575175" y="23840"/>
                  </a:cubicBezTo>
                  <a:cubicBezTo>
                    <a:pt x="575175" y="24982"/>
                    <a:pt x="575032" y="26196"/>
                    <a:pt x="574818" y="27338"/>
                  </a:cubicBezTo>
                  <a:cubicBezTo>
                    <a:pt x="573176" y="35332"/>
                    <a:pt x="566110" y="41328"/>
                    <a:pt x="557687" y="41328"/>
                  </a:cubicBezTo>
                  <a:cubicBezTo>
                    <a:pt x="549264" y="41328"/>
                    <a:pt x="542198" y="35332"/>
                    <a:pt x="540556" y="27338"/>
                  </a:cubicBezTo>
                  <a:cubicBezTo>
                    <a:pt x="540342" y="26196"/>
                    <a:pt x="540199" y="25053"/>
                    <a:pt x="540199" y="23840"/>
                  </a:cubicBezTo>
                  <a:cubicBezTo>
                    <a:pt x="540199" y="14204"/>
                    <a:pt x="548051" y="6352"/>
                    <a:pt x="557687" y="6352"/>
                  </a:cubicBezTo>
                  <a:close/>
                  <a:moveTo>
                    <a:pt x="714579" y="2284"/>
                  </a:moveTo>
                  <a:cubicBezTo>
                    <a:pt x="726428" y="2284"/>
                    <a:pt x="736064" y="11920"/>
                    <a:pt x="736064" y="23769"/>
                  </a:cubicBezTo>
                  <a:cubicBezTo>
                    <a:pt x="736064" y="25268"/>
                    <a:pt x="735922" y="26696"/>
                    <a:pt x="735636" y="28123"/>
                  </a:cubicBezTo>
                  <a:cubicBezTo>
                    <a:pt x="733638" y="37974"/>
                    <a:pt x="724929" y="45326"/>
                    <a:pt x="714579" y="45326"/>
                  </a:cubicBezTo>
                  <a:cubicBezTo>
                    <a:pt x="704229" y="45326"/>
                    <a:pt x="695521" y="37902"/>
                    <a:pt x="693522" y="28123"/>
                  </a:cubicBezTo>
                  <a:cubicBezTo>
                    <a:pt x="693237" y="26696"/>
                    <a:pt x="693094" y="25268"/>
                    <a:pt x="693094" y="23769"/>
                  </a:cubicBezTo>
                  <a:cubicBezTo>
                    <a:pt x="693094" y="11920"/>
                    <a:pt x="702730" y="2284"/>
                    <a:pt x="714579" y="2284"/>
                  </a:cubicBezTo>
                  <a:close/>
                  <a:moveTo>
                    <a:pt x="793025" y="0"/>
                  </a:moveTo>
                  <a:cubicBezTo>
                    <a:pt x="797950" y="0"/>
                    <a:pt x="802518" y="1499"/>
                    <a:pt x="806373" y="4069"/>
                  </a:cubicBezTo>
                  <a:cubicBezTo>
                    <a:pt x="812725" y="8351"/>
                    <a:pt x="816865" y="15632"/>
                    <a:pt x="816865" y="23841"/>
                  </a:cubicBezTo>
                  <a:cubicBezTo>
                    <a:pt x="816865" y="25483"/>
                    <a:pt x="816651" y="27053"/>
                    <a:pt x="816366" y="28623"/>
                  </a:cubicBezTo>
                  <a:cubicBezTo>
                    <a:pt x="815081" y="34833"/>
                    <a:pt x="811369" y="40187"/>
                    <a:pt x="806373" y="43613"/>
                  </a:cubicBezTo>
                  <a:cubicBezTo>
                    <a:pt x="802518" y="46183"/>
                    <a:pt x="797950" y="47682"/>
                    <a:pt x="793025" y="47682"/>
                  </a:cubicBezTo>
                  <a:cubicBezTo>
                    <a:pt x="791383" y="47682"/>
                    <a:pt x="789813" y="47467"/>
                    <a:pt x="788242" y="47182"/>
                  </a:cubicBezTo>
                  <a:cubicBezTo>
                    <a:pt x="778892" y="45255"/>
                    <a:pt x="771611" y="37903"/>
                    <a:pt x="769684" y="28623"/>
                  </a:cubicBezTo>
                  <a:cubicBezTo>
                    <a:pt x="769327" y="27124"/>
                    <a:pt x="769184" y="25483"/>
                    <a:pt x="769184" y="23841"/>
                  </a:cubicBezTo>
                  <a:cubicBezTo>
                    <a:pt x="769184" y="12349"/>
                    <a:pt x="777393" y="2712"/>
                    <a:pt x="788242" y="500"/>
                  </a:cubicBezTo>
                  <a:cubicBezTo>
                    <a:pt x="789741" y="143"/>
                    <a:pt x="791383" y="0"/>
                    <a:pt x="793025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34000">
                  <a:schemeClr val="bg1"/>
                </a:gs>
              </a:gsLst>
              <a:lin ang="10800000" scaled="0"/>
            </a:gradFill>
            <a:ln w="70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80" name="文本占位符 79"/>
          <p:cNvSpPr>
            <a:spLocks noGrp="1"/>
          </p:cNvSpPr>
          <p:nvPr>
            <p:ph type="body" sz="quarter" idx="12" hasCustomPrompt="1"/>
          </p:nvPr>
        </p:nvSpPr>
        <p:spPr>
          <a:xfrm>
            <a:off x="2524125" y="2191385"/>
            <a:ext cx="7270750" cy="88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输入封面标题</a:t>
            </a:r>
          </a:p>
        </p:txBody>
      </p:sp>
      <p:sp>
        <p:nvSpPr>
          <p:cNvPr id="82" name="文本占位符 79"/>
          <p:cNvSpPr>
            <a:spLocks noGrp="1"/>
          </p:cNvSpPr>
          <p:nvPr>
            <p:ph type="body" sz="quarter" idx="13" hasCustomPrompt="1"/>
          </p:nvPr>
        </p:nvSpPr>
        <p:spPr>
          <a:xfrm>
            <a:off x="2524125" y="3178175"/>
            <a:ext cx="7270750" cy="889000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18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zh-CN" dirty="0"/>
              <a:t>SHU RU BIAO TI DE YING WEN XING SHI</a:t>
            </a:r>
            <a:endParaRPr lang="zh-CN" altLang="en-US" dirty="0"/>
          </a:p>
        </p:txBody>
      </p:sp>
      <p:sp>
        <p:nvSpPr>
          <p:cNvPr id="83" name="图片占位符 82"/>
          <p:cNvSpPr>
            <a:spLocks noGrp="1"/>
          </p:cNvSpPr>
          <p:nvPr>
            <p:ph type="pic" sz="quarter" idx="14" hasCustomPrompt="1"/>
          </p:nvPr>
        </p:nvSpPr>
        <p:spPr>
          <a:xfrm>
            <a:off x="9415145" y="4311650"/>
            <a:ext cx="2948305" cy="2628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插入您的配图</a:t>
            </a:r>
          </a:p>
        </p:txBody>
      </p:sp>
      <p:sp>
        <p:nvSpPr>
          <p:cNvPr id="89" name="文本占位符 79"/>
          <p:cNvSpPr>
            <a:spLocks noGrp="1"/>
          </p:cNvSpPr>
          <p:nvPr>
            <p:ph type="body" sz="quarter" idx="16" hasCustomPrompt="1"/>
          </p:nvPr>
        </p:nvSpPr>
        <p:spPr>
          <a:xfrm>
            <a:off x="4462145" y="4883150"/>
            <a:ext cx="3517900" cy="88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填入汇报人的名字者汇报日期</a:t>
            </a:r>
          </a:p>
        </p:txBody>
      </p:sp>
      <p:cxnSp>
        <p:nvCxnSpPr>
          <p:cNvPr id="90" name="直接连接符 89"/>
          <p:cNvCxnSpPr/>
          <p:nvPr userDrawn="1"/>
        </p:nvCxnSpPr>
        <p:spPr>
          <a:xfrm>
            <a:off x="242570" y="6378575"/>
            <a:ext cx="563880" cy="0"/>
          </a:xfrm>
          <a:prstGeom prst="line">
            <a:avLst/>
          </a:prstGeom>
          <a:ln w="285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 userDrawn="1"/>
        </p:nvCxnSpPr>
        <p:spPr>
          <a:xfrm>
            <a:off x="612089" y="6517640"/>
            <a:ext cx="389255" cy="0"/>
          </a:xfrm>
          <a:prstGeom prst="line">
            <a:avLst/>
          </a:prstGeom>
          <a:ln w="28575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t011d37d2cca937796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7205" y="257175"/>
            <a:ext cx="1168400" cy="358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113" y="-11398"/>
            <a:ext cx="12180887" cy="6857999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695325" y="409574"/>
            <a:ext cx="338799" cy="847946"/>
            <a:chOff x="1256378" y="549275"/>
            <a:chExt cx="338799" cy="847946"/>
          </a:xfrm>
        </p:grpSpPr>
        <p:sp>
          <p:nvSpPr>
            <p:cNvPr id="30" name="任意多边形: 形状 29"/>
            <p:cNvSpPr/>
            <p:nvPr/>
          </p:nvSpPr>
          <p:spPr>
            <a:xfrm rot="16200000">
              <a:off x="898934" y="906719"/>
              <a:ext cx="847946" cy="133058"/>
            </a:xfrm>
            <a:custGeom>
              <a:avLst/>
              <a:gdLst>
                <a:gd name="connsiteX0" fmla="*/ 0 w 3507824"/>
                <a:gd name="connsiteY0" fmla="*/ 0 h 109435"/>
                <a:gd name="connsiteX1" fmla="*/ 3507824 w 3507824"/>
                <a:gd name="connsiteY1" fmla="*/ 0 h 109435"/>
                <a:gd name="connsiteX2" fmla="*/ 3476651 w 3507824"/>
                <a:gd name="connsiteY2" fmla="*/ 46237 h 109435"/>
                <a:gd name="connsiteX3" fmla="*/ 3324076 w 3507824"/>
                <a:gd name="connsiteY3" fmla="*/ 109435 h 109435"/>
                <a:gd name="connsiteX4" fmla="*/ 183747 w 3507824"/>
                <a:gd name="connsiteY4" fmla="*/ 109434 h 109435"/>
                <a:gd name="connsiteX5" fmla="*/ 31173 w 3507824"/>
                <a:gd name="connsiteY5" fmla="*/ 46236 h 10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824" h="109435">
                  <a:moveTo>
                    <a:pt x="0" y="0"/>
                  </a:moveTo>
                  <a:lnTo>
                    <a:pt x="3507824" y="0"/>
                  </a:lnTo>
                  <a:lnTo>
                    <a:pt x="3476651" y="46237"/>
                  </a:lnTo>
                  <a:cubicBezTo>
                    <a:pt x="3437603" y="85284"/>
                    <a:pt x="3383660" y="109435"/>
                    <a:pt x="3324076" y="109435"/>
                  </a:cubicBezTo>
                  <a:lnTo>
                    <a:pt x="183747" y="109434"/>
                  </a:lnTo>
                  <a:cubicBezTo>
                    <a:pt x="124163" y="109434"/>
                    <a:pt x="70220" y="85283"/>
                    <a:pt x="31173" y="462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31" name="任意多边形: 形状 30"/>
            <p:cNvSpPr/>
            <p:nvPr/>
          </p:nvSpPr>
          <p:spPr>
            <a:xfrm rot="16200000">
              <a:off x="1272266" y="906718"/>
              <a:ext cx="512763" cy="133058"/>
            </a:xfrm>
            <a:custGeom>
              <a:avLst/>
              <a:gdLst>
                <a:gd name="connsiteX0" fmla="*/ 0 w 3507824"/>
                <a:gd name="connsiteY0" fmla="*/ 0 h 109435"/>
                <a:gd name="connsiteX1" fmla="*/ 3507824 w 3507824"/>
                <a:gd name="connsiteY1" fmla="*/ 0 h 109435"/>
                <a:gd name="connsiteX2" fmla="*/ 3476651 w 3507824"/>
                <a:gd name="connsiteY2" fmla="*/ 46237 h 109435"/>
                <a:gd name="connsiteX3" fmla="*/ 3324076 w 3507824"/>
                <a:gd name="connsiteY3" fmla="*/ 109435 h 109435"/>
                <a:gd name="connsiteX4" fmla="*/ 183747 w 3507824"/>
                <a:gd name="connsiteY4" fmla="*/ 109434 h 109435"/>
                <a:gd name="connsiteX5" fmla="*/ 31173 w 3507824"/>
                <a:gd name="connsiteY5" fmla="*/ 46236 h 10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824" h="109435">
                  <a:moveTo>
                    <a:pt x="0" y="0"/>
                  </a:moveTo>
                  <a:lnTo>
                    <a:pt x="3507824" y="0"/>
                  </a:lnTo>
                  <a:lnTo>
                    <a:pt x="3476651" y="46237"/>
                  </a:lnTo>
                  <a:cubicBezTo>
                    <a:pt x="3437603" y="85284"/>
                    <a:pt x="3383660" y="109435"/>
                    <a:pt x="3324076" y="109435"/>
                  </a:cubicBezTo>
                  <a:lnTo>
                    <a:pt x="183747" y="109434"/>
                  </a:lnTo>
                  <a:cubicBezTo>
                    <a:pt x="124163" y="109434"/>
                    <a:pt x="70220" y="85283"/>
                    <a:pt x="31173" y="462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</p:grpSp>
      <p:sp>
        <p:nvSpPr>
          <p:cNvPr id="32" name="文本框 31"/>
          <p:cNvSpPr txBox="1"/>
          <p:nvPr userDrawn="1"/>
        </p:nvSpPr>
        <p:spPr>
          <a:xfrm>
            <a:off x="1034124" y="548898"/>
            <a:ext cx="11436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思源黑体 CN Normal" panose="020B0400000000000000" pitchFamily="34" charset="-122"/>
              </a:rPr>
              <a:t>目录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1167183" y="1077256"/>
            <a:ext cx="11436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600" b="1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思源黑体 CN Normal" panose="020B0400000000000000" pitchFamily="34" charset="-122"/>
              </a:rPr>
              <a:t>CONTENTS</a:t>
            </a:r>
            <a:endParaRPr lang="zh-CN" altLang="en-US" sz="1600" b="1" dirty="0">
              <a:gradFill>
                <a:gsLst>
                  <a:gs pos="18000">
                    <a:schemeClr val="accent6">
                      <a:lumMod val="90000"/>
                    </a:schemeClr>
                  </a:gs>
                  <a:gs pos="93000">
                    <a:schemeClr val="accent6"/>
                  </a:gs>
                </a:gsLst>
                <a:lin ang="0" scaled="0"/>
              </a:gradFill>
              <a:latin typeface="思源黑体 CN Normal" panose="020B0400000000000000" pitchFamily="34" charset="-122"/>
            </a:endParaRPr>
          </a:p>
        </p:txBody>
      </p:sp>
      <p:sp>
        <p:nvSpPr>
          <p:cNvPr id="38" name="矩形: 圆角 37"/>
          <p:cNvSpPr/>
          <p:nvPr userDrawn="1"/>
        </p:nvSpPr>
        <p:spPr>
          <a:xfrm>
            <a:off x="695326" y="1618286"/>
            <a:ext cx="10801350" cy="4354251"/>
          </a:xfrm>
          <a:prstGeom prst="roundRect">
            <a:avLst>
              <a:gd name="adj" fmla="val 3507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9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39" name="矩形: 圆角 38"/>
          <p:cNvSpPr/>
          <p:nvPr userDrawn="1"/>
        </p:nvSpPr>
        <p:spPr>
          <a:xfrm>
            <a:off x="695324" y="1610840"/>
            <a:ext cx="10742296" cy="4361697"/>
          </a:xfrm>
          <a:prstGeom prst="roundRect">
            <a:avLst>
              <a:gd name="adj" fmla="val 3507"/>
            </a:avLst>
          </a:prstGeom>
          <a:gradFill>
            <a:gsLst>
              <a:gs pos="0">
                <a:schemeClr val="accent6"/>
              </a:gs>
              <a:gs pos="100000">
                <a:schemeClr val="accent6">
                  <a:lumMod val="9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40" name="任意多边形: 形状 39"/>
          <p:cNvSpPr/>
          <p:nvPr userDrawn="1"/>
        </p:nvSpPr>
        <p:spPr>
          <a:xfrm rot="5400000" flipV="1">
            <a:off x="-218016" y="3742348"/>
            <a:ext cx="1925362" cy="98681"/>
          </a:xfrm>
          <a:custGeom>
            <a:avLst/>
            <a:gdLst>
              <a:gd name="connsiteX0" fmla="*/ 0 w 3507824"/>
              <a:gd name="connsiteY0" fmla="*/ 0 h 109435"/>
              <a:gd name="connsiteX1" fmla="*/ 3507824 w 3507824"/>
              <a:gd name="connsiteY1" fmla="*/ 0 h 109435"/>
              <a:gd name="connsiteX2" fmla="*/ 3476651 w 3507824"/>
              <a:gd name="connsiteY2" fmla="*/ 46237 h 109435"/>
              <a:gd name="connsiteX3" fmla="*/ 3324076 w 3507824"/>
              <a:gd name="connsiteY3" fmla="*/ 109435 h 109435"/>
              <a:gd name="connsiteX4" fmla="*/ 183747 w 3507824"/>
              <a:gd name="connsiteY4" fmla="*/ 109434 h 109435"/>
              <a:gd name="connsiteX5" fmla="*/ 31173 w 3507824"/>
              <a:gd name="connsiteY5" fmla="*/ 46236 h 10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7824" h="109435">
                <a:moveTo>
                  <a:pt x="0" y="0"/>
                </a:moveTo>
                <a:lnTo>
                  <a:pt x="3507824" y="0"/>
                </a:lnTo>
                <a:lnTo>
                  <a:pt x="3476651" y="46237"/>
                </a:lnTo>
                <a:cubicBezTo>
                  <a:pt x="3437603" y="85284"/>
                  <a:pt x="3383660" y="109435"/>
                  <a:pt x="3324076" y="109435"/>
                </a:cubicBezTo>
                <a:lnTo>
                  <a:pt x="183747" y="109434"/>
                </a:lnTo>
                <a:cubicBezTo>
                  <a:pt x="124163" y="109434"/>
                  <a:pt x="70220" y="85283"/>
                  <a:pt x="31173" y="4623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42" name="文本占位符 41"/>
          <p:cNvSpPr>
            <a:spLocks noGrp="1"/>
          </p:cNvSpPr>
          <p:nvPr>
            <p:ph type="body" sz="quarter" idx="11" hasCustomPrompt="1"/>
          </p:nvPr>
        </p:nvSpPr>
        <p:spPr>
          <a:xfrm>
            <a:off x="2183272" y="2293609"/>
            <a:ext cx="1757045" cy="535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思源黑体 CN Normal" panose="020B0400000000000000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3" name="文本占位符 41"/>
          <p:cNvSpPr>
            <a:spLocks noGrp="1"/>
          </p:cNvSpPr>
          <p:nvPr>
            <p:ph type="body" sz="quarter" idx="12" hasCustomPrompt="1"/>
          </p:nvPr>
        </p:nvSpPr>
        <p:spPr>
          <a:xfrm>
            <a:off x="2183272" y="3429000"/>
            <a:ext cx="1757045" cy="535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思源黑体 CN Normal" panose="020B0400000000000000" pitchFamily="34" charset="-122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6" name="文本占位符 41"/>
          <p:cNvSpPr>
            <a:spLocks noGrp="1"/>
          </p:cNvSpPr>
          <p:nvPr>
            <p:ph type="body" sz="quarter" idx="13" hasCustomPrompt="1"/>
          </p:nvPr>
        </p:nvSpPr>
        <p:spPr>
          <a:xfrm>
            <a:off x="2183272" y="4527958"/>
            <a:ext cx="1757045" cy="535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思源黑体 CN Normal" panose="020B0400000000000000" pitchFamily="34" charset="-122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7" name="文本占位符 41"/>
          <p:cNvSpPr>
            <a:spLocks noGrp="1"/>
          </p:cNvSpPr>
          <p:nvPr>
            <p:ph type="body" sz="quarter" idx="14" hasCustomPrompt="1"/>
          </p:nvPr>
        </p:nvSpPr>
        <p:spPr>
          <a:xfrm>
            <a:off x="6223258" y="2301055"/>
            <a:ext cx="1757045" cy="535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思源黑体 CN Normal" panose="020B0400000000000000" pitchFamily="34" charset="-122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8" name="文本占位符 41"/>
          <p:cNvSpPr>
            <a:spLocks noGrp="1"/>
          </p:cNvSpPr>
          <p:nvPr>
            <p:ph type="body" sz="quarter" idx="15" hasCustomPrompt="1"/>
          </p:nvPr>
        </p:nvSpPr>
        <p:spPr>
          <a:xfrm>
            <a:off x="6223258" y="3436446"/>
            <a:ext cx="1757045" cy="535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思源黑体 CN Normal" panose="020B0400000000000000" pitchFamily="34" charset="-122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9" name="文本占位符 41"/>
          <p:cNvSpPr>
            <a:spLocks noGrp="1"/>
          </p:cNvSpPr>
          <p:nvPr>
            <p:ph type="body" sz="quarter" idx="16" hasCustomPrompt="1"/>
          </p:nvPr>
        </p:nvSpPr>
        <p:spPr>
          <a:xfrm>
            <a:off x="6223258" y="4535404"/>
            <a:ext cx="1757045" cy="535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思源黑体 CN Normal" panose="020B0400000000000000" pitchFamily="34" charset="-122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cxnSp>
        <p:nvCxnSpPr>
          <p:cNvPr id="52" name="直接连接符 51"/>
          <p:cNvCxnSpPr/>
          <p:nvPr userDrawn="1"/>
        </p:nvCxnSpPr>
        <p:spPr>
          <a:xfrm>
            <a:off x="53340" y="6308725"/>
            <a:ext cx="584573" cy="0"/>
          </a:xfrm>
          <a:prstGeom prst="line">
            <a:avLst/>
          </a:prstGeom>
          <a:ln w="285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 userDrawn="1"/>
        </p:nvCxnSpPr>
        <p:spPr>
          <a:xfrm>
            <a:off x="434289" y="6448425"/>
            <a:ext cx="385697" cy="0"/>
          </a:xfrm>
          <a:prstGeom prst="line">
            <a:avLst/>
          </a:prstGeom>
          <a:ln w="28575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t011d37d2cca937796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2430" y="333375"/>
            <a:ext cx="1168400" cy="358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1113" y="-11398"/>
            <a:ext cx="12180887" cy="6857999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" name="任意多边形: 形状 1"/>
          <p:cNvSpPr/>
          <p:nvPr userDrawn="1"/>
        </p:nvSpPr>
        <p:spPr>
          <a:xfrm>
            <a:off x="5366648" y="1481560"/>
            <a:ext cx="6825352" cy="3131584"/>
          </a:xfrm>
          <a:custGeom>
            <a:avLst/>
            <a:gdLst>
              <a:gd name="connsiteX0" fmla="*/ 1565792 w 6825352"/>
              <a:gd name="connsiteY0" fmla="*/ 0 h 3131584"/>
              <a:gd name="connsiteX1" fmla="*/ 6825352 w 6825352"/>
              <a:gd name="connsiteY1" fmla="*/ 0 h 3131584"/>
              <a:gd name="connsiteX2" fmla="*/ 6825352 w 6825352"/>
              <a:gd name="connsiteY2" fmla="*/ 3131584 h 3131584"/>
              <a:gd name="connsiteX3" fmla="*/ 1565792 w 6825352"/>
              <a:gd name="connsiteY3" fmla="*/ 3131584 h 3131584"/>
              <a:gd name="connsiteX4" fmla="*/ 0 w 6825352"/>
              <a:gd name="connsiteY4" fmla="*/ 1565792 h 3131584"/>
              <a:gd name="connsiteX5" fmla="*/ 1565792 w 6825352"/>
              <a:gd name="connsiteY5" fmla="*/ 0 h 313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25352" h="3131584">
                <a:moveTo>
                  <a:pt x="1565792" y="0"/>
                </a:moveTo>
                <a:lnTo>
                  <a:pt x="6825352" y="0"/>
                </a:lnTo>
                <a:lnTo>
                  <a:pt x="6825352" y="3131584"/>
                </a:lnTo>
                <a:lnTo>
                  <a:pt x="1565792" y="3131584"/>
                </a:lnTo>
                <a:cubicBezTo>
                  <a:pt x="701028" y="3131584"/>
                  <a:pt x="0" y="2430555"/>
                  <a:pt x="0" y="1565792"/>
                </a:cubicBezTo>
                <a:cubicBezTo>
                  <a:pt x="0" y="701029"/>
                  <a:pt x="701028" y="0"/>
                  <a:pt x="156579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>
            <a:off x="5447617" y="1578363"/>
            <a:ext cx="6744383" cy="2965332"/>
          </a:xfrm>
          <a:custGeom>
            <a:avLst/>
            <a:gdLst>
              <a:gd name="connsiteX0" fmla="*/ 1482665 w 6744383"/>
              <a:gd name="connsiteY0" fmla="*/ 0 h 2965332"/>
              <a:gd name="connsiteX1" fmla="*/ 6744383 w 6744383"/>
              <a:gd name="connsiteY1" fmla="*/ 0 h 2965332"/>
              <a:gd name="connsiteX2" fmla="*/ 6744383 w 6744383"/>
              <a:gd name="connsiteY2" fmla="*/ 2965332 h 2965332"/>
              <a:gd name="connsiteX3" fmla="*/ 1482665 w 6744383"/>
              <a:gd name="connsiteY3" fmla="*/ 2965332 h 2965332"/>
              <a:gd name="connsiteX4" fmla="*/ 0 w 6744383"/>
              <a:gd name="connsiteY4" fmla="*/ 1482666 h 2965332"/>
              <a:gd name="connsiteX5" fmla="*/ 1482665 w 6744383"/>
              <a:gd name="connsiteY5" fmla="*/ 0 h 296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44383" h="2965332">
                <a:moveTo>
                  <a:pt x="1482665" y="0"/>
                </a:moveTo>
                <a:lnTo>
                  <a:pt x="6744383" y="0"/>
                </a:lnTo>
                <a:lnTo>
                  <a:pt x="6744383" y="2965332"/>
                </a:lnTo>
                <a:lnTo>
                  <a:pt x="1482665" y="2965332"/>
                </a:lnTo>
                <a:cubicBezTo>
                  <a:pt x="663811" y="2965332"/>
                  <a:pt x="0" y="2301520"/>
                  <a:pt x="0" y="1482666"/>
                </a:cubicBezTo>
                <a:cubicBezTo>
                  <a:pt x="0" y="663812"/>
                  <a:pt x="663811" y="0"/>
                  <a:pt x="1482665" y="0"/>
                </a:cubicBezTo>
                <a:close/>
              </a:path>
            </a:pathLst>
          </a:custGeom>
          <a:gradFill>
            <a:gsLst>
              <a:gs pos="1000">
                <a:schemeClr val="accent6"/>
              </a:gs>
              <a:gs pos="99000">
                <a:schemeClr val="accent6">
                  <a:lumMod val="75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695325" y="892887"/>
            <a:ext cx="1042587" cy="138149"/>
            <a:chOff x="4399280" y="1788160"/>
            <a:chExt cx="1042587" cy="138149"/>
          </a:xfrm>
        </p:grpSpPr>
        <p:sp>
          <p:nvSpPr>
            <p:cNvPr id="5" name="椭圆 4"/>
            <p:cNvSpPr/>
            <p:nvPr/>
          </p:nvSpPr>
          <p:spPr>
            <a:xfrm>
              <a:off x="4399280" y="1788160"/>
              <a:ext cx="138149" cy="1381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4851499" y="1788160"/>
              <a:ext cx="138149" cy="1381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303718" y="1788160"/>
              <a:ext cx="138149" cy="138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</p:grpSp>
      <p:sp>
        <p:nvSpPr>
          <p:cNvPr id="11" name="任意多边形: 形状 10"/>
          <p:cNvSpPr/>
          <p:nvPr userDrawn="1"/>
        </p:nvSpPr>
        <p:spPr>
          <a:xfrm flipV="1">
            <a:off x="9730674" y="6742776"/>
            <a:ext cx="1730159" cy="115224"/>
          </a:xfrm>
          <a:custGeom>
            <a:avLst/>
            <a:gdLst>
              <a:gd name="connsiteX0" fmla="*/ 0 w 3507824"/>
              <a:gd name="connsiteY0" fmla="*/ 0 h 109435"/>
              <a:gd name="connsiteX1" fmla="*/ 3507824 w 3507824"/>
              <a:gd name="connsiteY1" fmla="*/ 0 h 109435"/>
              <a:gd name="connsiteX2" fmla="*/ 3476651 w 3507824"/>
              <a:gd name="connsiteY2" fmla="*/ 46237 h 109435"/>
              <a:gd name="connsiteX3" fmla="*/ 3324076 w 3507824"/>
              <a:gd name="connsiteY3" fmla="*/ 109435 h 109435"/>
              <a:gd name="connsiteX4" fmla="*/ 183747 w 3507824"/>
              <a:gd name="connsiteY4" fmla="*/ 109434 h 109435"/>
              <a:gd name="connsiteX5" fmla="*/ 31173 w 3507824"/>
              <a:gd name="connsiteY5" fmla="*/ 46236 h 10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7824" h="109435">
                <a:moveTo>
                  <a:pt x="0" y="0"/>
                </a:moveTo>
                <a:lnTo>
                  <a:pt x="3507824" y="0"/>
                </a:lnTo>
                <a:lnTo>
                  <a:pt x="3476651" y="46237"/>
                </a:lnTo>
                <a:cubicBezTo>
                  <a:pt x="3437603" y="85284"/>
                  <a:pt x="3383660" y="109435"/>
                  <a:pt x="3324076" y="109435"/>
                </a:cubicBezTo>
                <a:lnTo>
                  <a:pt x="183747" y="109434"/>
                </a:lnTo>
                <a:cubicBezTo>
                  <a:pt x="124163" y="109434"/>
                  <a:pt x="70220" y="85283"/>
                  <a:pt x="31173" y="462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 hasCustomPrompt="1"/>
          </p:nvPr>
        </p:nvSpPr>
        <p:spPr>
          <a:xfrm>
            <a:off x="695325" y="2119962"/>
            <a:ext cx="3355814" cy="3495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插入您需要的配图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53340" y="6308725"/>
            <a:ext cx="584573" cy="0"/>
          </a:xfrm>
          <a:prstGeom prst="line">
            <a:avLst/>
          </a:prstGeom>
          <a:ln w="285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34289" y="6448425"/>
            <a:ext cx="385697" cy="0"/>
          </a:xfrm>
          <a:prstGeom prst="line">
            <a:avLst/>
          </a:prstGeom>
          <a:ln w="28575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535238"/>
            <a:ext cx="5651460" cy="89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输入本章节标题</a:t>
            </a:r>
          </a:p>
        </p:txBody>
      </p:sp>
      <p:pic>
        <p:nvPicPr>
          <p:cNvPr id="3" name="图片 2" descr="t011d37d2cca937796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2430" y="333375"/>
            <a:ext cx="1168400" cy="358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11113" y="-11398"/>
            <a:ext cx="12180887" cy="6857999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sp>
        <p:nvSpPr>
          <p:cNvPr id="2" name="任意多边形: 形状 1"/>
          <p:cNvSpPr/>
          <p:nvPr userDrawn="1"/>
        </p:nvSpPr>
        <p:spPr>
          <a:xfrm>
            <a:off x="0" y="1481455"/>
            <a:ext cx="7557135" cy="3131820"/>
          </a:xfrm>
          <a:custGeom>
            <a:avLst/>
            <a:gdLst>
              <a:gd name="connsiteX0" fmla="*/ 0 w 8449520"/>
              <a:gd name="connsiteY0" fmla="*/ 0 h 3131584"/>
              <a:gd name="connsiteX1" fmla="*/ 6883728 w 8449520"/>
              <a:gd name="connsiteY1" fmla="*/ 0 h 3131584"/>
              <a:gd name="connsiteX2" fmla="*/ 8449520 w 8449520"/>
              <a:gd name="connsiteY2" fmla="*/ 1565792 h 3131584"/>
              <a:gd name="connsiteX3" fmla="*/ 6883728 w 8449520"/>
              <a:gd name="connsiteY3" fmla="*/ 3131584 h 3131584"/>
              <a:gd name="connsiteX4" fmla="*/ 0 w 8449520"/>
              <a:gd name="connsiteY4" fmla="*/ 3131584 h 313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49520" h="3131584">
                <a:moveTo>
                  <a:pt x="0" y="0"/>
                </a:moveTo>
                <a:lnTo>
                  <a:pt x="6883728" y="0"/>
                </a:lnTo>
                <a:cubicBezTo>
                  <a:pt x="7748491" y="0"/>
                  <a:pt x="8449520" y="701029"/>
                  <a:pt x="8449520" y="1565792"/>
                </a:cubicBezTo>
                <a:cubicBezTo>
                  <a:pt x="8449520" y="2430555"/>
                  <a:pt x="7748491" y="3131584"/>
                  <a:pt x="6883728" y="3131584"/>
                </a:cubicBezTo>
                <a:lnTo>
                  <a:pt x="0" y="313158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3" name="任意多边形: 形状 2"/>
          <p:cNvSpPr/>
          <p:nvPr userDrawn="1"/>
        </p:nvSpPr>
        <p:spPr>
          <a:xfrm>
            <a:off x="0" y="1564640"/>
            <a:ext cx="7436485" cy="2965450"/>
          </a:xfrm>
          <a:custGeom>
            <a:avLst/>
            <a:gdLst>
              <a:gd name="connsiteX0" fmla="*/ 0 w 8314752"/>
              <a:gd name="connsiteY0" fmla="*/ 0 h 2965332"/>
              <a:gd name="connsiteX1" fmla="*/ 6832086 w 8314752"/>
              <a:gd name="connsiteY1" fmla="*/ 0 h 2965332"/>
              <a:gd name="connsiteX2" fmla="*/ 8314752 w 8314752"/>
              <a:gd name="connsiteY2" fmla="*/ 1482666 h 2965332"/>
              <a:gd name="connsiteX3" fmla="*/ 6832086 w 8314752"/>
              <a:gd name="connsiteY3" fmla="*/ 2965332 h 2965332"/>
              <a:gd name="connsiteX4" fmla="*/ 0 w 8314752"/>
              <a:gd name="connsiteY4" fmla="*/ 2965332 h 296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4752" h="2965332">
                <a:moveTo>
                  <a:pt x="0" y="0"/>
                </a:moveTo>
                <a:lnTo>
                  <a:pt x="6832086" y="0"/>
                </a:lnTo>
                <a:cubicBezTo>
                  <a:pt x="7650940" y="0"/>
                  <a:pt x="8314752" y="663812"/>
                  <a:pt x="8314752" y="1482666"/>
                </a:cubicBezTo>
                <a:cubicBezTo>
                  <a:pt x="8314752" y="2301520"/>
                  <a:pt x="7650940" y="2965332"/>
                  <a:pt x="6832086" y="2965332"/>
                </a:cubicBezTo>
                <a:lnTo>
                  <a:pt x="0" y="2965332"/>
                </a:lnTo>
                <a:close/>
              </a:path>
            </a:pathLst>
          </a:custGeom>
          <a:gradFill>
            <a:gsLst>
              <a:gs pos="1000">
                <a:schemeClr val="accent6"/>
              </a:gs>
              <a:gs pos="99000">
                <a:schemeClr val="accent6">
                  <a:lumMod val="75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 hasCustomPrompt="1"/>
          </p:nvPr>
        </p:nvSpPr>
        <p:spPr>
          <a:xfrm>
            <a:off x="8836186" y="3345018"/>
            <a:ext cx="3355814" cy="3495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插入您需要的配图</a:t>
            </a:r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53340" y="6308725"/>
            <a:ext cx="584573" cy="0"/>
          </a:xfrm>
          <a:prstGeom prst="line">
            <a:avLst/>
          </a:prstGeom>
          <a:ln w="285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434289" y="6448425"/>
            <a:ext cx="385697" cy="0"/>
          </a:xfrm>
          <a:prstGeom prst="line">
            <a:avLst/>
          </a:prstGeom>
          <a:ln w="28575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699869" y="2535238"/>
            <a:ext cx="5651460" cy="89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输入本章节标题</a:t>
            </a: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95325" y="892887"/>
            <a:ext cx="1042587" cy="138149"/>
            <a:chOff x="4399280" y="1788160"/>
            <a:chExt cx="1042587" cy="138149"/>
          </a:xfrm>
        </p:grpSpPr>
        <p:sp>
          <p:nvSpPr>
            <p:cNvPr id="25" name="椭圆 24"/>
            <p:cNvSpPr/>
            <p:nvPr/>
          </p:nvSpPr>
          <p:spPr>
            <a:xfrm>
              <a:off x="4399280" y="1788160"/>
              <a:ext cx="138149" cy="1381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4851499" y="1788160"/>
              <a:ext cx="138149" cy="1381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5303718" y="1788160"/>
              <a:ext cx="138149" cy="138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</p:grpSp>
      <p:sp>
        <p:nvSpPr>
          <p:cNvPr id="29" name="任意多边形: 形状 28"/>
          <p:cNvSpPr/>
          <p:nvPr userDrawn="1"/>
        </p:nvSpPr>
        <p:spPr>
          <a:xfrm flipV="1">
            <a:off x="9730674" y="6742776"/>
            <a:ext cx="1730159" cy="115224"/>
          </a:xfrm>
          <a:custGeom>
            <a:avLst/>
            <a:gdLst>
              <a:gd name="connsiteX0" fmla="*/ 0 w 3507824"/>
              <a:gd name="connsiteY0" fmla="*/ 0 h 109435"/>
              <a:gd name="connsiteX1" fmla="*/ 3507824 w 3507824"/>
              <a:gd name="connsiteY1" fmla="*/ 0 h 109435"/>
              <a:gd name="connsiteX2" fmla="*/ 3476651 w 3507824"/>
              <a:gd name="connsiteY2" fmla="*/ 46237 h 109435"/>
              <a:gd name="connsiteX3" fmla="*/ 3324076 w 3507824"/>
              <a:gd name="connsiteY3" fmla="*/ 109435 h 109435"/>
              <a:gd name="connsiteX4" fmla="*/ 183747 w 3507824"/>
              <a:gd name="connsiteY4" fmla="*/ 109434 h 109435"/>
              <a:gd name="connsiteX5" fmla="*/ 31173 w 3507824"/>
              <a:gd name="connsiteY5" fmla="*/ 46236 h 10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7824" h="109435">
                <a:moveTo>
                  <a:pt x="0" y="0"/>
                </a:moveTo>
                <a:lnTo>
                  <a:pt x="3507824" y="0"/>
                </a:lnTo>
                <a:lnTo>
                  <a:pt x="3476651" y="46237"/>
                </a:lnTo>
                <a:cubicBezTo>
                  <a:pt x="3437603" y="85284"/>
                  <a:pt x="3383660" y="109435"/>
                  <a:pt x="3324076" y="109435"/>
                </a:cubicBezTo>
                <a:lnTo>
                  <a:pt x="183747" y="109434"/>
                </a:lnTo>
                <a:cubicBezTo>
                  <a:pt x="124163" y="109434"/>
                  <a:pt x="70220" y="85283"/>
                  <a:pt x="31173" y="462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pic>
        <p:nvPicPr>
          <p:cNvPr id="5" name="图片 4" descr="t011d37d2cca937796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2430" y="333375"/>
            <a:ext cx="1168400" cy="358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113" y="-11398"/>
            <a:ext cx="12180887" cy="6857999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53340" y="6308725"/>
            <a:ext cx="584573" cy="0"/>
          </a:xfrm>
          <a:prstGeom prst="line">
            <a:avLst/>
          </a:prstGeom>
          <a:ln w="285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434289" y="6448425"/>
            <a:ext cx="385697" cy="0"/>
          </a:xfrm>
          <a:prstGeom prst="line">
            <a:avLst/>
          </a:prstGeom>
          <a:ln w="28575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 userDrawn="1"/>
        </p:nvGrpSpPr>
        <p:grpSpPr>
          <a:xfrm>
            <a:off x="5574707" y="892887"/>
            <a:ext cx="1042587" cy="138149"/>
            <a:chOff x="4399280" y="1788160"/>
            <a:chExt cx="1042587" cy="138149"/>
          </a:xfrm>
        </p:grpSpPr>
        <p:sp>
          <p:nvSpPr>
            <p:cNvPr id="19" name="椭圆 18"/>
            <p:cNvSpPr/>
            <p:nvPr/>
          </p:nvSpPr>
          <p:spPr>
            <a:xfrm>
              <a:off x="4399280" y="1788160"/>
              <a:ext cx="138149" cy="13814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4851499" y="1788160"/>
              <a:ext cx="138149" cy="1381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303718" y="1788160"/>
              <a:ext cx="138149" cy="138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</p:grpSp>
      <p:sp>
        <p:nvSpPr>
          <p:cNvPr id="22" name="矩形: 圆角 21"/>
          <p:cNvSpPr/>
          <p:nvPr userDrawn="1"/>
        </p:nvSpPr>
        <p:spPr>
          <a:xfrm>
            <a:off x="2071995" y="1481560"/>
            <a:ext cx="8048010" cy="313158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23" name="矩形: 圆角 22"/>
          <p:cNvSpPr/>
          <p:nvPr userDrawn="1"/>
        </p:nvSpPr>
        <p:spPr>
          <a:xfrm>
            <a:off x="2152965" y="1578363"/>
            <a:ext cx="7863840" cy="2965332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6"/>
              </a:gs>
              <a:gs pos="99000">
                <a:schemeClr val="accent6">
                  <a:lumMod val="75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 flipV="1">
            <a:off x="5230921" y="6742776"/>
            <a:ext cx="1730159" cy="115224"/>
          </a:xfrm>
          <a:custGeom>
            <a:avLst/>
            <a:gdLst>
              <a:gd name="connsiteX0" fmla="*/ 0 w 3507824"/>
              <a:gd name="connsiteY0" fmla="*/ 0 h 109435"/>
              <a:gd name="connsiteX1" fmla="*/ 3507824 w 3507824"/>
              <a:gd name="connsiteY1" fmla="*/ 0 h 109435"/>
              <a:gd name="connsiteX2" fmla="*/ 3476651 w 3507824"/>
              <a:gd name="connsiteY2" fmla="*/ 46237 h 109435"/>
              <a:gd name="connsiteX3" fmla="*/ 3324076 w 3507824"/>
              <a:gd name="connsiteY3" fmla="*/ 109435 h 109435"/>
              <a:gd name="connsiteX4" fmla="*/ 183747 w 3507824"/>
              <a:gd name="connsiteY4" fmla="*/ 109434 h 109435"/>
              <a:gd name="connsiteX5" fmla="*/ 31173 w 3507824"/>
              <a:gd name="connsiteY5" fmla="*/ 46236 h 10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7824" h="109435">
                <a:moveTo>
                  <a:pt x="0" y="0"/>
                </a:moveTo>
                <a:lnTo>
                  <a:pt x="3507824" y="0"/>
                </a:lnTo>
                <a:lnTo>
                  <a:pt x="3476651" y="46237"/>
                </a:lnTo>
                <a:cubicBezTo>
                  <a:pt x="3437603" y="85284"/>
                  <a:pt x="3383660" y="109435"/>
                  <a:pt x="3324076" y="109435"/>
                </a:cubicBezTo>
                <a:lnTo>
                  <a:pt x="183747" y="109434"/>
                </a:lnTo>
                <a:cubicBezTo>
                  <a:pt x="124163" y="109434"/>
                  <a:pt x="70220" y="85283"/>
                  <a:pt x="31173" y="4623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Normal" panose="020B0400000000000000" pitchFamily="34" charset="-122"/>
            </a:endParaRPr>
          </a:p>
        </p:txBody>
      </p:sp>
      <p:sp>
        <p:nvSpPr>
          <p:cNvPr id="30" name="图片占位符 16"/>
          <p:cNvSpPr>
            <a:spLocks noGrp="1"/>
          </p:cNvSpPr>
          <p:nvPr>
            <p:ph type="pic" sz="quarter" idx="11" hasCustomPrompt="1"/>
          </p:nvPr>
        </p:nvSpPr>
        <p:spPr>
          <a:xfrm>
            <a:off x="9773739" y="4358264"/>
            <a:ext cx="2128701" cy="1950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插入您需要的配图</a:t>
            </a:r>
          </a:p>
        </p:txBody>
      </p:sp>
      <p:sp>
        <p:nvSpPr>
          <p:cNvPr id="31" name="图片占位符 16"/>
          <p:cNvSpPr>
            <a:spLocks noGrp="1"/>
          </p:cNvSpPr>
          <p:nvPr>
            <p:ph type="pic" sz="quarter" idx="12" hasCustomPrompt="1"/>
          </p:nvPr>
        </p:nvSpPr>
        <p:spPr>
          <a:xfrm>
            <a:off x="98139" y="4088437"/>
            <a:ext cx="2128701" cy="19504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思源黑体 CN Normal" panose="020B0400000000000000" pitchFamily="34" charset="-122"/>
              </a:defRPr>
            </a:lvl1pPr>
          </a:lstStyle>
          <a:p>
            <a:r>
              <a:rPr lang="zh-CN" altLang="en-US" dirty="0"/>
              <a:t>插入您需要的配图</a:t>
            </a:r>
          </a:p>
        </p:txBody>
      </p:sp>
      <p:sp>
        <p:nvSpPr>
          <p:cNvPr id="3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3270270" y="2535238"/>
            <a:ext cx="5651460" cy="8937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输入本章节标题</a:t>
            </a:r>
          </a:p>
        </p:txBody>
      </p:sp>
      <p:pic>
        <p:nvPicPr>
          <p:cNvPr id="5" name="图片 4" descr="t011d37d2cca937796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2430" y="333375"/>
            <a:ext cx="1168400" cy="358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113" y="-11398"/>
            <a:ext cx="12180887" cy="6857999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695325" y="409574"/>
            <a:ext cx="338799" cy="847946"/>
            <a:chOff x="1256378" y="549275"/>
            <a:chExt cx="338799" cy="847946"/>
          </a:xfrm>
        </p:grpSpPr>
        <p:sp>
          <p:nvSpPr>
            <p:cNvPr id="5" name="任意多边形: 形状 4"/>
            <p:cNvSpPr/>
            <p:nvPr/>
          </p:nvSpPr>
          <p:spPr>
            <a:xfrm rot="16200000">
              <a:off x="898934" y="906719"/>
              <a:ext cx="847946" cy="133058"/>
            </a:xfrm>
            <a:custGeom>
              <a:avLst/>
              <a:gdLst>
                <a:gd name="connsiteX0" fmla="*/ 0 w 3507824"/>
                <a:gd name="connsiteY0" fmla="*/ 0 h 109435"/>
                <a:gd name="connsiteX1" fmla="*/ 3507824 w 3507824"/>
                <a:gd name="connsiteY1" fmla="*/ 0 h 109435"/>
                <a:gd name="connsiteX2" fmla="*/ 3476651 w 3507824"/>
                <a:gd name="connsiteY2" fmla="*/ 46237 h 109435"/>
                <a:gd name="connsiteX3" fmla="*/ 3324076 w 3507824"/>
                <a:gd name="connsiteY3" fmla="*/ 109435 h 109435"/>
                <a:gd name="connsiteX4" fmla="*/ 183747 w 3507824"/>
                <a:gd name="connsiteY4" fmla="*/ 109434 h 109435"/>
                <a:gd name="connsiteX5" fmla="*/ 31173 w 3507824"/>
                <a:gd name="connsiteY5" fmla="*/ 46236 h 10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824" h="109435">
                  <a:moveTo>
                    <a:pt x="0" y="0"/>
                  </a:moveTo>
                  <a:lnTo>
                    <a:pt x="3507824" y="0"/>
                  </a:lnTo>
                  <a:lnTo>
                    <a:pt x="3476651" y="46237"/>
                  </a:lnTo>
                  <a:cubicBezTo>
                    <a:pt x="3437603" y="85284"/>
                    <a:pt x="3383660" y="109435"/>
                    <a:pt x="3324076" y="109435"/>
                  </a:cubicBezTo>
                  <a:lnTo>
                    <a:pt x="183747" y="109434"/>
                  </a:lnTo>
                  <a:cubicBezTo>
                    <a:pt x="124163" y="109434"/>
                    <a:pt x="70220" y="85283"/>
                    <a:pt x="31173" y="462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 rot="16200000">
              <a:off x="1272266" y="906718"/>
              <a:ext cx="512763" cy="133058"/>
            </a:xfrm>
            <a:custGeom>
              <a:avLst/>
              <a:gdLst>
                <a:gd name="connsiteX0" fmla="*/ 0 w 3507824"/>
                <a:gd name="connsiteY0" fmla="*/ 0 h 109435"/>
                <a:gd name="connsiteX1" fmla="*/ 3507824 w 3507824"/>
                <a:gd name="connsiteY1" fmla="*/ 0 h 109435"/>
                <a:gd name="connsiteX2" fmla="*/ 3476651 w 3507824"/>
                <a:gd name="connsiteY2" fmla="*/ 46237 h 109435"/>
                <a:gd name="connsiteX3" fmla="*/ 3324076 w 3507824"/>
                <a:gd name="connsiteY3" fmla="*/ 109435 h 109435"/>
                <a:gd name="connsiteX4" fmla="*/ 183747 w 3507824"/>
                <a:gd name="connsiteY4" fmla="*/ 109434 h 109435"/>
                <a:gd name="connsiteX5" fmla="*/ 31173 w 3507824"/>
                <a:gd name="connsiteY5" fmla="*/ 46236 h 10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07824" h="109435">
                  <a:moveTo>
                    <a:pt x="0" y="0"/>
                  </a:moveTo>
                  <a:lnTo>
                    <a:pt x="3507824" y="0"/>
                  </a:lnTo>
                  <a:lnTo>
                    <a:pt x="3476651" y="46237"/>
                  </a:lnTo>
                  <a:cubicBezTo>
                    <a:pt x="3437603" y="85284"/>
                    <a:pt x="3383660" y="109435"/>
                    <a:pt x="3324076" y="109435"/>
                  </a:cubicBezTo>
                  <a:lnTo>
                    <a:pt x="183747" y="109434"/>
                  </a:lnTo>
                  <a:cubicBezTo>
                    <a:pt x="124163" y="109434"/>
                    <a:pt x="70220" y="85283"/>
                    <a:pt x="31173" y="462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92208" y="561866"/>
            <a:ext cx="114458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思源黑体 CN Normal" panose="020B0400000000000000" pitchFamily="34" charset="-122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pic>
        <p:nvPicPr>
          <p:cNvPr id="2" name="图片 1" descr="t011d37d2cca937796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2430" y="333375"/>
            <a:ext cx="1168400" cy="3581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 userDrawn="1"/>
        </p:nvGrpSpPr>
        <p:grpSpPr>
          <a:xfrm>
            <a:off x="-34310107" y="-25412214"/>
            <a:ext cx="5431054" cy="4769148"/>
            <a:chOff x="12705293" y="800586"/>
            <a:chExt cx="5431054" cy="4769148"/>
          </a:xfrm>
        </p:grpSpPr>
        <p:sp>
          <p:nvSpPr>
            <p:cNvPr id="41" name="矩形: 圆角 40"/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sp>
          <p:nvSpPr>
            <p:cNvPr id="45" name="椭圆 44"/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  <p:grpSp>
        <p:nvGrpSpPr>
          <p:cNvPr id="78" name="组合 77"/>
          <p:cNvGrpSpPr/>
          <p:nvPr userDrawn="1"/>
        </p:nvGrpSpPr>
        <p:grpSpPr>
          <a:xfrm>
            <a:off x="43629889" y="-25653507"/>
            <a:ext cx="5431054" cy="4769148"/>
            <a:chOff x="12705293" y="800586"/>
            <a:chExt cx="5431054" cy="4769148"/>
          </a:xfrm>
        </p:grpSpPr>
        <p:sp>
          <p:nvSpPr>
            <p:cNvPr id="79" name="矩形: 圆角 78"/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111" name="椭圆 110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108" name="椭圆 107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103" name="椭圆 102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sp>
          <p:nvSpPr>
            <p:cNvPr id="83" name="椭圆 82"/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98" name="椭圆 97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93" name="椭圆 92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94" name="椭圆 93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sp>
          <p:nvSpPr>
            <p:cNvPr id="92" name="文本框 91"/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  <p:grpSp>
        <p:nvGrpSpPr>
          <p:cNvPr id="116" name="组合 115"/>
          <p:cNvGrpSpPr/>
          <p:nvPr userDrawn="1"/>
        </p:nvGrpSpPr>
        <p:grpSpPr>
          <a:xfrm>
            <a:off x="-34712076" y="20536386"/>
            <a:ext cx="5431054" cy="4769148"/>
            <a:chOff x="12705293" y="800586"/>
            <a:chExt cx="5431054" cy="4769148"/>
          </a:xfrm>
        </p:grpSpPr>
        <p:sp>
          <p:nvSpPr>
            <p:cNvPr id="117" name="矩形: 圆角 116"/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grpSp>
          <p:nvGrpSpPr>
            <p:cNvPr id="118" name="组合 117"/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149" name="椭圆 148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50" name="椭圆 149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51" name="椭圆 150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52" name="椭圆 151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146" name="椭圆 145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48" name="椭圆 147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141" name="椭圆 140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sp>
          <p:nvSpPr>
            <p:cNvPr id="121" name="椭圆 120"/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26" name="椭圆 125"/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27" name="椭圆 126"/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grpSp>
          <p:nvGrpSpPr>
            <p:cNvPr id="128" name="组合 127"/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136" name="椭圆 135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131" name="椭圆 130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sp>
          <p:nvSpPr>
            <p:cNvPr id="130" name="文本框 129"/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  <p:grpSp>
        <p:nvGrpSpPr>
          <p:cNvPr id="154" name="组合 153"/>
          <p:cNvGrpSpPr/>
          <p:nvPr userDrawn="1"/>
        </p:nvGrpSpPr>
        <p:grpSpPr>
          <a:xfrm>
            <a:off x="43227920" y="20295093"/>
            <a:ext cx="5431054" cy="4769148"/>
            <a:chOff x="12705293" y="800586"/>
            <a:chExt cx="5431054" cy="4769148"/>
          </a:xfrm>
        </p:grpSpPr>
        <p:sp>
          <p:nvSpPr>
            <p:cNvPr id="155" name="矩形: 圆角 154"/>
            <p:cNvSpPr/>
            <p:nvPr/>
          </p:nvSpPr>
          <p:spPr>
            <a:xfrm>
              <a:off x="12705293" y="800586"/>
              <a:ext cx="5431054" cy="4769148"/>
            </a:xfrm>
            <a:prstGeom prst="roundRect">
              <a:avLst>
                <a:gd name="adj" fmla="val 2607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st="177800" dir="5400000" sx="98000" sy="98000" algn="ctr" rotWithShape="0">
                <a:schemeClr val="tx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grpSp>
          <p:nvGrpSpPr>
            <p:cNvPr id="156" name="组合 155"/>
            <p:cNvGrpSpPr/>
            <p:nvPr/>
          </p:nvGrpSpPr>
          <p:grpSpPr>
            <a:xfrm rot="5400000">
              <a:off x="11918545" y="3083103"/>
              <a:ext cx="3239178" cy="542403"/>
              <a:chOff x="695325" y="-1386840"/>
              <a:chExt cx="6734877" cy="1127760"/>
            </a:xfrm>
          </p:grpSpPr>
          <p:sp>
            <p:nvSpPr>
              <p:cNvPr id="187" name="椭圆 186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D3A0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3A0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88" name="椭圆 187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D772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D7723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89" name="椭圆 188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FFA7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A76D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90" name="椭圆 189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FF66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66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91" name="椭圆 190"/>
              <p:cNvSpPr/>
              <p:nvPr/>
            </p:nvSpPr>
            <p:spPr>
              <a:xfrm>
                <a:off x="6302441" y="-1386840"/>
                <a:ext cx="1127761" cy="1127760"/>
              </a:xfrm>
              <a:prstGeom prst="ellipse">
                <a:avLst/>
              </a:prstGeom>
              <a:solidFill>
                <a:srgbClr val="D8444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8444F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157" name="组合 156"/>
            <p:cNvGrpSpPr/>
            <p:nvPr/>
          </p:nvGrpSpPr>
          <p:grpSpPr>
            <a:xfrm rot="5400000">
              <a:off x="14233398" y="2386254"/>
              <a:ext cx="1832442" cy="542403"/>
              <a:chOff x="695325" y="-1386840"/>
              <a:chExt cx="3810000" cy="1127760"/>
            </a:xfrm>
          </p:grpSpPr>
          <p:sp>
            <p:nvSpPr>
              <p:cNvPr id="184" name="椭圆 183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18CD82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18CD82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85" name="椭圆 184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DEF9E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DEF9EE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86" name="椭圆 185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8FE8C3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FE8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158" name="组合 157"/>
            <p:cNvGrpSpPr/>
            <p:nvPr/>
          </p:nvGrpSpPr>
          <p:grpSpPr>
            <a:xfrm rot="5400000">
              <a:off x="14435548" y="3025522"/>
              <a:ext cx="3115961" cy="547385"/>
              <a:chOff x="695325" y="-1386840"/>
              <a:chExt cx="6478685" cy="1138118"/>
            </a:xfrm>
          </p:grpSpPr>
          <p:sp>
            <p:nvSpPr>
              <p:cNvPr id="179" name="椭圆 178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80" name="椭圆 179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6C322A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6C322A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82" name="椭圆 181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EAB774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EAB774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83" name="椭圆 182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AB7B61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FC000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sp>
          <p:nvSpPr>
            <p:cNvPr id="159" name="椭圆 158"/>
            <p:cNvSpPr/>
            <p:nvPr/>
          </p:nvSpPr>
          <p:spPr>
            <a:xfrm rot="5400000">
              <a:off x="14032019" y="2379735"/>
              <a:ext cx="542403" cy="542403"/>
            </a:xfrm>
            <a:prstGeom prst="ellipse">
              <a:avLst/>
            </a:prstGeom>
            <a:solidFill>
              <a:srgbClr val="0072BC"/>
            </a:solidFill>
            <a:ln>
              <a:noFill/>
            </a:ln>
            <a:effectLst>
              <a:outerShdw blurRad="431800" dist="177800" dir="5400000" sx="98000" sy="98000" algn="ctr" rotWithShape="0">
                <a:srgbClr val="0072BC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60" name="椭圆 159"/>
            <p:cNvSpPr/>
            <p:nvPr/>
          </p:nvSpPr>
          <p:spPr>
            <a:xfrm rot="5400000">
              <a:off x="14050295" y="3691503"/>
              <a:ext cx="542403" cy="542403"/>
            </a:xfrm>
            <a:prstGeom prst="ellipse">
              <a:avLst/>
            </a:prstGeom>
            <a:solidFill>
              <a:srgbClr val="2C80F8"/>
            </a:solidFill>
            <a:ln>
              <a:noFill/>
            </a:ln>
            <a:effectLst>
              <a:outerShdw blurRad="431800" dist="177800" dir="5400000" sx="98000" sy="98000" algn="ctr" rotWithShape="0">
                <a:srgbClr val="2C80F8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61" name="椭圆 160"/>
            <p:cNvSpPr/>
            <p:nvPr/>
          </p:nvSpPr>
          <p:spPr>
            <a:xfrm rot="5400000">
              <a:off x="14878418" y="3669774"/>
              <a:ext cx="542403" cy="542403"/>
            </a:xfrm>
            <a:prstGeom prst="ellipse">
              <a:avLst/>
            </a:prstGeom>
            <a:solidFill>
              <a:srgbClr val="76C7E0"/>
            </a:solidFill>
            <a:ln>
              <a:noFill/>
            </a:ln>
            <a:effectLst>
              <a:outerShdw blurRad="431800" dist="177800" dir="5400000" sx="98000" sy="98000" algn="ctr" rotWithShape="0">
                <a:srgbClr val="76C7E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62" name="椭圆 161"/>
            <p:cNvSpPr/>
            <p:nvPr/>
          </p:nvSpPr>
          <p:spPr>
            <a:xfrm rot="5400000">
              <a:off x="14032019" y="3024754"/>
              <a:ext cx="542403" cy="542403"/>
            </a:xfrm>
            <a:prstGeom prst="ellipse">
              <a:avLst/>
            </a:prstGeom>
            <a:solidFill>
              <a:srgbClr val="00A4DE"/>
            </a:solidFill>
            <a:ln>
              <a:noFill/>
            </a:ln>
            <a:effectLst>
              <a:outerShdw blurRad="431800" dist="177800" dir="5400000" sx="98000" sy="98000" algn="ctr" rotWithShape="0">
                <a:srgbClr val="00A4DE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63" name="椭圆 162"/>
            <p:cNvSpPr/>
            <p:nvPr/>
          </p:nvSpPr>
          <p:spPr>
            <a:xfrm rot="5400000">
              <a:off x="14032019" y="1734715"/>
              <a:ext cx="542403" cy="542403"/>
            </a:xfrm>
            <a:prstGeom prst="ellipse">
              <a:avLst/>
            </a:prstGeom>
            <a:solidFill>
              <a:srgbClr val="0B67D5"/>
            </a:solidFill>
            <a:ln>
              <a:noFill/>
            </a:ln>
            <a:effectLst>
              <a:outerShdw blurRad="431800" dist="177800" dir="5400000" sx="98000" sy="98000" algn="ctr" rotWithShape="0">
                <a:srgbClr val="0B67D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 rot="5400000">
              <a:off x="14878417" y="4431492"/>
              <a:ext cx="542403" cy="542403"/>
            </a:xfrm>
            <a:prstGeom prst="ellipse">
              <a:avLst/>
            </a:prstGeom>
            <a:solidFill>
              <a:srgbClr val="4EA1E5"/>
            </a:solidFill>
            <a:ln>
              <a:noFill/>
            </a:ln>
            <a:effectLst>
              <a:outerShdw blurRad="431800" dist="177800" dir="5400000" sx="98000" sy="98000" algn="ctr" rotWithShape="0">
                <a:srgbClr val="4EA1E5">
                  <a:alpha val="2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sp>
          <p:nvSpPr>
            <p:cNvPr id="165" name="椭圆 164"/>
            <p:cNvSpPr/>
            <p:nvPr/>
          </p:nvSpPr>
          <p:spPr>
            <a:xfrm rot="5400000">
              <a:off x="14032019" y="4431491"/>
              <a:ext cx="542403" cy="542403"/>
            </a:xfrm>
            <a:prstGeom prst="ellipse">
              <a:avLst/>
            </a:prstGeom>
            <a:solidFill>
              <a:srgbClr val="47E1F3"/>
            </a:solidFill>
            <a:ln>
              <a:noFill/>
            </a:ln>
            <a:effectLst>
              <a:outerShdw blurRad="431800" dist="177800" dir="5400000" sx="98000" sy="98000" algn="ctr" rotWithShape="0">
                <a:srgbClr val="47E1F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Normal" panose="020B0400000000000000" pitchFamily="34" charset="-122"/>
              </a:endParaRPr>
            </a:p>
          </p:txBody>
        </p:sp>
        <p:grpSp>
          <p:nvGrpSpPr>
            <p:cNvPr id="166" name="组合 165"/>
            <p:cNvGrpSpPr/>
            <p:nvPr/>
          </p:nvGrpSpPr>
          <p:grpSpPr>
            <a:xfrm rot="5400000">
              <a:off x="15205616" y="3040733"/>
              <a:ext cx="3115961" cy="547385"/>
              <a:chOff x="695325" y="-1386840"/>
              <a:chExt cx="6478685" cy="1138118"/>
            </a:xfrm>
          </p:grpSpPr>
          <p:sp>
            <p:nvSpPr>
              <p:cNvPr id="174" name="椭圆 173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76" name="椭圆 175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77" name="椭圆 176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78" name="椭圆 177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 rot="5400000">
              <a:off x="15907687" y="3043992"/>
              <a:ext cx="3115961" cy="547385"/>
              <a:chOff x="695325" y="-1386840"/>
              <a:chExt cx="6478685" cy="1138118"/>
            </a:xfrm>
          </p:grpSpPr>
          <p:sp>
            <p:nvSpPr>
              <p:cNvPr id="169" name="椭圆 168"/>
              <p:cNvSpPr/>
              <p:nvPr/>
            </p:nvSpPr>
            <p:spPr>
              <a:xfrm>
                <a:off x="695325" y="-1386840"/>
                <a:ext cx="1127760" cy="1127760"/>
              </a:xfrm>
              <a:prstGeom prst="ellipse">
                <a:avLst/>
              </a:prstGeom>
              <a:solidFill>
                <a:srgbClr val="8A1B07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8A1B07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70" name="椭圆 169"/>
              <p:cNvSpPr/>
              <p:nvPr/>
            </p:nvSpPr>
            <p:spPr>
              <a:xfrm>
                <a:off x="4718685" y="-1386840"/>
                <a:ext cx="1127760" cy="1127760"/>
              </a:xfrm>
              <a:prstGeom prst="ellipse">
                <a:avLst/>
              </a:prstGeom>
              <a:solidFill>
                <a:srgbClr val="F3704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F3704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71" name="椭圆 170"/>
              <p:cNvSpPr/>
              <p:nvPr/>
            </p:nvSpPr>
            <p:spPr>
              <a:xfrm>
                <a:off x="3377565" y="-1386840"/>
                <a:ext cx="1127760" cy="1127760"/>
              </a:xfrm>
              <a:prstGeom prst="ellipse">
                <a:avLst/>
              </a:prstGeom>
              <a:solidFill>
                <a:srgbClr val="7A7A4E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7A7A4E">
                    <a:alpha val="2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72" name="椭圆 171"/>
              <p:cNvSpPr/>
              <p:nvPr/>
            </p:nvSpPr>
            <p:spPr>
              <a:xfrm>
                <a:off x="2036445" y="-1386840"/>
                <a:ext cx="1127760" cy="1127760"/>
              </a:xfrm>
              <a:prstGeom prst="ellipse">
                <a:avLst/>
              </a:prstGeom>
              <a:solidFill>
                <a:srgbClr val="CFA86D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CFA86D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6046249" y="-1376482"/>
                <a:ext cx="1127761" cy="1127760"/>
              </a:xfrm>
              <a:prstGeom prst="ellipse">
                <a:avLst/>
              </a:prstGeom>
              <a:solidFill>
                <a:srgbClr val="40151F"/>
              </a:solidFill>
              <a:ln>
                <a:noFill/>
              </a:ln>
              <a:effectLst>
                <a:outerShdw blurRad="431800" dist="177800" dir="5400000" sx="98000" sy="98000" algn="ctr" rotWithShape="0">
                  <a:srgbClr val="40151F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Normal" panose="020B0400000000000000" pitchFamily="34" charset="-122"/>
                </a:endParaRPr>
              </a:p>
            </p:txBody>
          </p:sp>
        </p:grpSp>
        <p:sp>
          <p:nvSpPr>
            <p:cNvPr id="168" name="文本框 167"/>
            <p:cNvSpPr txBox="1"/>
            <p:nvPr/>
          </p:nvSpPr>
          <p:spPr>
            <a:xfrm>
              <a:off x="14766656" y="985520"/>
              <a:ext cx="1611487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POSans M" panose="00020600040101010101" pitchFamily="18" charset="-122"/>
                </a:rPr>
                <a:t>配色表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10.wmf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sv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3.jpe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15.sv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14.png"/><Relationship Id="rId5" Type="http://schemas.openxmlformats.org/officeDocument/2006/relationships/tags" Target="../tags/tag22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21.xml"/><Relationship Id="rId9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矩形 1355"/>
          <p:cNvSpPr/>
          <p:nvPr/>
        </p:nvSpPr>
        <p:spPr>
          <a:xfrm>
            <a:off x="5557" y="1"/>
            <a:ext cx="12180887" cy="6857999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695325" y="662892"/>
            <a:ext cx="10801350" cy="5250264"/>
          </a:xfrm>
          <a:prstGeom prst="roundRect">
            <a:avLst>
              <a:gd name="adj" fmla="val 3507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695325" y="756829"/>
            <a:ext cx="10801350" cy="5250264"/>
          </a:xfrm>
          <a:prstGeom prst="roundRect">
            <a:avLst>
              <a:gd name="adj" fmla="val 3507"/>
            </a:avLst>
          </a:prstGeom>
          <a:gradFill>
            <a:gsLst>
              <a:gs pos="0">
                <a:schemeClr val="accent6"/>
              </a:gs>
              <a:gs pos="100000">
                <a:schemeClr val="accent6">
                  <a:lumMod val="9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37" name="矩形: 圆角 1236"/>
          <p:cNvSpPr/>
          <p:nvPr/>
        </p:nvSpPr>
        <p:spPr>
          <a:xfrm>
            <a:off x="693295" y="460748"/>
            <a:ext cx="4716817" cy="3302000"/>
          </a:xfrm>
          <a:prstGeom prst="roundRect">
            <a:avLst>
              <a:gd name="adj" fmla="val 7692"/>
            </a:avLst>
          </a:prstGeom>
          <a:blipFill dpi="0" rotWithShape="1">
            <a:blip r:embed="rId3">
              <a:alphaModFix amt="4000"/>
            </a:blip>
            <a:srcRect/>
            <a:stretch>
              <a:fillRect t="-15" b="-15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64" name="矩形: 圆角 1263"/>
          <p:cNvSpPr/>
          <p:nvPr/>
        </p:nvSpPr>
        <p:spPr>
          <a:xfrm>
            <a:off x="0" y="3200040"/>
            <a:ext cx="4716817" cy="3302000"/>
          </a:xfrm>
          <a:prstGeom prst="roundRect">
            <a:avLst>
              <a:gd name="adj" fmla="val 7692"/>
            </a:avLst>
          </a:prstGeom>
          <a:blipFill dpi="0" rotWithShape="1">
            <a:blip r:embed="rId3">
              <a:alphaModFix amt="4000"/>
            </a:blip>
            <a:srcRect/>
            <a:stretch>
              <a:fillRect t="-15" b="-15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46" name="任意多边形: 形状 1245"/>
          <p:cNvSpPr/>
          <p:nvPr/>
        </p:nvSpPr>
        <p:spPr>
          <a:xfrm>
            <a:off x="4342088" y="732555"/>
            <a:ext cx="3507824" cy="115004"/>
          </a:xfrm>
          <a:custGeom>
            <a:avLst/>
            <a:gdLst>
              <a:gd name="connsiteX0" fmla="*/ 0 w 3507824"/>
              <a:gd name="connsiteY0" fmla="*/ 0 h 109435"/>
              <a:gd name="connsiteX1" fmla="*/ 3507824 w 3507824"/>
              <a:gd name="connsiteY1" fmla="*/ 0 h 109435"/>
              <a:gd name="connsiteX2" fmla="*/ 3476651 w 3507824"/>
              <a:gd name="connsiteY2" fmla="*/ 46237 h 109435"/>
              <a:gd name="connsiteX3" fmla="*/ 3324076 w 3507824"/>
              <a:gd name="connsiteY3" fmla="*/ 109435 h 109435"/>
              <a:gd name="connsiteX4" fmla="*/ 183747 w 3507824"/>
              <a:gd name="connsiteY4" fmla="*/ 109434 h 109435"/>
              <a:gd name="connsiteX5" fmla="*/ 31173 w 3507824"/>
              <a:gd name="connsiteY5" fmla="*/ 46236 h 10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7824" h="109435">
                <a:moveTo>
                  <a:pt x="0" y="0"/>
                </a:moveTo>
                <a:lnTo>
                  <a:pt x="3507824" y="0"/>
                </a:lnTo>
                <a:lnTo>
                  <a:pt x="3476651" y="46237"/>
                </a:lnTo>
                <a:cubicBezTo>
                  <a:pt x="3437603" y="85284"/>
                  <a:pt x="3383660" y="109435"/>
                  <a:pt x="3324076" y="109435"/>
                </a:cubicBezTo>
                <a:lnTo>
                  <a:pt x="183747" y="109434"/>
                </a:lnTo>
                <a:cubicBezTo>
                  <a:pt x="124163" y="109434"/>
                  <a:pt x="70220" y="85283"/>
                  <a:pt x="31173" y="4623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cxnSp>
        <p:nvCxnSpPr>
          <p:cNvPr id="1354" name="直接连接符 1353"/>
          <p:cNvCxnSpPr/>
          <p:nvPr/>
        </p:nvCxnSpPr>
        <p:spPr>
          <a:xfrm>
            <a:off x="53340" y="6308725"/>
            <a:ext cx="584573" cy="0"/>
          </a:xfrm>
          <a:prstGeom prst="line">
            <a:avLst/>
          </a:prstGeom>
          <a:ln w="28575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5" name="直接连接符 1354"/>
          <p:cNvCxnSpPr/>
          <p:nvPr/>
        </p:nvCxnSpPr>
        <p:spPr>
          <a:xfrm>
            <a:off x="434289" y="6448425"/>
            <a:ext cx="385697" cy="0"/>
          </a:xfrm>
          <a:prstGeom prst="line">
            <a:avLst/>
          </a:prstGeom>
          <a:ln w="28575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8106808" y="4032817"/>
            <a:ext cx="4018708" cy="2825183"/>
            <a:chOff x="8106808" y="4032817"/>
            <a:chExt cx="4018708" cy="2825183"/>
          </a:xfrm>
        </p:grpSpPr>
        <p:pic>
          <p:nvPicPr>
            <p:cNvPr id="131" name="图形 1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06808" y="4032817"/>
              <a:ext cx="4018708" cy="2825183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0510840" y="4356467"/>
              <a:ext cx="600108" cy="590705"/>
              <a:chOff x="10510840" y="4356467"/>
              <a:chExt cx="600108" cy="590705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10521185" y="4356467"/>
                <a:ext cx="589763" cy="590705"/>
                <a:chOff x="10664190" y="4503420"/>
                <a:chExt cx="583412" cy="584344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10664190" y="4503420"/>
                  <a:ext cx="361387" cy="560070"/>
                </a:xfrm>
                <a:prstGeom prst="rect">
                  <a:avLst/>
                </a:prstGeom>
                <a:solidFill>
                  <a:srgbClr val="FEFE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33" name="矩形 132"/>
                <p:cNvSpPr/>
                <p:nvPr/>
              </p:nvSpPr>
              <p:spPr>
                <a:xfrm>
                  <a:off x="10886215" y="4807729"/>
                  <a:ext cx="361387" cy="280035"/>
                </a:xfrm>
                <a:prstGeom prst="rect">
                  <a:avLst/>
                </a:prstGeom>
                <a:solidFill>
                  <a:srgbClr val="FEFEF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0510840" y="4374953"/>
                <a:ext cx="485253" cy="249208"/>
                <a:chOff x="10510840" y="4374953"/>
                <a:chExt cx="485253" cy="249208"/>
              </a:xfrm>
            </p:grpSpPr>
            <p:sp>
              <p:nvSpPr>
                <p:cNvPr id="20" name="文本框 19"/>
                <p:cNvSpPr txBox="1"/>
                <p:nvPr/>
              </p:nvSpPr>
              <p:spPr>
                <a:xfrm>
                  <a:off x="10538893" y="4374953"/>
                  <a:ext cx="457200" cy="1841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zh-CN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思源黑体 CN Normal" panose="020B0400000000000000" pitchFamily="34" charset="-122"/>
                    </a:rPr>
                    <a:t>策划案</a:t>
                  </a:r>
                </a:p>
              </p:txBody>
            </p:sp>
            <p:sp>
              <p:nvSpPr>
                <p:cNvPr id="146" name="文本框 145"/>
                <p:cNvSpPr txBox="1"/>
                <p:nvPr/>
              </p:nvSpPr>
              <p:spPr>
                <a:xfrm>
                  <a:off x="10510840" y="4547217"/>
                  <a:ext cx="477695" cy="769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altLang="zh-CN" sz="5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思源黑体 CN Normal" panose="020B0400000000000000" pitchFamily="34" charset="-122"/>
                    </a:rPr>
                    <a:t>THE NEW MEDIA</a:t>
                  </a:r>
                  <a:endParaRPr lang="zh-CN" altLang="en-US" sz="5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</p:grpSp>
      </p:grpSp>
      <p:sp>
        <p:nvSpPr>
          <p:cNvPr id="3" name="文本框 2"/>
          <p:cNvSpPr txBox="1"/>
          <p:nvPr/>
        </p:nvSpPr>
        <p:spPr>
          <a:xfrm>
            <a:off x="4342088" y="1869777"/>
            <a:ext cx="3507824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内容为王，形式为冠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75776" y="2290563"/>
            <a:ext cx="7233966" cy="1477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solidFill>
                  <a:schemeClr val="bg1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保宝培训表现形式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solidFill>
                  <a:schemeClr val="bg1"/>
                </a:solidFill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及活动策划方案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696547" y="2021491"/>
            <a:ext cx="14835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7+"/>
          <p:cNvCxnSpPr/>
          <p:nvPr/>
        </p:nvCxnSpPr>
        <p:spPr>
          <a:xfrm>
            <a:off x="7959013" y="2021491"/>
            <a:ext cx="14835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4633595" y="4185920"/>
            <a:ext cx="3107055" cy="398780"/>
            <a:chOff x="4795935" y="4784297"/>
            <a:chExt cx="2611457" cy="335206"/>
          </a:xfrm>
        </p:grpSpPr>
        <p:sp>
          <p:nvSpPr>
            <p:cNvPr id="12" name="文本框 11"/>
            <p:cNvSpPr txBox="1"/>
            <p:nvPr/>
          </p:nvSpPr>
          <p:spPr>
            <a:xfrm>
              <a:off x="4865376" y="4784297"/>
              <a:ext cx="2472575" cy="335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Bold" panose="020B0800000000000000" pitchFamily="34" charset="-122"/>
                </a:rPr>
                <a:t>永兴元科技</a:t>
              </a:r>
              <a:r>
                <a:rPr lang="en-US" altLang="zh-CN" sz="20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Bold" panose="020B0800000000000000" pitchFamily="34" charset="-122"/>
                </a:rPr>
                <a:t>  </a:t>
              </a:r>
              <a:r>
                <a:rPr lang="zh-CN" altLang="en-US" sz="20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Bold" panose="020B0800000000000000" pitchFamily="34" charset="-122"/>
                </a:rPr>
                <a:t>夏子晗</a:t>
              </a:r>
              <a:endParaRPr lang="zh-CN" altLang="en-US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4795935" y="4828979"/>
              <a:ext cx="2611457" cy="247647"/>
              <a:chOff x="4795935" y="4828979"/>
              <a:chExt cx="2611457" cy="247647"/>
            </a:xfrm>
          </p:grpSpPr>
          <p:sp>
            <p:nvSpPr>
              <p:cNvPr id="1306" name="任意多边形: 形状 1305"/>
              <p:cNvSpPr/>
              <p:nvPr/>
            </p:nvSpPr>
            <p:spPr>
              <a:xfrm flipH="1">
                <a:off x="4795935" y="4828979"/>
                <a:ext cx="502738" cy="247647"/>
              </a:xfrm>
              <a:custGeom>
                <a:avLst/>
                <a:gdLst>
                  <a:gd name="connsiteX0" fmla="*/ 8566 w 977755"/>
                  <a:gd name="connsiteY0" fmla="*/ 329059 h 361466"/>
                  <a:gd name="connsiteX1" fmla="*/ 15632 w 977755"/>
                  <a:gd name="connsiteY1" fmla="*/ 332842 h 361466"/>
                  <a:gd name="connsiteX2" fmla="*/ 17060 w 977755"/>
                  <a:gd name="connsiteY2" fmla="*/ 337625 h 361466"/>
                  <a:gd name="connsiteX3" fmla="*/ 16417 w 977755"/>
                  <a:gd name="connsiteY3" fmla="*/ 340979 h 361466"/>
                  <a:gd name="connsiteX4" fmla="*/ 15632 w 977755"/>
                  <a:gd name="connsiteY4" fmla="*/ 342407 h 361466"/>
                  <a:gd name="connsiteX5" fmla="*/ 14633 w 977755"/>
                  <a:gd name="connsiteY5" fmla="*/ 343620 h 361466"/>
                  <a:gd name="connsiteX6" fmla="*/ 8566 w 977755"/>
                  <a:gd name="connsiteY6" fmla="*/ 346119 h 361466"/>
                  <a:gd name="connsiteX7" fmla="*/ 6852 w 977755"/>
                  <a:gd name="connsiteY7" fmla="*/ 345976 h 361466"/>
                  <a:gd name="connsiteX8" fmla="*/ 2498 w 977755"/>
                  <a:gd name="connsiteY8" fmla="*/ 343620 h 361466"/>
                  <a:gd name="connsiteX9" fmla="*/ 1428 w 977755"/>
                  <a:gd name="connsiteY9" fmla="*/ 342336 h 361466"/>
                  <a:gd name="connsiteX10" fmla="*/ 642 w 977755"/>
                  <a:gd name="connsiteY10" fmla="*/ 340908 h 361466"/>
                  <a:gd name="connsiteX11" fmla="*/ 143 w 977755"/>
                  <a:gd name="connsiteY11" fmla="*/ 339338 h 361466"/>
                  <a:gd name="connsiteX12" fmla="*/ 0 w 977755"/>
                  <a:gd name="connsiteY12" fmla="*/ 337625 h 361466"/>
                  <a:gd name="connsiteX13" fmla="*/ 143 w 977755"/>
                  <a:gd name="connsiteY13" fmla="*/ 335911 h 361466"/>
                  <a:gd name="connsiteX14" fmla="*/ 1428 w 977755"/>
                  <a:gd name="connsiteY14" fmla="*/ 332842 h 361466"/>
                  <a:gd name="connsiteX15" fmla="*/ 2498 w 977755"/>
                  <a:gd name="connsiteY15" fmla="*/ 331557 h 361466"/>
                  <a:gd name="connsiteX16" fmla="*/ 6852 w 977755"/>
                  <a:gd name="connsiteY16" fmla="*/ 329202 h 361466"/>
                  <a:gd name="connsiteX17" fmla="*/ 8566 w 977755"/>
                  <a:gd name="connsiteY17" fmla="*/ 329059 h 361466"/>
                  <a:gd name="connsiteX18" fmla="*/ 86939 w 977755"/>
                  <a:gd name="connsiteY18" fmla="*/ 328060 h 361466"/>
                  <a:gd name="connsiteX19" fmla="*/ 96433 w 977755"/>
                  <a:gd name="connsiteY19" fmla="*/ 337554 h 361466"/>
                  <a:gd name="connsiteX20" fmla="*/ 95719 w 977755"/>
                  <a:gd name="connsiteY20" fmla="*/ 341265 h 361466"/>
                  <a:gd name="connsiteX21" fmla="*/ 93578 w 977755"/>
                  <a:gd name="connsiteY21" fmla="*/ 344263 h 361466"/>
                  <a:gd name="connsiteX22" fmla="*/ 86868 w 977755"/>
                  <a:gd name="connsiteY22" fmla="*/ 347047 h 361466"/>
                  <a:gd name="connsiteX23" fmla="*/ 80158 w 977755"/>
                  <a:gd name="connsiteY23" fmla="*/ 344263 h 361466"/>
                  <a:gd name="connsiteX24" fmla="*/ 78160 w 977755"/>
                  <a:gd name="connsiteY24" fmla="*/ 341265 h 361466"/>
                  <a:gd name="connsiteX25" fmla="*/ 77446 w 977755"/>
                  <a:gd name="connsiteY25" fmla="*/ 337554 h 361466"/>
                  <a:gd name="connsiteX26" fmla="*/ 86939 w 977755"/>
                  <a:gd name="connsiteY26" fmla="*/ 328060 h 361466"/>
                  <a:gd name="connsiteX27" fmla="*/ 243903 w 977755"/>
                  <a:gd name="connsiteY27" fmla="*/ 325990 h 361466"/>
                  <a:gd name="connsiteX28" fmla="*/ 255538 w 977755"/>
                  <a:gd name="connsiteY28" fmla="*/ 337625 h 361466"/>
                  <a:gd name="connsiteX29" fmla="*/ 254610 w 977755"/>
                  <a:gd name="connsiteY29" fmla="*/ 342122 h 361466"/>
                  <a:gd name="connsiteX30" fmla="*/ 252111 w 977755"/>
                  <a:gd name="connsiteY30" fmla="*/ 345834 h 361466"/>
                  <a:gd name="connsiteX31" fmla="*/ 243903 w 977755"/>
                  <a:gd name="connsiteY31" fmla="*/ 349260 h 361466"/>
                  <a:gd name="connsiteX32" fmla="*/ 235694 w 977755"/>
                  <a:gd name="connsiteY32" fmla="*/ 345834 h 361466"/>
                  <a:gd name="connsiteX33" fmla="*/ 233196 w 977755"/>
                  <a:gd name="connsiteY33" fmla="*/ 342122 h 361466"/>
                  <a:gd name="connsiteX34" fmla="*/ 232268 w 977755"/>
                  <a:gd name="connsiteY34" fmla="*/ 337625 h 361466"/>
                  <a:gd name="connsiteX35" fmla="*/ 243903 w 977755"/>
                  <a:gd name="connsiteY35" fmla="*/ 325990 h 361466"/>
                  <a:gd name="connsiteX36" fmla="*/ 322349 w 977755"/>
                  <a:gd name="connsiteY36" fmla="*/ 324705 h 361466"/>
                  <a:gd name="connsiteX37" fmla="*/ 329559 w 977755"/>
                  <a:gd name="connsiteY37" fmla="*/ 326918 h 361466"/>
                  <a:gd name="connsiteX38" fmla="*/ 335198 w 977755"/>
                  <a:gd name="connsiteY38" fmla="*/ 337625 h 361466"/>
                  <a:gd name="connsiteX39" fmla="*/ 334198 w 977755"/>
                  <a:gd name="connsiteY39" fmla="*/ 342621 h 361466"/>
                  <a:gd name="connsiteX40" fmla="*/ 331414 w 977755"/>
                  <a:gd name="connsiteY40" fmla="*/ 346690 h 361466"/>
                  <a:gd name="connsiteX41" fmla="*/ 329559 w 977755"/>
                  <a:gd name="connsiteY41" fmla="*/ 348260 h 361466"/>
                  <a:gd name="connsiteX42" fmla="*/ 322349 w 977755"/>
                  <a:gd name="connsiteY42" fmla="*/ 350473 h 361466"/>
                  <a:gd name="connsiteX43" fmla="*/ 319780 w 977755"/>
                  <a:gd name="connsiteY43" fmla="*/ 350188 h 361466"/>
                  <a:gd name="connsiteX44" fmla="*/ 313284 w 977755"/>
                  <a:gd name="connsiteY44" fmla="*/ 346690 h 361466"/>
                  <a:gd name="connsiteX45" fmla="*/ 310500 w 977755"/>
                  <a:gd name="connsiteY45" fmla="*/ 342621 h 361466"/>
                  <a:gd name="connsiteX46" fmla="*/ 309501 w 977755"/>
                  <a:gd name="connsiteY46" fmla="*/ 337625 h 361466"/>
                  <a:gd name="connsiteX47" fmla="*/ 319780 w 977755"/>
                  <a:gd name="connsiteY47" fmla="*/ 324990 h 361466"/>
                  <a:gd name="connsiteX48" fmla="*/ 322349 w 977755"/>
                  <a:gd name="connsiteY48" fmla="*/ 324705 h 361466"/>
                  <a:gd name="connsiteX49" fmla="*/ 479098 w 977755"/>
                  <a:gd name="connsiteY49" fmla="*/ 321707 h 361466"/>
                  <a:gd name="connsiteX50" fmla="*/ 492232 w 977755"/>
                  <a:gd name="connsiteY50" fmla="*/ 328702 h 361466"/>
                  <a:gd name="connsiteX51" fmla="*/ 494944 w 977755"/>
                  <a:gd name="connsiteY51" fmla="*/ 337553 h 361466"/>
                  <a:gd name="connsiteX52" fmla="*/ 493731 w 977755"/>
                  <a:gd name="connsiteY52" fmla="*/ 343692 h 361466"/>
                  <a:gd name="connsiteX53" fmla="*/ 492303 w 977755"/>
                  <a:gd name="connsiteY53" fmla="*/ 346404 h 361466"/>
                  <a:gd name="connsiteX54" fmla="*/ 490304 w 977755"/>
                  <a:gd name="connsiteY54" fmla="*/ 348760 h 361466"/>
                  <a:gd name="connsiteX55" fmla="*/ 479098 w 977755"/>
                  <a:gd name="connsiteY55" fmla="*/ 353400 h 361466"/>
                  <a:gd name="connsiteX56" fmla="*/ 475886 w 977755"/>
                  <a:gd name="connsiteY56" fmla="*/ 353043 h 361466"/>
                  <a:gd name="connsiteX57" fmla="*/ 467891 w 977755"/>
                  <a:gd name="connsiteY57" fmla="*/ 348760 h 361466"/>
                  <a:gd name="connsiteX58" fmla="*/ 465964 w 977755"/>
                  <a:gd name="connsiteY58" fmla="*/ 346404 h 361466"/>
                  <a:gd name="connsiteX59" fmla="*/ 464536 w 977755"/>
                  <a:gd name="connsiteY59" fmla="*/ 343692 h 361466"/>
                  <a:gd name="connsiteX60" fmla="*/ 463608 w 977755"/>
                  <a:gd name="connsiteY60" fmla="*/ 340694 h 361466"/>
                  <a:gd name="connsiteX61" fmla="*/ 463323 w 977755"/>
                  <a:gd name="connsiteY61" fmla="*/ 337482 h 361466"/>
                  <a:gd name="connsiteX62" fmla="*/ 463608 w 977755"/>
                  <a:gd name="connsiteY62" fmla="*/ 334270 h 361466"/>
                  <a:gd name="connsiteX63" fmla="*/ 465964 w 977755"/>
                  <a:gd name="connsiteY63" fmla="*/ 328631 h 361466"/>
                  <a:gd name="connsiteX64" fmla="*/ 467891 w 977755"/>
                  <a:gd name="connsiteY64" fmla="*/ 326275 h 361466"/>
                  <a:gd name="connsiteX65" fmla="*/ 475886 w 977755"/>
                  <a:gd name="connsiteY65" fmla="*/ 321993 h 361466"/>
                  <a:gd name="connsiteX66" fmla="*/ 479098 w 977755"/>
                  <a:gd name="connsiteY66" fmla="*/ 321707 h 361466"/>
                  <a:gd name="connsiteX67" fmla="*/ 557687 w 977755"/>
                  <a:gd name="connsiteY67" fmla="*/ 320066 h 361466"/>
                  <a:gd name="connsiteX68" fmla="*/ 575175 w 977755"/>
                  <a:gd name="connsiteY68" fmla="*/ 337554 h 361466"/>
                  <a:gd name="connsiteX69" fmla="*/ 573819 w 977755"/>
                  <a:gd name="connsiteY69" fmla="*/ 344406 h 361466"/>
                  <a:gd name="connsiteX70" fmla="*/ 570178 w 977755"/>
                  <a:gd name="connsiteY70" fmla="*/ 349974 h 361466"/>
                  <a:gd name="connsiteX71" fmla="*/ 557758 w 977755"/>
                  <a:gd name="connsiteY71" fmla="*/ 355113 h 361466"/>
                  <a:gd name="connsiteX72" fmla="*/ 545338 w 977755"/>
                  <a:gd name="connsiteY72" fmla="*/ 349974 h 361466"/>
                  <a:gd name="connsiteX73" fmla="*/ 541555 w 977755"/>
                  <a:gd name="connsiteY73" fmla="*/ 344406 h 361466"/>
                  <a:gd name="connsiteX74" fmla="*/ 540199 w 977755"/>
                  <a:gd name="connsiteY74" fmla="*/ 337554 h 361466"/>
                  <a:gd name="connsiteX75" fmla="*/ 557687 w 977755"/>
                  <a:gd name="connsiteY75" fmla="*/ 320066 h 361466"/>
                  <a:gd name="connsiteX76" fmla="*/ 714579 w 977755"/>
                  <a:gd name="connsiteY76" fmla="*/ 316140 h 361466"/>
                  <a:gd name="connsiteX77" fmla="*/ 736064 w 977755"/>
                  <a:gd name="connsiteY77" fmla="*/ 337625 h 361466"/>
                  <a:gd name="connsiteX78" fmla="*/ 734351 w 977755"/>
                  <a:gd name="connsiteY78" fmla="*/ 345977 h 361466"/>
                  <a:gd name="connsiteX79" fmla="*/ 729854 w 977755"/>
                  <a:gd name="connsiteY79" fmla="*/ 352829 h 361466"/>
                  <a:gd name="connsiteX80" fmla="*/ 714651 w 977755"/>
                  <a:gd name="connsiteY80" fmla="*/ 359111 h 361466"/>
                  <a:gd name="connsiteX81" fmla="*/ 699447 w 977755"/>
                  <a:gd name="connsiteY81" fmla="*/ 352829 h 361466"/>
                  <a:gd name="connsiteX82" fmla="*/ 694807 w 977755"/>
                  <a:gd name="connsiteY82" fmla="*/ 345977 h 361466"/>
                  <a:gd name="connsiteX83" fmla="*/ 693094 w 977755"/>
                  <a:gd name="connsiteY83" fmla="*/ 337625 h 361466"/>
                  <a:gd name="connsiteX84" fmla="*/ 714579 w 977755"/>
                  <a:gd name="connsiteY84" fmla="*/ 316140 h 361466"/>
                  <a:gd name="connsiteX85" fmla="*/ 793025 w 977755"/>
                  <a:gd name="connsiteY85" fmla="*/ 313784 h 361466"/>
                  <a:gd name="connsiteX86" fmla="*/ 806373 w 977755"/>
                  <a:gd name="connsiteY86" fmla="*/ 317853 h 361466"/>
                  <a:gd name="connsiteX87" fmla="*/ 816865 w 977755"/>
                  <a:gd name="connsiteY87" fmla="*/ 337625 h 361466"/>
                  <a:gd name="connsiteX88" fmla="*/ 815010 w 977755"/>
                  <a:gd name="connsiteY88" fmla="*/ 346904 h 361466"/>
                  <a:gd name="connsiteX89" fmla="*/ 809870 w 977755"/>
                  <a:gd name="connsiteY89" fmla="*/ 354470 h 361466"/>
                  <a:gd name="connsiteX90" fmla="*/ 806373 w 977755"/>
                  <a:gd name="connsiteY90" fmla="*/ 357397 h 361466"/>
                  <a:gd name="connsiteX91" fmla="*/ 793025 w 977755"/>
                  <a:gd name="connsiteY91" fmla="*/ 361466 h 361466"/>
                  <a:gd name="connsiteX92" fmla="*/ 788242 w 977755"/>
                  <a:gd name="connsiteY92" fmla="*/ 360966 h 361466"/>
                  <a:gd name="connsiteX93" fmla="*/ 776179 w 977755"/>
                  <a:gd name="connsiteY93" fmla="*/ 354470 h 361466"/>
                  <a:gd name="connsiteX94" fmla="*/ 771040 w 977755"/>
                  <a:gd name="connsiteY94" fmla="*/ 346904 h 361466"/>
                  <a:gd name="connsiteX95" fmla="*/ 769184 w 977755"/>
                  <a:gd name="connsiteY95" fmla="*/ 337625 h 361466"/>
                  <a:gd name="connsiteX96" fmla="*/ 788242 w 977755"/>
                  <a:gd name="connsiteY96" fmla="*/ 314284 h 361466"/>
                  <a:gd name="connsiteX97" fmla="*/ 793025 w 977755"/>
                  <a:gd name="connsiteY97" fmla="*/ 313784 h 361466"/>
                  <a:gd name="connsiteX98" fmla="*/ 47753 w 977755"/>
                  <a:gd name="connsiteY98" fmla="*/ 289372 h 361466"/>
                  <a:gd name="connsiteX99" fmla="*/ 56747 w 977755"/>
                  <a:gd name="connsiteY99" fmla="*/ 298366 h 361466"/>
                  <a:gd name="connsiteX100" fmla="*/ 47753 w 977755"/>
                  <a:gd name="connsiteY100" fmla="*/ 307360 h 361466"/>
                  <a:gd name="connsiteX101" fmla="*/ 38759 w 977755"/>
                  <a:gd name="connsiteY101" fmla="*/ 298366 h 361466"/>
                  <a:gd name="connsiteX102" fmla="*/ 47753 w 977755"/>
                  <a:gd name="connsiteY102" fmla="*/ 289372 h 361466"/>
                  <a:gd name="connsiteX103" fmla="*/ 126198 w 977755"/>
                  <a:gd name="connsiteY103" fmla="*/ 288373 h 361466"/>
                  <a:gd name="connsiteX104" fmla="*/ 136191 w 977755"/>
                  <a:gd name="connsiteY104" fmla="*/ 298366 h 361466"/>
                  <a:gd name="connsiteX105" fmla="*/ 126198 w 977755"/>
                  <a:gd name="connsiteY105" fmla="*/ 308359 h 361466"/>
                  <a:gd name="connsiteX106" fmla="*/ 116205 w 977755"/>
                  <a:gd name="connsiteY106" fmla="*/ 298366 h 361466"/>
                  <a:gd name="connsiteX107" fmla="*/ 126198 w 977755"/>
                  <a:gd name="connsiteY107" fmla="*/ 288373 h 361466"/>
                  <a:gd name="connsiteX108" fmla="*/ 283162 w 977755"/>
                  <a:gd name="connsiteY108" fmla="*/ 286160 h 361466"/>
                  <a:gd name="connsiteX109" fmla="*/ 295368 w 977755"/>
                  <a:gd name="connsiteY109" fmla="*/ 298366 h 361466"/>
                  <a:gd name="connsiteX110" fmla="*/ 283162 w 977755"/>
                  <a:gd name="connsiteY110" fmla="*/ 310572 h 361466"/>
                  <a:gd name="connsiteX111" fmla="*/ 270956 w 977755"/>
                  <a:gd name="connsiteY111" fmla="*/ 298366 h 361466"/>
                  <a:gd name="connsiteX112" fmla="*/ 283162 w 977755"/>
                  <a:gd name="connsiteY112" fmla="*/ 286160 h 361466"/>
                  <a:gd name="connsiteX113" fmla="*/ 361536 w 977755"/>
                  <a:gd name="connsiteY113" fmla="*/ 284804 h 361466"/>
                  <a:gd name="connsiteX114" fmla="*/ 375098 w 977755"/>
                  <a:gd name="connsiteY114" fmla="*/ 298366 h 361466"/>
                  <a:gd name="connsiteX115" fmla="*/ 361536 w 977755"/>
                  <a:gd name="connsiteY115" fmla="*/ 311928 h 361466"/>
                  <a:gd name="connsiteX116" fmla="*/ 347974 w 977755"/>
                  <a:gd name="connsiteY116" fmla="*/ 298366 h 361466"/>
                  <a:gd name="connsiteX117" fmla="*/ 361536 w 977755"/>
                  <a:gd name="connsiteY117" fmla="*/ 284804 h 361466"/>
                  <a:gd name="connsiteX118" fmla="*/ 518428 w 977755"/>
                  <a:gd name="connsiteY118" fmla="*/ 281735 h 361466"/>
                  <a:gd name="connsiteX119" fmla="*/ 535060 w 977755"/>
                  <a:gd name="connsiteY119" fmla="*/ 298366 h 361466"/>
                  <a:gd name="connsiteX120" fmla="*/ 518428 w 977755"/>
                  <a:gd name="connsiteY120" fmla="*/ 314998 h 361466"/>
                  <a:gd name="connsiteX121" fmla="*/ 501797 w 977755"/>
                  <a:gd name="connsiteY121" fmla="*/ 298366 h 361466"/>
                  <a:gd name="connsiteX122" fmla="*/ 518428 w 977755"/>
                  <a:gd name="connsiteY122" fmla="*/ 281735 h 361466"/>
                  <a:gd name="connsiteX123" fmla="*/ 596946 w 977755"/>
                  <a:gd name="connsiteY123" fmla="*/ 279950 h 361466"/>
                  <a:gd name="connsiteX124" fmla="*/ 615362 w 977755"/>
                  <a:gd name="connsiteY124" fmla="*/ 298366 h 361466"/>
                  <a:gd name="connsiteX125" fmla="*/ 596946 w 977755"/>
                  <a:gd name="connsiteY125" fmla="*/ 316782 h 361466"/>
                  <a:gd name="connsiteX126" fmla="*/ 578530 w 977755"/>
                  <a:gd name="connsiteY126" fmla="*/ 298366 h 361466"/>
                  <a:gd name="connsiteX127" fmla="*/ 596946 w 977755"/>
                  <a:gd name="connsiteY127" fmla="*/ 279950 h 361466"/>
                  <a:gd name="connsiteX128" fmla="*/ 753766 w 977755"/>
                  <a:gd name="connsiteY128" fmla="*/ 275739 h 361466"/>
                  <a:gd name="connsiteX129" fmla="*/ 776394 w 977755"/>
                  <a:gd name="connsiteY129" fmla="*/ 298366 h 361466"/>
                  <a:gd name="connsiteX130" fmla="*/ 753766 w 977755"/>
                  <a:gd name="connsiteY130" fmla="*/ 320994 h 361466"/>
                  <a:gd name="connsiteX131" fmla="*/ 731139 w 977755"/>
                  <a:gd name="connsiteY131" fmla="*/ 298366 h 361466"/>
                  <a:gd name="connsiteX132" fmla="*/ 753766 w 977755"/>
                  <a:gd name="connsiteY132" fmla="*/ 275739 h 361466"/>
                  <a:gd name="connsiteX133" fmla="*/ 832283 w 977755"/>
                  <a:gd name="connsiteY133" fmla="*/ 273241 h 361466"/>
                  <a:gd name="connsiteX134" fmla="*/ 857337 w 977755"/>
                  <a:gd name="connsiteY134" fmla="*/ 298367 h 361466"/>
                  <a:gd name="connsiteX135" fmla="*/ 832283 w 977755"/>
                  <a:gd name="connsiteY135" fmla="*/ 323421 h 361466"/>
                  <a:gd name="connsiteX136" fmla="*/ 807229 w 977755"/>
                  <a:gd name="connsiteY136" fmla="*/ 298367 h 361466"/>
                  <a:gd name="connsiteX137" fmla="*/ 832283 w 977755"/>
                  <a:gd name="connsiteY137" fmla="*/ 273241 h 361466"/>
                  <a:gd name="connsiteX138" fmla="*/ 86939 w 977755"/>
                  <a:gd name="connsiteY138" fmla="*/ 249685 h 361466"/>
                  <a:gd name="connsiteX139" fmla="*/ 96433 w 977755"/>
                  <a:gd name="connsiteY139" fmla="*/ 259179 h 361466"/>
                  <a:gd name="connsiteX140" fmla="*/ 86939 w 977755"/>
                  <a:gd name="connsiteY140" fmla="*/ 268672 h 361466"/>
                  <a:gd name="connsiteX141" fmla="*/ 77446 w 977755"/>
                  <a:gd name="connsiteY141" fmla="*/ 259179 h 361466"/>
                  <a:gd name="connsiteX142" fmla="*/ 86939 w 977755"/>
                  <a:gd name="connsiteY142" fmla="*/ 249685 h 361466"/>
                  <a:gd name="connsiteX143" fmla="*/ 165457 w 977755"/>
                  <a:gd name="connsiteY143" fmla="*/ 248686 h 361466"/>
                  <a:gd name="connsiteX144" fmla="*/ 174165 w 977755"/>
                  <a:gd name="connsiteY144" fmla="*/ 253326 h 361466"/>
                  <a:gd name="connsiteX145" fmla="*/ 175950 w 977755"/>
                  <a:gd name="connsiteY145" fmla="*/ 259179 h 361466"/>
                  <a:gd name="connsiteX146" fmla="*/ 174165 w 977755"/>
                  <a:gd name="connsiteY146" fmla="*/ 265032 h 361466"/>
                  <a:gd name="connsiteX147" fmla="*/ 165457 w 977755"/>
                  <a:gd name="connsiteY147" fmla="*/ 269814 h 361466"/>
                  <a:gd name="connsiteX148" fmla="*/ 163315 w 977755"/>
                  <a:gd name="connsiteY148" fmla="*/ 269600 h 361466"/>
                  <a:gd name="connsiteX149" fmla="*/ 158033 w 977755"/>
                  <a:gd name="connsiteY149" fmla="*/ 266745 h 361466"/>
                  <a:gd name="connsiteX150" fmla="*/ 156748 w 977755"/>
                  <a:gd name="connsiteY150" fmla="*/ 265175 h 361466"/>
                  <a:gd name="connsiteX151" fmla="*/ 155178 w 977755"/>
                  <a:gd name="connsiteY151" fmla="*/ 261392 h 361466"/>
                  <a:gd name="connsiteX152" fmla="*/ 154964 w 977755"/>
                  <a:gd name="connsiteY152" fmla="*/ 259250 h 361466"/>
                  <a:gd name="connsiteX153" fmla="*/ 155178 w 977755"/>
                  <a:gd name="connsiteY153" fmla="*/ 257109 h 361466"/>
                  <a:gd name="connsiteX154" fmla="*/ 156748 w 977755"/>
                  <a:gd name="connsiteY154" fmla="*/ 253326 h 361466"/>
                  <a:gd name="connsiteX155" fmla="*/ 158033 w 977755"/>
                  <a:gd name="connsiteY155" fmla="*/ 251755 h 361466"/>
                  <a:gd name="connsiteX156" fmla="*/ 163315 w 977755"/>
                  <a:gd name="connsiteY156" fmla="*/ 248900 h 361466"/>
                  <a:gd name="connsiteX157" fmla="*/ 165457 w 977755"/>
                  <a:gd name="connsiteY157" fmla="*/ 248686 h 361466"/>
                  <a:gd name="connsiteX158" fmla="*/ 322349 w 977755"/>
                  <a:gd name="connsiteY158" fmla="*/ 246259 h 361466"/>
                  <a:gd name="connsiteX159" fmla="*/ 329559 w 977755"/>
                  <a:gd name="connsiteY159" fmla="*/ 248472 h 361466"/>
                  <a:gd name="connsiteX160" fmla="*/ 335198 w 977755"/>
                  <a:gd name="connsiteY160" fmla="*/ 259179 h 361466"/>
                  <a:gd name="connsiteX161" fmla="*/ 329559 w 977755"/>
                  <a:gd name="connsiteY161" fmla="*/ 269886 h 361466"/>
                  <a:gd name="connsiteX162" fmla="*/ 322349 w 977755"/>
                  <a:gd name="connsiteY162" fmla="*/ 272098 h 361466"/>
                  <a:gd name="connsiteX163" fmla="*/ 319780 w 977755"/>
                  <a:gd name="connsiteY163" fmla="*/ 271813 h 361466"/>
                  <a:gd name="connsiteX164" fmla="*/ 309501 w 977755"/>
                  <a:gd name="connsiteY164" fmla="*/ 259179 h 361466"/>
                  <a:gd name="connsiteX165" fmla="*/ 319780 w 977755"/>
                  <a:gd name="connsiteY165" fmla="*/ 246545 h 361466"/>
                  <a:gd name="connsiteX166" fmla="*/ 322349 w 977755"/>
                  <a:gd name="connsiteY166" fmla="*/ 246259 h 361466"/>
                  <a:gd name="connsiteX167" fmla="*/ 400795 w 977755"/>
                  <a:gd name="connsiteY167" fmla="*/ 244903 h 361466"/>
                  <a:gd name="connsiteX168" fmla="*/ 415071 w 977755"/>
                  <a:gd name="connsiteY168" fmla="*/ 259179 h 361466"/>
                  <a:gd name="connsiteX169" fmla="*/ 400795 w 977755"/>
                  <a:gd name="connsiteY169" fmla="*/ 273455 h 361466"/>
                  <a:gd name="connsiteX170" fmla="*/ 386519 w 977755"/>
                  <a:gd name="connsiteY170" fmla="*/ 259179 h 361466"/>
                  <a:gd name="connsiteX171" fmla="*/ 400795 w 977755"/>
                  <a:gd name="connsiteY171" fmla="*/ 244903 h 361466"/>
                  <a:gd name="connsiteX172" fmla="*/ 557687 w 977755"/>
                  <a:gd name="connsiteY172" fmla="*/ 241691 h 361466"/>
                  <a:gd name="connsiteX173" fmla="*/ 575175 w 977755"/>
                  <a:gd name="connsiteY173" fmla="*/ 259179 h 361466"/>
                  <a:gd name="connsiteX174" fmla="*/ 557687 w 977755"/>
                  <a:gd name="connsiteY174" fmla="*/ 276667 h 361466"/>
                  <a:gd name="connsiteX175" fmla="*/ 540199 w 977755"/>
                  <a:gd name="connsiteY175" fmla="*/ 259179 h 361466"/>
                  <a:gd name="connsiteX176" fmla="*/ 557687 w 977755"/>
                  <a:gd name="connsiteY176" fmla="*/ 241691 h 361466"/>
                  <a:gd name="connsiteX177" fmla="*/ 636061 w 977755"/>
                  <a:gd name="connsiteY177" fmla="*/ 239764 h 361466"/>
                  <a:gd name="connsiteX178" fmla="*/ 652193 w 977755"/>
                  <a:gd name="connsiteY178" fmla="*/ 248330 h 361466"/>
                  <a:gd name="connsiteX179" fmla="*/ 655476 w 977755"/>
                  <a:gd name="connsiteY179" fmla="*/ 259179 h 361466"/>
                  <a:gd name="connsiteX180" fmla="*/ 652193 w 977755"/>
                  <a:gd name="connsiteY180" fmla="*/ 270029 h 361466"/>
                  <a:gd name="connsiteX181" fmla="*/ 636061 w 977755"/>
                  <a:gd name="connsiteY181" fmla="*/ 278594 h 361466"/>
                  <a:gd name="connsiteX182" fmla="*/ 632135 w 977755"/>
                  <a:gd name="connsiteY182" fmla="*/ 278166 h 361466"/>
                  <a:gd name="connsiteX183" fmla="*/ 622356 w 977755"/>
                  <a:gd name="connsiteY183" fmla="*/ 272884 h 361466"/>
                  <a:gd name="connsiteX184" fmla="*/ 620001 w 977755"/>
                  <a:gd name="connsiteY184" fmla="*/ 270029 h 361466"/>
                  <a:gd name="connsiteX185" fmla="*/ 617074 w 977755"/>
                  <a:gd name="connsiteY185" fmla="*/ 263105 h 361466"/>
                  <a:gd name="connsiteX186" fmla="*/ 616646 w 977755"/>
                  <a:gd name="connsiteY186" fmla="*/ 259179 h 361466"/>
                  <a:gd name="connsiteX187" fmla="*/ 617074 w 977755"/>
                  <a:gd name="connsiteY187" fmla="*/ 255253 h 361466"/>
                  <a:gd name="connsiteX188" fmla="*/ 620001 w 977755"/>
                  <a:gd name="connsiteY188" fmla="*/ 248330 h 361466"/>
                  <a:gd name="connsiteX189" fmla="*/ 622356 w 977755"/>
                  <a:gd name="connsiteY189" fmla="*/ 245474 h 361466"/>
                  <a:gd name="connsiteX190" fmla="*/ 632135 w 977755"/>
                  <a:gd name="connsiteY190" fmla="*/ 240192 h 361466"/>
                  <a:gd name="connsiteX191" fmla="*/ 636061 w 977755"/>
                  <a:gd name="connsiteY191" fmla="*/ 239764 h 361466"/>
                  <a:gd name="connsiteX192" fmla="*/ 793025 w 977755"/>
                  <a:gd name="connsiteY192" fmla="*/ 235338 h 361466"/>
                  <a:gd name="connsiteX193" fmla="*/ 806373 w 977755"/>
                  <a:gd name="connsiteY193" fmla="*/ 239407 h 361466"/>
                  <a:gd name="connsiteX194" fmla="*/ 816865 w 977755"/>
                  <a:gd name="connsiteY194" fmla="*/ 259179 h 361466"/>
                  <a:gd name="connsiteX195" fmla="*/ 806373 w 977755"/>
                  <a:gd name="connsiteY195" fmla="*/ 278951 h 361466"/>
                  <a:gd name="connsiteX196" fmla="*/ 793025 w 977755"/>
                  <a:gd name="connsiteY196" fmla="*/ 283020 h 361466"/>
                  <a:gd name="connsiteX197" fmla="*/ 788242 w 977755"/>
                  <a:gd name="connsiteY197" fmla="*/ 282520 h 361466"/>
                  <a:gd name="connsiteX198" fmla="*/ 769184 w 977755"/>
                  <a:gd name="connsiteY198" fmla="*/ 259179 h 361466"/>
                  <a:gd name="connsiteX199" fmla="*/ 788242 w 977755"/>
                  <a:gd name="connsiteY199" fmla="*/ 235838 h 361466"/>
                  <a:gd name="connsiteX200" fmla="*/ 793025 w 977755"/>
                  <a:gd name="connsiteY200" fmla="*/ 235338 h 361466"/>
                  <a:gd name="connsiteX201" fmla="*/ 871470 w 977755"/>
                  <a:gd name="connsiteY201" fmla="*/ 232768 h 361466"/>
                  <a:gd name="connsiteX202" fmla="*/ 897881 w 977755"/>
                  <a:gd name="connsiteY202" fmla="*/ 259178 h 361466"/>
                  <a:gd name="connsiteX203" fmla="*/ 871470 w 977755"/>
                  <a:gd name="connsiteY203" fmla="*/ 285589 h 361466"/>
                  <a:gd name="connsiteX204" fmla="*/ 845060 w 977755"/>
                  <a:gd name="connsiteY204" fmla="*/ 259178 h 361466"/>
                  <a:gd name="connsiteX205" fmla="*/ 871470 w 977755"/>
                  <a:gd name="connsiteY205" fmla="*/ 232768 h 361466"/>
                  <a:gd name="connsiteX206" fmla="*/ 126198 w 977755"/>
                  <a:gd name="connsiteY206" fmla="*/ 209927 h 361466"/>
                  <a:gd name="connsiteX207" fmla="*/ 136191 w 977755"/>
                  <a:gd name="connsiteY207" fmla="*/ 219920 h 361466"/>
                  <a:gd name="connsiteX208" fmla="*/ 126198 w 977755"/>
                  <a:gd name="connsiteY208" fmla="*/ 229913 h 361466"/>
                  <a:gd name="connsiteX209" fmla="*/ 116205 w 977755"/>
                  <a:gd name="connsiteY209" fmla="*/ 219920 h 361466"/>
                  <a:gd name="connsiteX210" fmla="*/ 126198 w 977755"/>
                  <a:gd name="connsiteY210" fmla="*/ 209927 h 361466"/>
                  <a:gd name="connsiteX211" fmla="*/ 204644 w 977755"/>
                  <a:gd name="connsiteY211" fmla="*/ 208856 h 361466"/>
                  <a:gd name="connsiteX212" fmla="*/ 215708 w 977755"/>
                  <a:gd name="connsiteY212" fmla="*/ 219920 h 361466"/>
                  <a:gd name="connsiteX213" fmla="*/ 204644 w 977755"/>
                  <a:gd name="connsiteY213" fmla="*/ 230984 h 361466"/>
                  <a:gd name="connsiteX214" fmla="*/ 193580 w 977755"/>
                  <a:gd name="connsiteY214" fmla="*/ 219920 h 361466"/>
                  <a:gd name="connsiteX215" fmla="*/ 204644 w 977755"/>
                  <a:gd name="connsiteY215" fmla="*/ 208856 h 361466"/>
                  <a:gd name="connsiteX216" fmla="*/ 361536 w 977755"/>
                  <a:gd name="connsiteY216" fmla="*/ 206358 h 361466"/>
                  <a:gd name="connsiteX217" fmla="*/ 375098 w 977755"/>
                  <a:gd name="connsiteY217" fmla="*/ 219920 h 361466"/>
                  <a:gd name="connsiteX218" fmla="*/ 361536 w 977755"/>
                  <a:gd name="connsiteY218" fmla="*/ 233482 h 361466"/>
                  <a:gd name="connsiteX219" fmla="*/ 347974 w 977755"/>
                  <a:gd name="connsiteY219" fmla="*/ 219920 h 361466"/>
                  <a:gd name="connsiteX220" fmla="*/ 361536 w 977755"/>
                  <a:gd name="connsiteY220" fmla="*/ 206358 h 361466"/>
                  <a:gd name="connsiteX221" fmla="*/ 440054 w 977755"/>
                  <a:gd name="connsiteY221" fmla="*/ 204930 h 361466"/>
                  <a:gd name="connsiteX222" fmla="*/ 455043 w 977755"/>
                  <a:gd name="connsiteY222" fmla="*/ 219920 h 361466"/>
                  <a:gd name="connsiteX223" fmla="*/ 440054 w 977755"/>
                  <a:gd name="connsiteY223" fmla="*/ 234909 h 361466"/>
                  <a:gd name="connsiteX224" fmla="*/ 425064 w 977755"/>
                  <a:gd name="connsiteY224" fmla="*/ 219920 h 361466"/>
                  <a:gd name="connsiteX225" fmla="*/ 440054 w 977755"/>
                  <a:gd name="connsiteY225" fmla="*/ 204930 h 361466"/>
                  <a:gd name="connsiteX226" fmla="*/ 596946 w 977755"/>
                  <a:gd name="connsiteY226" fmla="*/ 201504 h 361466"/>
                  <a:gd name="connsiteX227" fmla="*/ 615362 w 977755"/>
                  <a:gd name="connsiteY227" fmla="*/ 219920 h 361466"/>
                  <a:gd name="connsiteX228" fmla="*/ 596946 w 977755"/>
                  <a:gd name="connsiteY228" fmla="*/ 238336 h 361466"/>
                  <a:gd name="connsiteX229" fmla="*/ 578530 w 977755"/>
                  <a:gd name="connsiteY229" fmla="*/ 219920 h 361466"/>
                  <a:gd name="connsiteX230" fmla="*/ 596946 w 977755"/>
                  <a:gd name="connsiteY230" fmla="*/ 201504 h 361466"/>
                  <a:gd name="connsiteX231" fmla="*/ 675321 w 977755"/>
                  <a:gd name="connsiteY231" fmla="*/ 199506 h 361466"/>
                  <a:gd name="connsiteX232" fmla="*/ 695735 w 977755"/>
                  <a:gd name="connsiteY232" fmla="*/ 219921 h 361466"/>
                  <a:gd name="connsiteX233" fmla="*/ 675321 w 977755"/>
                  <a:gd name="connsiteY233" fmla="*/ 240335 h 361466"/>
                  <a:gd name="connsiteX234" fmla="*/ 654906 w 977755"/>
                  <a:gd name="connsiteY234" fmla="*/ 219921 h 361466"/>
                  <a:gd name="connsiteX235" fmla="*/ 675321 w 977755"/>
                  <a:gd name="connsiteY235" fmla="*/ 199506 h 361466"/>
                  <a:gd name="connsiteX236" fmla="*/ 832283 w 977755"/>
                  <a:gd name="connsiteY236" fmla="*/ 194866 h 361466"/>
                  <a:gd name="connsiteX237" fmla="*/ 857337 w 977755"/>
                  <a:gd name="connsiteY237" fmla="*/ 219920 h 361466"/>
                  <a:gd name="connsiteX238" fmla="*/ 832283 w 977755"/>
                  <a:gd name="connsiteY238" fmla="*/ 245046 h 361466"/>
                  <a:gd name="connsiteX239" fmla="*/ 807229 w 977755"/>
                  <a:gd name="connsiteY239" fmla="*/ 219920 h 361466"/>
                  <a:gd name="connsiteX240" fmla="*/ 832283 w 977755"/>
                  <a:gd name="connsiteY240" fmla="*/ 194866 h 361466"/>
                  <a:gd name="connsiteX241" fmla="*/ 165529 w 977755"/>
                  <a:gd name="connsiteY241" fmla="*/ 170240 h 361466"/>
                  <a:gd name="connsiteX242" fmla="*/ 174237 w 977755"/>
                  <a:gd name="connsiteY242" fmla="*/ 174880 h 361466"/>
                  <a:gd name="connsiteX243" fmla="*/ 176022 w 977755"/>
                  <a:gd name="connsiteY243" fmla="*/ 180733 h 361466"/>
                  <a:gd name="connsiteX244" fmla="*/ 175165 w 977755"/>
                  <a:gd name="connsiteY244" fmla="*/ 184801 h 361466"/>
                  <a:gd name="connsiteX245" fmla="*/ 174166 w 977755"/>
                  <a:gd name="connsiteY245" fmla="*/ 186586 h 361466"/>
                  <a:gd name="connsiteX246" fmla="*/ 173024 w 977755"/>
                  <a:gd name="connsiteY246" fmla="*/ 188299 h 361466"/>
                  <a:gd name="connsiteX247" fmla="*/ 165600 w 977755"/>
                  <a:gd name="connsiteY247" fmla="*/ 191368 h 361466"/>
                  <a:gd name="connsiteX248" fmla="*/ 163459 w 977755"/>
                  <a:gd name="connsiteY248" fmla="*/ 191154 h 361466"/>
                  <a:gd name="connsiteX249" fmla="*/ 158177 w 977755"/>
                  <a:gd name="connsiteY249" fmla="*/ 188299 h 361466"/>
                  <a:gd name="connsiteX250" fmla="*/ 156892 w 977755"/>
                  <a:gd name="connsiteY250" fmla="*/ 186729 h 361466"/>
                  <a:gd name="connsiteX251" fmla="*/ 155893 w 977755"/>
                  <a:gd name="connsiteY251" fmla="*/ 184944 h 361466"/>
                  <a:gd name="connsiteX252" fmla="*/ 155250 w 977755"/>
                  <a:gd name="connsiteY252" fmla="*/ 182946 h 361466"/>
                  <a:gd name="connsiteX253" fmla="*/ 155036 w 977755"/>
                  <a:gd name="connsiteY253" fmla="*/ 180804 h 361466"/>
                  <a:gd name="connsiteX254" fmla="*/ 155250 w 977755"/>
                  <a:gd name="connsiteY254" fmla="*/ 178663 h 361466"/>
                  <a:gd name="connsiteX255" fmla="*/ 156820 w 977755"/>
                  <a:gd name="connsiteY255" fmla="*/ 174880 h 361466"/>
                  <a:gd name="connsiteX256" fmla="*/ 158105 w 977755"/>
                  <a:gd name="connsiteY256" fmla="*/ 173309 h 361466"/>
                  <a:gd name="connsiteX257" fmla="*/ 163387 w 977755"/>
                  <a:gd name="connsiteY257" fmla="*/ 170454 h 361466"/>
                  <a:gd name="connsiteX258" fmla="*/ 165529 w 977755"/>
                  <a:gd name="connsiteY258" fmla="*/ 170240 h 361466"/>
                  <a:gd name="connsiteX259" fmla="*/ 243903 w 977755"/>
                  <a:gd name="connsiteY259" fmla="*/ 169098 h 361466"/>
                  <a:gd name="connsiteX260" fmla="*/ 255538 w 977755"/>
                  <a:gd name="connsiteY260" fmla="*/ 180733 h 361466"/>
                  <a:gd name="connsiteX261" fmla="*/ 254610 w 977755"/>
                  <a:gd name="connsiteY261" fmla="*/ 185230 h 361466"/>
                  <a:gd name="connsiteX262" fmla="*/ 252111 w 977755"/>
                  <a:gd name="connsiteY262" fmla="*/ 188942 h 361466"/>
                  <a:gd name="connsiteX263" fmla="*/ 243903 w 977755"/>
                  <a:gd name="connsiteY263" fmla="*/ 192368 h 361466"/>
                  <a:gd name="connsiteX264" fmla="*/ 235694 w 977755"/>
                  <a:gd name="connsiteY264" fmla="*/ 188942 h 361466"/>
                  <a:gd name="connsiteX265" fmla="*/ 233196 w 977755"/>
                  <a:gd name="connsiteY265" fmla="*/ 185230 h 361466"/>
                  <a:gd name="connsiteX266" fmla="*/ 232268 w 977755"/>
                  <a:gd name="connsiteY266" fmla="*/ 180733 h 361466"/>
                  <a:gd name="connsiteX267" fmla="*/ 243903 w 977755"/>
                  <a:gd name="connsiteY267" fmla="*/ 169098 h 361466"/>
                  <a:gd name="connsiteX268" fmla="*/ 400795 w 977755"/>
                  <a:gd name="connsiteY268" fmla="*/ 166385 h 361466"/>
                  <a:gd name="connsiteX269" fmla="*/ 415071 w 977755"/>
                  <a:gd name="connsiteY269" fmla="*/ 180661 h 361466"/>
                  <a:gd name="connsiteX270" fmla="*/ 413929 w 977755"/>
                  <a:gd name="connsiteY270" fmla="*/ 186229 h 361466"/>
                  <a:gd name="connsiteX271" fmla="*/ 410859 w 977755"/>
                  <a:gd name="connsiteY271" fmla="*/ 190797 h 361466"/>
                  <a:gd name="connsiteX272" fmla="*/ 400795 w 977755"/>
                  <a:gd name="connsiteY272" fmla="*/ 195008 h 361466"/>
                  <a:gd name="connsiteX273" fmla="*/ 390730 w 977755"/>
                  <a:gd name="connsiteY273" fmla="*/ 190797 h 361466"/>
                  <a:gd name="connsiteX274" fmla="*/ 387661 w 977755"/>
                  <a:gd name="connsiteY274" fmla="*/ 186229 h 361466"/>
                  <a:gd name="connsiteX275" fmla="*/ 386519 w 977755"/>
                  <a:gd name="connsiteY275" fmla="*/ 180661 h 361466"/>
                  <a:gd name="connsiteX276" fmla="*/ 400795 w 977755"/>
                  <a:gd name="connsiteY276" fmla="*/ 166385 h 361466"/>
                  <a:gd name="connsiteX277" fmla="*/ 479098 w 977755"/>
                  <a:gd name="connsiteY277" fmla="*/ 164815 h 361466"/>
                  <a:gd name="connsiteX278" fmla="*/ 492232 w 977755"/>
                  <a:gd name="connsiteY278" fmla="*/ 171810 h 361466"/>
                  <a:gd name="connsiteX279" fmla="*/ 494944 w 977755"/>
                  <a:gd name="connsiteY279" fmla="*/ 180661 h 361466"/>
                  <a:gd name="connsiteX280" fmla="*/ 493731 w 977755"/>
                  <a:gd name="connsiteY280" fmla="*/ 186800 h 361466"/>
                  <a:gd name="connsiteX281" fmla="*/ 492303 w 977755"/>
                  <a:gd name="connsiteY281" fmla="*/ 189512 h 361466"/>
                  <a:gd name="connsiteX282" fmla="*/ 490304 w 977755"/>
                  <a:gd name="connsiteY282" fmla="*/ 191939 h 361466"/>
                  <a:gd name="connsiteX283" fmla="*/ 479098 w 977755"/>
                  <a:gd name="connsiteY283" fmla="*/ 196579 h 361466"/>
                  <a:gd name="connsiteX284" fmla="*/ 475886 w 977755"/>
                  <a:gd name="connsiteY284" fmla="*/ 196222 h 361466"/>
                  <a:gd name="connsiteX285" fmla="*/ 467891 w 977755"/>
                  <a:gd name="connsiteY285" fmla="*/ 191939 h 361466"/>
                  <a:gd name="connsiteX286" fmla="*/ 465964 w 977755"/>
                  <a:gd name="connsiteY286" fmla="*/ 189584 h 361466"/>
                  <a:gd name="connsiteX287" fmla="*/ 464536 w 977755"/>
                  <a:gd name="connsiteY287" fmla="*/ 186871 h 361466"/>
                  <a:gd name="connsiteX288" fmla="*/ 463608 w 977755"/>
                  <a:gd name="connsiteY288" fmla="*/ 183873 h 361466"/>
                  <a:gd name="connsiteX289" fmla="*/ 463323 w 977755"/>
                  <a:gd name="connsiteY289" fmla="*/ 180661 h 361466"/>
                  <a:gd name="connsiteX290" fmla="*/ 463608 w 977755"/>
                  <a:gd name="connsiteY290" fmla="*/ 177449 h 361466"/>
                  <a:gd name="connsiteX291" fmla="*/ 465964 w 977755"/>
                  <a:gd name="connsiteY291" fmla="*/ 171810 h 361466"/>
                  <a:gd name="connsiteX292" fmla="*/ 467891 w 977755"/>
                  <a:gd name="connsiteY292" fmla="*/ 169455 h 361466"/>
                  <a:gd name="connsiteX293" fmla="*/ 475886 w 977755"/>
                  <a:gd name="connsiteY293" fmla="*/ 165172 h 361466"/>
                  <a:gd name="connsiteX294" fmla="*/ 479098 w 977755"/>
                  <a:gd name="connsiteY294" fmla="*/ 164815 h 361466"/>
                  <a:gd name="connsiteX295" fmla="*/ 636061 w 977755"/>
                  <a:gd name="connsiteY295" fmla="*/ 161317 h 361466"/>
                  <a:gd name="connsiteX296" fmla="*/ 652193 w 977755"/>
                  <a:gd name="connsiteY296" fmla="*/ 169883 h 361466"/>
                  <a:gd name="connsiteX297" fmla="*/ 655476 w 977755"/>
                  <a:gd name="connsiteY297" fmla="*/ 180732 h 361466"/>
                  <a:gd name="connsiteX298" fmla="*/ 653977 w 977755"/>
                  <a:gd name="connsiteY298" fmla="*/ 188298 h 361466"/>
                  <a:gd name="connsiteX299" fmla="*/ 652193 w 977755"/>
                  <a:gd name="connsiteY299" fmla="*/ 191582 h 361466"/>
                  <a:gd name="connsiteX300" fmla="*/ 649766 w 977755"/>
                  <a:gd name="connsiteY300" fmla="*/ 194437 h 361466"/>
                  <a:gd name="connsiteX301" fmla="*/ 636061 w 977755"/>
                  <a:gd name="connsiteY301" fmla="*/ 200148 h 361466"/>
                  <a:gd name="connsiteX302" fmla="*/ 632135 w 977755"/>
                  <a:gd name="connsiteY302" fmla="*/ 199719 h 361466"/>
                  <a:gd name="connsiteX303" fmla="*/ 622356 w 977755"/>
                  <a:gd name="connsiteY303" fmla="*/ 194437 h 361466"/>
                  <a:gd name="connsiteX304" fmla="*/ 620001 w 977755"/>
                  <a:gd name="connsiteY304" fmla="*/ 191582 h 361466"/>
                  <a:gd name="connsiteX305" fmla="*/ 618216 w 977755"/>
                  <a:gd name="connsiteY305" fmla="*/ 188298 h 361466"/>
                  <a:gd name="connsiteX306" fmla="*/ 617074 w 977755"/>
                  <a:gd name="connsiteY306" fmla="*/ 184658 h 361466"/>
                  <a:gd name="connsiteX307" fmla="*/ 616646 w 977755"/>
                  <a:gd name="connsiteY307" fmla="*/ 180732 h 361466"/>
                  <a:gd name="connsiteX308" fmla="*/ 617074 w 977755"/>
                  <a:gd name="connsiteY308" fmla="*/ 176806 h 361466"/>
                  <a:gd name="connsiteX309" fmla="*/ 620001 w 977755"/>
                  <a:gd name="connsiteY309" fmla="*/ 169883 h 361466"/>
                  <a:gd name="connsiteX310" fmla="*/ 622356 w 977755"/>
                  <a:gd name="connsiteY310" fmla="*/ 167027 h 361466"/>
                  <a:gd name="connsiteX311" fmla="*/ 632135 w 977755"/>
                  <a:gd name="connsiteY311" fmla="*/ 161745 h 361466"/>
                  <a:gd name="connsiteX312" fmla="*/ 636061 w 977755"/>
                  <a:gd name="connsiteY312" fmla="*/ 161317 h 361466"/>
                  <a:gd name="connsiteX313" fmla="*/ 714579 w 977755"/>
                  <a:gd name="connsiteY313" fmla="*/ 159247 h 361466"/>
                  <a:gd name="connsiteX314" fmla="*/ 736064 w 977755"/>
                  <a:gd name="connsiteY314" fmla="*/ 180732 h 361466"/>
                  <a:gd name="connsiteX315" fmla="*/ 734351 w 977755"/>
                  <a:gd name="connsiteY315" fmla="*/ 189084 h 361466"/>
                  <a:gd name="connsiteX316" fmla="*/ 729854 w 977755"/>
                  <a:gd name="connsiteY316" fmla="*/ 195936 h 361466"/>
                  <a:gd name="connsiteX317" fmla="*/ 714651 w 977755"/>
                  <a:gd name="connsiteY317" fmla="*/ 202218 h 361466"/>
                  <a:gd name="connsiteX318" fmla="*/ 699447 w 977755"/>
                  <a:gd name="connsiteY318" fmla="*/ 195936 h 361466"/>
                  <a:gd name="connsiteX319" fmla="*/ 694807 w 977755"/>
                  <a:gd name="connsiteY319" fmla="*/ 189084 h 361466"/>
                  <a:gd name="connsiteX320" fmla="*/ 693094 w 977755"/>
                  <a:gd name="connsiteY320" fmla="*/ 180732 h 361466"/>
                  <a:gd name="connsiteX321" fmla="*/ 714579 w 977755"/>
                  <a:gd name="connsiteY321" fmla="*/ 159247 h 361466"/>
                  <a:gd name="connsiteX322" fmla="*/ 871470 w 977755"/>
                  <a:gd name="connsiteY322" fmla="*/ 154322 h 361466"/>
                  <a:gd name="connsiteX323" fmla="*/ 897881 w 977755"/>
                  <a:gd name="connsiteY323" fmla="*/ 180732 h 361466"/>
                  <a:gd name="connsiteX324" fmla="*/ 895811 w 977755"/>
                  <a:gd name="connsiteY324" fmla="*/ 191011 h 361466"/>
                  <a:gd name="connsiteX325" fmla="*/ 890172 w 977755"/>
                  <a:gd name="connsiteY325" fmla="*/ 199434 h 361466"/>
                  <a:gd name="connsiteX326" fmla="*/ 871470 w 977755"/>
                  <a:gd name="connsiteY326" fmla="*/ 207143 h 361466"/>
                  <a:gd name="connsiteX327" fmla="*/ 852769 w 977755"/>
                  <a:gd name="connsiteY327" fmla="*/ 199434 h 361466"/>
                  <a:gd name="connsiteX328" fmla="*/ 847130 w 977755"/>
                  <a:gd name="connsiteY328" fmla="*/ 191011 h 361466"/>
                  <a:gd name="connsiteX329" fmla="*/ 845060 w 977755"/>
                  <a:gd name="connsiteY329" fmla="*/ 180732 h 361466"/>
                  <a:gd name="connsiteX330" fmla="*/ 871470 w 977755"/>
                  <a:gd name="connsiteY330" fmla="*/ 154322 h 361466"/>
                  <a:gd name="connsiteX331" fmla="*/ 126198 w 977755"/>
                  <a:gd name="connsiteY331" fmla="*/ 131481 h 361466"/>
                  <a:gd name="connsiteX332" fmla="*/ 136191 w 977755"/>
                  <a:gd name="connsiteY332" fmla="*/ 141474 h 361466"/>
                  <a:gd name="connsiteX333" fmla="*/ 126198 w 977755"/>
                  <a:gd name="connsiteY333" fmla="*/ 151467 h 361466"/>
                  <a:gd name="connsiteX334" fmla="*/ 116205 w 977755"/>
                  <a:gd name="connsiteY334" fmla="*/ 141474 h 361466"/>
                  <a:gd name="connsiteX335" fmla="*/ 126198 w 977755"/>
                  <a:gd name="connsiteY335" fmla="*/ 131481 h 361466"/>
                  <a:gd name="connsiteX336" fmla="*/ 204644 w 977755"/>
                  <a:gd name="connsiteY336" fmla="*/ 130410 h 361466"/>
                  <a:gd name="connsiteX337" fmla="*/ 215708 w 977755"/>
                  <a:gd name="connsiteY337" fmla="*/ 141474 h 361466"/>
                  <a:gd name="connsiteX338" fmla="*/ 204644 w 977755"/>
                  <a:gd name="connsiteY338" fmla="*/ 152538 h 361466"/>
                  <a:gd name="connsiteX339" fmla="*/ 193580 w 977755"/>
                  <a:gd name="connsiteY339" fmla="*/ 141474 h 361466"/>
                  <a:gd name="connsiteX340" fmla="*/ 204644 w 977755"/>
                  <a:gd name="connsiteY340" fmla="*/ 130410 h 361466"/>
                  <a:gd name="connsiteX341" fmla="*/ 361536 w 977755"/>
                  <a:gd name="connsiteY341" fmla="*/ 127912 h 361466"/>
                  <a:gd name="connsiteX342" fmla="*/ 375098 w 977755"/>
                  <a:gd name="connsiteY342" fmla="*/ 141474 h 361466"/>
                  <a:gd name="connsiteX343" fmla="*/ 361536 w 977755"/>
                  <a:gd name="connsiteY343" fmla="*/ 155036 h 361466"/>
                  <a:gd name="connsiteX344" fmla="*/ 347974 w 977755"/>
                  <a:gd name="connsiteY344" fmla="*/ 141474 h 361466"/>
                  <a:gd name="connsiteX345" fmla="*/ 361536 w 977755"/>
                  <a:gd name="connsiteY345" fmla="*/ 127912 h 361466"/>
                  <a:gd name="connsiteX346" fmla="*/ 440054 w 977755"/>
                  <a:gd name="connsiteY346" fmla="*/ 126484 h 361466"/>
                  <a:gd name="connsiteX347" fmla="*/ 455043 w 977755"/>
                  <a:gd name="connsiteY347" fmla="*/ 141474 h 361466"/>
                  <a:gd name="connsiteX348" fmla="*/ 440054 w 977755"/>
                  <a:gd name="connsiteY348" fmla="*/ 156463 h 361466"/>
                  <a:gd name="connsiteX349" fmla="*/ 425064 w 977755"/>
                  <a:gd name="connsiteY349" fmla="*/ 141474 h 361466"/>
                  <a:gd name="connsiteX350" fmla="*/ 440054 w 977755"/>
                  <a:gd name="connsiteY350" fmla="*/ 126484 h 361466"/>
                  <a:gd name="connsiteX351" fmla="*/ 596946 w 977755"/>
                  <a:gd name="connsiteY351" fmla="*/ 123058 h 361466"/>
                  <a:gd name="connsiteX352" fmla="*/ 615362 w 977755"/>
                  <a:gd name="connsiteY352" fmla="*/ 141474 h 361466"/>
                  <a:gd name="connsiteX353" fmla="*/ 596946 w 977755"/>
                  <a:gd name="connsiteY353" fmla="*/ 159890 h 361466"/>
                  <a:gd name="connsiteX354" fmla="*/ 578530 w 977755"/>
                  <a:gd name="connsiteY354" fmla="*/ 141474 h 361466"/>
                  <a:gd name="connsiteX355" fmla="*/ 596946 w 977755"/>
                  <a:gd name="connsiteY355" fmla="*/ 123058 h 361466"/>
                  <a:gd name="connsiteX356" fmla="*/ 675321 w 977755"/>
                  <a:gd name="connsiteY356" fmla="*/ 121059 h 361466"/>
                  <a:gd name="connsiteX357" fmla="*/ 695735 w 977755"/>
                  <a:gd name="connsiteY357" fmla="*/ 141474 h 361466"/>
                  <a:gd name="connsiteX358" fmla="*/ 675321 w 977755"/>
                  <a:gd name="connsiteY358" fmla="*/ 161888 h 361466"/>
                  <a:gd name="connsiteX359" fmla="*/ 654906 w 977755"/>
                  <a:gd name="connsiteY359" fmla="*/ 141474 h 361466"/>
                  <a:gd name="connsiteX360" fmla="*/ 675321 w 977755"/>
                  <a:gd name="connsiteY360" fmla="*/ 121059 h 361466"/>
                  <a:gd name="connsiteX361" fmla="*/ 832283 w 977755"/>
                  <a:gd name="connsiteY361" fmla="*/ 116348 h 361466"/>
                  <a:gd name="connsiteX362" fmla="*/ 857337 w 977755"/>
                  <a:gd name="connsiteY362" fmla="*/ 141474 h 361466"/>
                  <a:gd name="connsiteX363" fmla="*/ 832283 w 977755"/>
                  <a:gd name="connsiteY363" fmla="*/ 166528 h 361466"/>
                  <a:gd name="connsiteX364" fmla="*/ 807229 w 977755"/>
                  <a:gd name="connsiteY364" fmla="*/ 141474 h 361466"/>
                  <a:gd name="connsiteX365" fmla="*/ 832283 w 977755"/>
                  <a:gd name="connsiteY365" fmla="*/ 116348 h 361466"/>
                  <a:gd name="connsiteX366" fmla="*/ 910730 w 977755"/>
                  <a:gd name="connsiteY366" fmla="*/ 113636 h 361466"/>
                  <a:gd name="connsiteX367" fmla="*/ 938496 w 977755"/>
                  <a:gd name="connsiteY367" fmla="*/ 141474 h 361466"/>
                  <a:gd name="connsiteX368" fmla="*/ 930397 w 977755"/>
                  <a:gd name="connsiteY368" fmla="*/ 161004 h 361466"/>
                  <a:gd name="connsiteX369" fmla="*/ 949989 w 977755"/>
                  <a:gd name="connsiteY369" fmla="*/ 152895 h 361466"/>
                  <a:gd name="connsiteX370" fmla="*/ 977755 w 977755"/>
                  <a:gd name="connsiteY370" fmla="*/ 180662 h 361466"/>
                  <a:gd name="connsiteX371" fmla="*/ 975542 w 977755"/>
                  <a:gd name="connsiteY371" fmla="*/ 191511 h 361466"/>
                  <a:gd name="connsiteX372" fmla="*/ 969618 w 977755"/>
                  <a:gd name="connsiteY372" fmla="*/ 200362 h 361466"/>
                  <a:gd name="connsiteX373" fmla="*/ 949989 w 977755"/>
                  <a:gd name="connsiteY373" fmla="*/ 208500 h 361466"/>
                  <a:gd name="connsiteX374" fmla="*/ 930410 w 977755"/>
                  <a:gd name="connsiteY374" fmla="*/ 200383 h 361466"/>
                  <a:gd name="connsiteX375" fmla="*/ 938496 w 977755"/>
                  <a:gd name="connsiteY375" fmla="*/ 219920 h 361466"/>
                  <a:gd name="connsiteX376" fmla="*/ 910730 w 977755"/>
                  <a:gd name="connsiteY376" fmla="*/ 247758 h 361466"/>
                  <a:gd name="connsiteX377" fmla="*/ 882963 w 977755"/>
                  <a:gd name="connsiteY377" fmla="*/ 219920 h 361466"/>
                  <a:gd name="connsiteX378" fmla="*/ 910730 w 977755"/>
                  <a:gd name="connsiteY378" fmla="*/ 192153 h 361466"/>
                  <a:gd name="connsiteX379" fmla="*/ 930281 w 977755"/>
                  <a:gd name="connsiteY379" fmla="*/ 200246 h 361466"/>
                  <a:gd name="connsiteX380" fmla="*/ 924435 w 977755"/>
                  <a:gd name="connsiteY380" fmla="*/ 191511 h 361466"/>
                  <a:gd name="connsiteX381" fmla="*/ 922222 w 977755"/>
                  <a:gd name="connsiteY381" fmla="*/ 180662 h 361466"/>
                  <a:gd name="connsiteX382" fmla="*/ 930295 w 977755"/>
                  <a:gd name="connsiteY382" fmla="*/ 161159 h 361466"/>
                  <a:gd name="connsiteX383" fmla="*/ 910730 w 977755"/>
                  <a:gd name="connsiteY383" fmla="*/ 169241 h 361466"/>
                  <a:gd name="connsiteX384" fmla="*/ 882963 w 977755"/>
                  <a:gd name="connsiteY384" fmla="*/ 141474 h 361466"/>
                  <a:gd name="connsiteX385" fmla="*/ 910730 w 977755"/>
                  <a:gd name="connsiteY385" fmla="*/ 113636 h 361466"/>
                  <a:gd name="connsiteX386" fmla="*/ 86939 w 977755"/>
                  <a:gd name="connsiteY386" fmla="*/ 92793 h 361466"/>
                  <a:gd name="connsiteX387" fmla="*/ 96433 w 977755"/>
                  <a:gd name="connsiteY387" fmla="*/ 102286 h 361466"/>
                  <a:gd name="connsiteX388" fmla="*/ 86939 w 977755"/>
                  <a:gd name="connsiteY388" fmla="*/ 111780 h 361466"/>
                  <a:gd name="connsiteX389" fmla="*/ 77446 w 977755"/>
                  <a:gd name="connsiteY389" fmla="*/ 102286 h 361466"/>
                  <a:gd name="connsiteX390" fmla="*/ 86939 w 977755"/>
                  <a:gd name="connsiteY390" fmla="*/ 92793 h 361466"/>
                  <a:gd name="connsiteX391" fmla="*/ 165457 w 977755"/>
                  <a:gd name="connsiteY391" fmla="*/ 91794 h 361466"/>
                  <a:gd name="connsiteX392" fmla="*/ 174165 w 977755"/>
                  <a:gd name="connsiteY392" fmla="*/ 96434 h 361466"/>
                  <a:gd name="connsiteX393" fmla="*/ 175950 w 977755"/>
                  <a:gd name="connsiteY393" fmla="*/ 102287 h 361466"/>
                  <a:gd name="connsiteX394" fmla="*/ 174165 w 977755"/>
                  <a:gd name="connsiteY394" fmla="*/ 108140 h 361466"/>
                  <a:gd name="connsiteX395" fmla="*/ 165457 w 977755"/>
                  <a:gd name="connsiteY395" fmla="*/ 112922 h 361466"/>
                  <a:gd name="connsiteX396" fmla="*/ 163315 w 977755"/>
                  <a:gd name="connsiteY396" fmla="*/ 112708 h 361466"/>
                  <a:gd name="connsiteX397" fmla="*/ 158033 w 977755"/>
                  <a:gd name="connsiteY397" fmla="*/ 109853 h 361466"/>
                  <a:gd name="connsiteX398" fmla="*/ 156748 w 977755"/>
                  <a:gd name="connsiteY398" fmla="*/ 108283 h 361466"/>
                  <a:gd name="connsiteX399" fmla="*/ 155178 w 977755"/>
                  <a:gd name="connsiteY399" fmla="*/ 104500 h 361466"/>
                  <a:gd name="connsiteX400" fmla="*/ 154964 w 977755"/>
                  <a:gd name="connsiteY400" fmla="*/ 102358 h 361466"/>
                  <a:gd name="connsiteX401" fmla="*/ 155178 w 977755"/>
                  <a:gd name="connsiteY401" fmla="*/ 100217 h 361466"/>
                  <a:gd name="connsiteX402" fmla="*/ 156748 w 977755"/>
                  <a:gd name="connsiteY402" fmla="*/ 96434 h 361466"/>
                  <a:gd name="connsiteX403" fmla="*/ 158033 w 977755"/>
                  <a:gd name="connsiteY403" fmla="*/ 94863 h 361466"/>
                  <a:gd name="connsiteX404" fmla="*/ 163315 w 977755"/>
                  <a:gd name="connsiteY404" fmla="*/ 92008 h 361466"/>
                  <a:gd name="connsiteX405" fmla="*/ 165457 w 977755"/>
                  <a:gd name="connsiteY405" fmla="*/ 91794 h 361466"/>
                  <a:gd name="connsiteX406" fmla="*/ 322349 w 977755"/>
                  <a:gd name="connsiteY406" fmla="*/ 89367 h 361466"/>
                  <a:gd name="connsiteX407" fmla="*/ 329559 w 977755"/>
                  <a:gd name="connsiteY407" fmla="*/ 91580 h 361466"/>
                  <a:gd name="connsiteX408" fmla="*/ 335198 w 977755"/>
                  <a:gd name="connsiteY408" fmla="*/ 102287 h 361466"/>
                  <a:gd name="connsiteX409" fmla="*/ 329559 w 977755"/>
                  <a:gd name="connsiteY409" fmla="*/ 112994 h 361466"/>
                  <a:gd name="connsiteX410" fmla="*/ 322349 w 977755"/>
                  <a:gd name="connsiteY410" fmla="*/ 115206 h 361466"/>
                  <a:gd name="connsiteX411" fmla="*/ 319780 w 977755"/>
                  <a:gd name="connsiteY411" fmla="*/ 114921 h 361466"/>
                  <a:gd name="connsiteX412" fmla="*/ 309501 w 977755"/>
                  <a:gd name="connsiteY412" fmla="*/ 102287 h 361466"/>
                  <a:gd name="connsiteX413" fmla="*/ 319780 w 977755"/>
                  <a:gd name="connsiteY413" fmla="*/ 89653 h 361466"/>
                  <a:gd name="connsiteX414" fmla="*/ 322349 w 977755"/>
                  <a:gd name="connsiteY414" fmla="*/ 89367 h 361466"/>
                  <a:gd name="connsiteX415" fmla="*/ 400795 w 977755"/>
                  <a:gd name="connsiteY415" fmla="*/ 88011 h 361466"/>
                  <a:gd name="connsiteX416" fmla="*/ 415071 w 977755"/>
                  <a:gd name="connsiteY416" fmla="*/ 102287 h 361466"/>
                  <a:gd name="connsiteX417" fmla="*/ 400795 w 977755"/>
                  <a:gd name="connsiteY417" fmla="*/ 116563 h 361466"/>
                  <a:gd name="connsiteX418" fmla="*/ 386519 w 977755"/>
                  <a:gd name="connsiteY418" fmla="*/ 102287 h 361466"/>
                  <a:gd name="connsiteX419" fmla="*/ 400795 w 977755"/>
                  <a:gd name="connsiteY419" fmla="*/ 88011 h 361466"/>
                  <a:gd name="connsiteX420" fmla="*/ 557687 w 977755"/>
                  <a:gd name="connsiteY420" fmla="*/ 84798 h 361466"/>
                  <a:gd name="connsiteX421" fmla="*/ 575175 w 977755"/>
                  <a:gd name="connsiteY421" fmla="*/ 102286 h 361466"/>
                  <a:gd name="connsiteX422" fmla="*/ 557687 w 977755"/>
                  <a:gd name="connsiteY422" fmla="*/ 119774 h 361466"/>
                  <a:gd name="connsiteX423" fmla="*/ 540199 w 977755"/>
                  <a:gd name="connsiteY423" fmla="*/ 102286 h 361466"/>
                  <a:gd name="connsiteX424" fmla="*/ 557687 w 977755"/>
                  <a:gd name="connsiteY424" fmla="*/ 84798 h 361466"/>
                  <a:gd name="connsiteX425" fmla="*/ 636061 w 977755"/>
                  <a:gd name="connsiteY425" fmla="*/ 82871 h 361466"/>
                  <a:gd name="connsiteX426" fmla="*/ 652193 w 977755"/>
                  <a:gd name="connsiteY426" fmla="*/ 91437 h 361466"/>
                  <a:gd name="connsiteX427" fmla="*/ 655476 w 977755"/>
                  <a:gd name="connsiteY427" fmla="*/ 102286 h 361466"/>
                  <a:gd name="connsiteX428" fmla="*/ 652193 w 977755"/>
                  <a:gd name="connsiteY428" fmla="*/ 113136 h 361466"/>
                  <a:gd name="connsiteX429" fmla="*/ 636061 w 977755"/>
                  <a:gd name="connsiteY429" fmla="*/ 121702 h 361466"/>
                  <a:gd name="connsiteX430" fmla="*/ 632135 w 977755"/>
                  <a:gd name="connsiteY430" fmla="*/ 121273 h 361466"/>
                  <a:gd name="connsiteX431" fmla="*/ 622356 w 977755"/>
                  <a:gd name="connsiteY431" fmla="*/ 115991 h 361466"/>
                  <a:gd name="connsiteX432" fmla="*/ 620001 w 977755"/>
                  <a:gd name="connsiteY432" fmla="*/ 113136 h 361466"/>
                  <a:gd name="connsiteX433" fmla="*/ 617074 w 977755"/>
                  <a:gd name="connsiteY433" fmla="*/ 106212 h 361466"/>
                  <a:gd name="connsiteX434" fmla="*/ 616646 w 977755"/>
                  <a:gd name="connsiteY434" fmla="*/ 102286 h 361466"/>
                  <a:gd name="connsiteX435" fmla="*/ 617074 w 977755"/>
                  <a:gd name="connsiteY435" fmla="*/ 98360 h 361466"/>
                  <a:gd name="connsiteX436" fmla="*/ 620001 w 977755"/>
                  <a:gd name="connsiteY436" fmla="*/ 91437 h 361466"/>
                  <a:gd name="connsiteX437" fmla="*/ 622356 w 977755"/>
                  <a:gd name="connsiteY437" fmla="*/ 88581 h 361466"/>
                  <a:gd name="connsiteX438" fmla="*/ 632135 w 977755"/>
                  <a:gd name="connsiteY438" fmla="*/ 83299 h 361466"/>
                  <a:gd name="connsiteX439" fmla="*/ 636061 w 977755"/>
                  <a:gd name="connsiteY439" fmla="*/ 82871 h 361466"/>
                  <a:gd name="connsiteX440" fmla="*/ 793025 w 977755"/>
                  <a:gd name="connsiteY440" fmla="*/ 78446 h 361466"/>
                  <a:gd name="connsiteX441" fmla="*/ 806373 w 977755"/>
                  <a:gd name="connsiteY441" fmla="*/ 82515 h 361466"/>
                  <a:gd name="connsiteX442" fmla="*/ 816865 w 977755"/>
                  <a:gd name="connsiteY442" fmla="*/ 102287 h 361466"/>
                  <a:gd name="connsiteX443" fmla="*/ 806373 w 977755"/>
                  <a:gd name="connsiteY443" fmla="*/ 122059 h 361466"/>
                  <a:gd name="connsiteX444" fmla="*/ 793025 w 977755"/>
                  <a:gd name="connsiteY444" fmla="*/ 126128 h 361466"/>
                  <a:gd name="connsiteX445" fmla="*/ 788242 w 977755"/>
                  <a:gd name="connsiteY445" fmla="*/ 125628 h 361466"/>
                  <a:gd name="connsiteX446" fmla="*/ 769184 w 977755"/>
                  <a:gd name="connsiteY446" fmla="*/ 102287 h 361466"/>
                  <a:gd name="connsiteX447" fmla="*/ 788242 w 977755"/>
                  <a:gd name="connsiteY447" fmla="*/ 78946 h 361466"/>
                  <a:gd name="connsiteX448" fmla="*/ 793025 w 977755"/>
                  <a:gd name="connsiteY448" fmla="*/ 78446 h 361466"/>
                  <a:gd name="connsiteX449" fmla="*/ 871470 w 977755"/>
                  <a:gd name="connsiteY449" fmla="*/ 75876 h 361466"/>
                  <a:gd name="connsiteX450" fmla="*/ 897881 w 977755"/>
                  <a:gd name="connsiteY450" fmla="*/ 102286 h 361466"/>
                  <a:gd name="connsiteX451" fmla="*/ 871470 w 977755"/>
                  <a:gd name="connsiteY451" fmla="*/ 128697 h 361466"/>
                  <a:gd name="connsiteX452" fmla="*/ 845060 w 977755"/>
                  <a:gd name="connsiteY452" fmla="*/ 102286 h 361466"/>
                  <a:gd name="connsiteX453" fmla="*/ 871470 w 977755"/>
                  <a:gd name="connsiteY453" fmla="*/ 75876 h 361466"/>
                  <a:gd name="connsiteX454" fmla="*/ 47753 w 977755"/>
                  <a:gd name="connsiteY454" fmla="*/ 54034 h 361466"/>
                  <a:gd name="connsiteX455" fmla="*/ 56747 w 977755"/>
                  <a:gd name="connsiteY455" fmla="*/ 63028 h 361466"/>
                  <a:gd name="connsiteX456" fmla="*/ 47753 w 977755"/>
                  <a:gd name="connsiteY456" fmla="*/ 72022 h 361466"/>
                  <a:gd name="connsiteX457" fmla="*/ 38759 w 977755"/>
                  <a:gd name="connsiteY457" fmla="*/ 63028 h 361466"/>
                  <a:gd name="connsiteX458" fmla="*/ 47753 w 977755"/>
                  <a:gd name="connsiteY458" fmla="*/ 54034 h 361466"/>
                  <a:gd name="connsiteX459" fmla="*/ 126198 w 977755"/>
                  <a:gd name="connsiteY459" fmla="*/ 53035 h 361466"/>
                  <a:gd name="connsiteX460" fmla="*/ 136191 w 977755"/>
                  <a:gd name="connsiteY460" fmla="*/ 63028 h 361466"/>
                  <a:gd name="connsiteX461" fmla="*/ 126198 w 977755"/>
                  <a:gd name="connsiteY461" fmla="*/ 73021 h 361466"/>
                  <a:gd name="connsiteX462" fmla="*/ 116205 w 977755"/>
                  <a:gd name="connsiteY462" fmla="*/ 63028 h 361466"/>
                  <a:gd name="connsiteX463" fmla="*/ 126198 w 977755"/>
                  <a:gd name="connsiteY463" fmla="*/ 53035 h 361466"/>
                  <a:gd name="connsiteX464" fmla="*/ 283162 w 977755"/>
                  <a:gd name="connsiteY464" fmla="*/ 50822 h 361466"/>
                  <a:gd name="connsiteX465" fmla="*/ 295368 w 977755"/>
                  <a:gd name="connsiteY465" fmla="*/ 63028 h 361466"/>
                  <a:gd name="connsiteX466" fmla="*/ 283162 w 977755"/>
                  <a:gd name="connsiteY466" fmla="*/ 75234 h 361466"/>
                  <a:gd name="connsiteX467" fmla="*/ 270956 w 977755"/>
                  <a:gd name="connsiteY467" fmla="*/ 63028 h 361466"/>
                  <a:gd name="connsiteX468" fmla="*/ 283162 w 977755"/>
                  <a:gd name="connsiteY468" fmla="*/ 50822 h 361466"/>
                  <a:gd name="connsiteX469" fmla="*/ 361536 w 977755"/>
                  <a:gd name="connsiteY469" fmla="*/ 49466 h 361466"/>
                  <a:gd name="connsiteX470" fmla="*/ 375098 w 977755"/>
                  <a:gd name="connsiteY470" fmla="*/ 63028 h 361466"/>
                  <a:gd name="connsiteX471" fmla="*/ 361536 w 977755"/>
                  <a:gd name="connsiteY471" fmla="*/ 76590 h 361466"/>
                  <a:gd name="connsiteX472" fmla="*/ 347974 w 977755"/>
                  <a:gd name="connsiteY472" fmla="*/ 63028 h 361466"/>
                  <a:gd name="connsiteX473" fmla="*/ 361536 w 977755"/>
                  <a:gd name="connsiteY473" fmla="*/ 49466 h 361466"/>
                  <a:gd name="connsiteX474" fmla="*/ 518428 w 977755"/>
                  <a:gd name="connsiteY474" fmla="*/ 46396 h 361466"/>
                  <a:gd name="connsiteX475" fmla="*/ 535060 w 977755"/>
                  <a:gd name="connsiteY475" fmla="*/ 63027 h 361466"/>
                  <a:gd name="connsiteX476" fmla="*/ 518428 w 977755"/>
                  <a:gd name="connsiteY476" fmla="*/ 79659 h 361466"/>
                  <a:gd name="connsiteX477" fmla="*/ 501797 w 977755"/>
                  <a:gd name="connsiteY477" fmla="*/ 63027 h 361466"/>
                  <a:gd name="connsiteX478" fmla="*/ 518428 w 977755"/>
                  <a:gd name="connsiteY478" fmla="*/ 46396 h 361466"/>
                  <a:gd name="connsiteX479" fmla="*/ 596946 w 977755"/>
                  <a:gd name="connsiteY479" fmla="*/ 44612 h 361466"/>
                  <a:gd name="connsiteX480" fmla="*/ 615362 w 977755"/>
                  <a:gd name="connsiteY480" fmla="*/ 63028 h 361466"/>
                  <a:gd name="connsiteX481" fmla="*/ 596946 w 977755"/>
                  <a:gd name="connsiteY481" fmla="*/ 81444 h 361466"/>
                  <a:gd name="connsiteX482" fmla="*/ 578530 w 977755"/>
                  <a:gd name="connsiteY482" fmla="*/ 63028 h 361466"/>
                  <a:gd name="connsiteX483" fmla="*/ 596946 w 977755"/>
                  <a:gd name="connsiteY483" fmla="*/ 44612 h 361466"/>
                  <a:gd name="connsiteX484" fmla="*/ 753766 w 977755"/>
                  <a:gd name="connsiteY484" fmla="*/ 40400 h 361466"/>
                  <a:gd name="connsiteX485" fmla="*/ 776394 w 977755"/>
                  <a:gd name="connsiteY485" fmla="*/ 63027 h 361466"/>
                  <a:gd name="connsiteX486" fmla="*/ 753766 w 977755"/>
                  <a:gd name="connsiteY486" fmla="*/ 85655 h 361466"/>
                  <a:gd name="connsiteX487" fmla="*/ 731139 w 977755"/>
                  <a:gd name="connsiteY487" fmla="*/ 63027 h 361466"/>
                  <a:gd name="connsiteX488" fmla="*/ 753766 w 977755"/>
                  <a:gd name="connsiteY488" fmla="*/ 40400 h 361466"/>
                  <a:gd name="connsiteX489" fmla="*/ 832283 w 977755"/>
                  <a:gd name="connsiteY489" fmla="*/ 37973 h 361466"/>
                  <a:gd name="connsiteX490" fmla="*/ 857337 w 977755"/>
                  <a:gd name="connsiteY490" fmla="*/ 63027 h 361466"/>
                  <a:gd name="connsiteX491" fmla="*/ 832283 w 977755"/>
                  <a:gd name="connsiteY491" fmla="*/ 88153 h 361466"/>
                  <a:gd name="connsiteX492" fmla="*/ 807229 w 977755"/>
                  <a:gd name="connsiteY492" fmla="*/ 63027 h 361466"/>
                  <a:gd name="connsiteX493" fmla="*/ 832283 w 977755"/>
                  <a:gd name="connsiteY493" fmla="*/ 37973 h 361466"/>
                  <a:gd name="connsiteX494" fmla="*/ 8566 w 977755"/>
                  <a:gd name="connsiteY494" fmla="*/ 15275 h 361466"/>
                  <a:gd name="connsiteX495" fmla="*/ 15632 w 977755"/>
                  <a:gd name="connsiteY495" fmla="*/ 19058 h 361466"/>
                  <a:gd name="connsiteX496" fmla="*/ 17060 w 977755"/>
                  <a:gd name="connsiteY496" fmla="*/ 23841 h 361466"/>
                  <a:gd name="connsiteX497" fmla="*/ 16917 w 977755"/>
                  <a:gd name="connsiteY497" fmla="*/ 25554 h 361466"/>
                  <a:gd name="connsiteX498" fmla="*/ 15632 w 977755"/>
                  <a:gd name="connsiteY498" fmla="*/ 28623 h 361466"/>
                  <a:gd name="connsiteX499" fmla="*/ 8566 w 977755"/>
                  <a:gd name="connsiteY499" fmla="*/ 32406 h 361466"/>
                  <a:gd name="connsiteX500" fmla="*/ 6852 w 977755"/>
                  <a:gd name="connsiteY500" fmla="*/ 32192 h 361466"/>
                  <a:gd name="connsiteX501" fmla="*/ 2498 w 977755"/>
                  <a:gd name="connsiteY501" fmla="*/ 29836 h 361466"/>
                  <a:gd name="connsiteX502" fmla="*/ 1428 w 977755"/>
                  <a:gd name="connsiteY502" fmla="*/ 28623 h 361466"/>
                  <a:gd name="connsiteX503" fmla="*/ 143 w 977755"/>
                  <a:gd name="connsiteY503" fmla="*/ 25554 h 361466"/>
                  <a:gd name="connsiteX504" fmla="*/ 0 w 977755"/>
                  <a:gd name="connsiteY504" fmla="*/ 23841 h 361466"/>
                  <a:gd name="connsiteX505" fmla="*/ 143 w 977755"/>
                  <a:gd name="connsiteY505" fmla="*/ 22127 h 361466"/>
                  <a:gd name="connsiteX506" fmla="*/ 1428 w 977755"/>
                  <a:gd name="connsiteY506" fmla="*/ 19058 h 361466"/>
                  <a:gd name="connsiteX507" fmla="*/ 2498 w 977755"/>
                  <a:gd name="connsiteY507" fmla="*/ 17773 h 361466"/>
                  <a:gd name="connsiteX508" fmla="*/ 6852 w 977755"/>
                  <a:gd name="connsiteY508" fmla="*/ 15418 h 361466"/>
                  <a:gd name="connsiteX509" fmla="*/ 8566 w 977755"/>
                  <a:gd name="connsiteY509" fmla="*/ 15275 h 361466"/>
                  <a:gd name="connsiteX510" fmla="*/ 87011 w 977755"/>
                  <a:gd name="connsiteY510" fmla="*/ 14347 h 361466"/>
                  <a:gd name="connsiteX511" fmla="*/ 96505 w 977755"/>
                  <a:gd name="connsiteY511" fmla="*/ 23840 h 361466"/>
                  <a:gd name="connsiteX512" fmla="*/ 96291 w 977755"/>
                  <a:gd name="connsiteY512" fmla="*/ 25768 h 361466"/>
                  <a:gd name="connsiteX513" fmla="*/ 87011 w 977755"/>
                  <a:gd name="connsiteY513" fmla="*/ 33334 h 361466"/>
                  <a:gd name="connsiteX514" fmla="*/ 77732 w 977755"/>
                  <a:gd name="connsiteY514" fmla="*/ 25768 h 361466"/>
                  <a:gd name="connsiteX515" fmla="*/ 77518 w 977755"/>
                  <a:gd name="connsiteY515" fmla="*/ 23840 h 361466"/>
                  <a:gd name="connsiteX516" fmla="*/ 87011 w 977755"/>
                  <a:gd name="connsiteY516" fmla="*/ 14347 h 361466"/>
                  <a:gd name="connsiteX517" fmla="*/ 243832 w 977755"/>
                  <a:gd name="connsiteY517" fmla="*/ 12205 h 361466"/>
                  <a:gd name="connsiteX518" fmla="*/ 255467 w 977755"/>
                  <a:gd name="connsiteY518" fmla="*/ 23840 h 361466"/>
                  <a:gd name="connsiteX519" fmla="*/ 255253 w 977755"/>
                  <a:gd name="connsiteY519" fmla="*/ 26195 h 361466"/>
                  <a:gd name="connsiteX520" fmla="*/ 243832 w 977755"/>
                  <a:gd name="connsiteY520" fmla="*/ 35475 h 361466"/>
                  <a:gd name="connsiteX521" fmla="*/ 232411 w 977755"/>
                  <a:gd name="connsiteY521" fmla="*/ 26195 h 361466"/>
                  <a:gd name="connsiteX522" fmla="*/ 232197 w 977755"/>
                  <a:gd name="connsiteY522" fmla="*/ 23840 h 361466"/>
                  <a:gd name="connsiteX523" fmla="*/ 243832 w 977755"/>
                  <a:gd name="connsiteY523" fmla="*/ 12205 h 361466"/>
                  <a:gd name="connsiteX524" fmla="*/ 322349 w 977755"/>
                  <a:gd name="connsiteY524" fmla="*/ 10921 h 361466"/>
                  <a:gd name="connsiteX525" fmla="*/ 329559 w 977755"/>
                  <a:gd name="connsiteY525" fmla="*/ 13134 h 361466"/>
                  <a:gd name="connsiteX526" fmla="*/ 335198 w 977755"/>
                  <a:gd name="connsiteY526" fmla="*/ 23841 h 361466"/>
                  <a:gd name="connsiteX527" fmla="*/ 334912 w 977755"/>
                  <a:gd name="connsiteY527" fmla="*/ 26410 h 361466"/>
                  <a:gd name="connsiteX528" fmla="*/ 329559 w 977755"/>
                  <a:gd name="connsiteY528" fmla="*/ 34476 h 361466"/>
                  <a:gd name="connsiteX529" fmla="*/ 322349 w 977755"/>
                  <a:gd name="connsiteY529" fmla="*/ 36689 h 361466"/>
                  <a:gd name="connsiteX530" fmla="*/ 319780 w 977755"/>
                  <a:gd name="connsiteY530" fmla="*/ 36404 h 361466"/>
                  <a:gd name="connsiteX531" fmla="*/ 309787 w 977755"/>
                  <a:gd name="connsiteY531" fmla="*/ 26410 h 361466"/>
                  <a:gd name="connsiteX532" fmla="*/ 309501 w 977755"/>
                  <a:gd name="connsiteY532" fmla="*/ 23841 h 361466"/>
                  <a:gd name="connsiteX533" fmla="*/ 319780 w 977755"/>
                  <a:gd name="connsiteY533" fmla="*/ 11207 h 361466"/>
                  <a:gd name="connsiteX534" fmla="*/ 322349 w 977755"/>
                  <a:gd name="connsiteY534" fmla="*/ 10921 h 361466"/>
                  <a:gd name="connsiteX535" fmla="*/ 479098 w 977755"/>
                  <a:gd name="connsiteY535" fmla="*/ 7994 h 361466"/>
                  <a:gd name="connsiteX536" fmla="*/ 492232 w 977755"/>
                  <a:gd name="connsiteY536" fmla="*/ 14989 h 361466"/>
                  <a:gd name="connsiteX537" fmla="*/ 494944 w 977755"/>
                  <a:gd name="connsiteY537" fmla="*/ 23840 h 361466"/>
                  <a:gd name="connsiteX538" fmla="*/ 494659 w 977755"/>
                  <a:gd name="connsiteY538" fmla="*/ 27052 h 361466"/>
                  <a:gd name="connsiteX539" fmla="*/ 492303 w 977755"/>
                  <a:gd name="connsiteY539" fmla="*/ 32691 h 361466"/>
                  <a:gd name="connsiteX540" fmla="*/ 479098 w 977755"/>
                  <a:gd name="connsiteY540" fmla="*/ 39615 h 361466"/>
                  <a:gd name="connsiteX541" fmla="*/ 475886 w 977755"/>
                  <a:gd name="connsiteY541" fmla="*/ 39258 h 361466"/>
                  <a:gd name="connsiteX542" fmla="*/ 467891 w 977755"/>
                  <a:gd name="connsiteY542" fmla="*/ 34975 h 361466"/>
                  <a:gd name="connsiteX543" fmla="*/ 465964 w 977755"/>
                  <a:gd name="connsiteY543" fmla="*/ 32620 h 361466"/>
                  <a:gd name="connsiteX544" fmla="*/ 463608 w 977755"/>
                  <a:gd name="connsiteY544" fmla="*/ 26981 h 361466"/>
                  <a:gd name="connsiteX545" fmla="*/ 463323 w 977755"/>
                  <a:gd name="connsiteY545" fmla="*/ 23769 h 361466"/>
                  <a:gd name="connsiteX546" fmla="*/ 463608 w 977755"/>
                  <a:gd name="connsiteY546" fmla="*/ 20557 h 361466"/>
                  <a:gd name="connsiteX547" fmla="*/ 465964 w 977755"/>
                  <a:gd name="connsiteY547" fmla="*/ 14918 h 361466"/>
                  <a:gd name="connsiteX548" fmla="*/ 467891 w 977755"/>
                  <a:gd name="connsiteY548" fmla="*/ 12562 h 361466"/>
                  <a:gd name="connsiteX549" fmla="*/ 475886 w 977755"/>
                  <a:gd name="connsiteY549" fmla="*/ 8280 h 361466"/>
                  <a:gd name="connsiteX550" fmla="*/ 479098 w 977755"/>
                  <a:gd name="connsiteY550" fmla="*/ 7994 h 361466"/>
                  <a:gd name="connsiteX551" fmla="*/ 557687 w 977755"/>
                  <a:gd name="connsiteY551" fmla="*/ 6352 h 361466"/>
                  <a:gd name="connsiteX552" fmla="*/ 575175 w 977755"/>
                  <a:gd name="connsiteY552" fmla="*/ 23840 h 361466"/>
                  <a:gd name="connsiteX553" fmla="*/ 574818 w 977755"/>
                  <a:gd name="connsiteY553" fmla="*/ 27338 h 361466"/>
                  <a:gd name="connsiteX554" fmla="*/ 557687 w 977755"/>
                  <a:gd name="connsiteY554" fmla="*/ 41328 h 361466"/>
                  <a:gd name="connsiteX555" fmla="*/ 540556 w 977755"/>
                  <a:gd name="connsiteY555" fmla="*/ 27338 h 361466"/>
                  <a:gd name="connsiteX556" fmla="*/ 540199 w 977755"/>
                  <a:gd name="connsiteY556" fmla="*/ 23840 h 361466"/>
                  <a:gd name="connsiteX557" fmla="*/ 557687 w 977755"/>
                  <a:gd name="connsiteY557" fmla="*/ 6352 h 361466"/>
                  <a:gd name="connsiteX558" fmla="*/ 714579 w 977755"/>
                  <a:gd name="connsiteY558" fmla="*/ 2284 h 361466"/>
                  <a:gd name="connsiteX559" fmla="*/ 736064 w 977755"/>
                  <a:gd name="connsiteY559" fmla="*/ 23769 h 361466"/>
                  <a:gd name="connsiteX560" fmla="*/ 735636 w 977755"/>
                  <a:gd name="connsiteY560" fmla="*/ 28123 h 361466"/>
                  <a:gd name="connsiteX561" fmla="*/ 714579 w 977755"/>
                  <a:gd name="connsiteY561" fmla="*/ 45326 h 361466"/>
                  <a:gd name="connsiteX562" fmla="*/ 693522 w 977755"/>
                  <a:gd name="connsiteY562" fmla="*/ 28123 h 361466"/>
                  <a:gd name="connsiteX563" fmla="*/ 693094 w 977755"/>
                  <a:gd name="connsiteY563" fmla="*/ 23769 h 361466"/>
                  <a:gd name="connsiteX564" fmla="*/ 714579 w 977755"/>
                  <a:gd name="connsiteY564" fmla="*/ 2284 h 361466"/>
                  <a:gd name="connsiteX565" fmla="*/ 793025 w 977755"/>
                  <a:gd name="connsiteY565" fmla="*/ 0 h 361466"/>
                  <a:gd name="connsiteX566" fmla="*/ 806373 w 977755"/>
                  <a:gd name="connsiteY566" fmla="*/ 4069 h 361466"/>
                  <a:gd name="connsiteX567" fmla="*/ 816865 w 977755"/>
                  <a:gd name="connsiteY567" fmla="*/ 23841 h 361466"/>
                  <a:gd name="connsiteX568" fmla="*/ 816366 w 977755"/>
                  <a:gd name="connsiteY568" fmla="*/ 28623 h 361466"/>
                  <a:gd name="connsiteX569" fmla="*/ 806373 w 977755"/>
                  <a:gd name="connsiteY569" fmla="*/ 43613 h 361466"/>
                  <a:gd name="connsiteX570" fmla="*/ 793025 w 977755"/>
                  <a:gd name="connsiteY570" fmla="*/ 47682 h 361466"/>
                  <a:gd name="connsiteX571" fmla="*/ 788242 w 977755"/>
                  <a:gd name="connsiteY571" fmla="*/ 47182 h 361466"/>
                  <a:gd name="connsiteX572" fmla="*/ 769684 w 977755"/>
                  <a:gd name="connsiteY572" fmla="*/ 28623 h 361466"/>
                  <a:gd name="connsiteX573" fmla="*/ 769184 w 977755"/>
                  <a:gd name="connsiteY573" fmla="*/ 23841 h 361466"/>
                  <a:gd name="connsiteX574" fmla="*/ 788242 w 977755"/>
                  <a:gd name="connsiteY574" fmla="*/ 500 h 361466"/>
                  <a:gd name="connsiteX575" fmla="*/ 793025 w 977755"/>
                  <a:gd name="connsiteY575" fmla="*/ 0 h 36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</a:cxnLst>
                <a:rect l="l" t="t" r="r" b="b"/>
                <a:pathLst>
                  <a:path w="977755" h="361466">
                    <a:moveTo>
                      <a:pt x="8566" y="329059"/>
                    </a:moveTo>
                    <a:cubicBezTo>
                      <a:pt x="11492" y="329059"/>
                      <a:pt x="14062" y="330558"/>
                      <a:pt x="15632" y="332842"/>
                    </a:cubicBezTo>
                    <a:cubicBezTo>
                      <a:pt x="16489" y="334198"/>
                      <a:pt x="17060" y="335840"/>
                      <a:pt x="17060" y="337625"/>
                    </a:cubicBezTo>
                    <a:cubicBezTo>
                      <a:pt x="17060" y="338838"/>
                      <a:pt x="16846" y="339980"/>
                      <a:pt x="16417" y="340979"/>
                    </a:cubicBezTo>
                    <a:cubicBezTo>
                      <a:pt x="16203" y="341479"/>
                      <a:pt x="15918" y="341979"/>
                      <a:pt x="15632" y="342407"/>
                    </a:cubicBezTo>
                    <a:cubicBezTo>
                      <a:pt x="15347" y="342835"/>
                      <a:pt x="14990" y="343264"/>
                      <a:pt x="14633" y="343620"/>
                    </a:cubicBezTo>
                    <a:cubicBezTo>
                      <a:pt x="13062" y="345191"/>
                      <a:pt x="10921" y="346119"/>
                      <a:pt x="8566" y="346119"/>
                    </a:cubicBezTo>
                    <a:cubicBezTo>
                      <a:pt x="7994" y="346119"/>
                      <a:pt x="7423" y="346119"/>
                      <a:pt x="6852" y="345976"/>
                    </a:cubicBezTo>
                    <a:cubicBezTo>
                      <a:pt x="5139" y="345619"/>
                      <a:pt x="3640" y="344763"/>
                      <a:pt x="2498" y="343620"/>
                    </a:cubicBezTo>
                    <a:cubicBezTo>
                      <a:pt x="2070" y="343192"/>
                      <a:pt x="1713" y="342764"/>
                      <a:pt x="1428" y="342336"/>
                    </a:cubicBezTo>
                    <a:cubicBezTo>
                      <a:pt x="1142" y="341907"/>
                      <a:pt x="857" y="341408"/>
                      <a:pt x="642" y="340908"/>
                    </a:cubicBezTo>
                    <a:cubicBezTo>
                      <a:pt x="428" y="340408"/>
                      <a:pt x="286" y="339909"/>
                      <a:pt x="143" y="339338"/>
                    </a:cubicBezTo>
                    <a:cubicBezTo>
                      <a:pt x="71" y="338767"/>
                      <a:pt x="0" y="338196"/>
                      <a:pt x="0" y="337625"/>
                    </a:cubicBezTo>
                    <a:cubicBezTo>
                      <a:pt x="0" y="336982"/>
                      <a:pt x="71" y="336411"/>
                      <a:pt x="143" y="335911"/>
                    </a:cubicBezTo>
                    <a:cubicBezTo>
                      <a:pt x="357" y="334769"/>
                      <a:pt x="785" y="333770"/>
                      <a:pt x="1428" y="332842"/>
                    </a:cubicBezTo>
                    <a:cubicBezTo>
                      <a:pt x="1784" y="332342"/>
                      <a:pt x="2141" y="331914"/>
                      <a:pt x="2498" y="331557"/>
                    </a:cubicBezTo>
                    <a:cubicBezTo>
                      <a:pt x="3712" y="330344"/>
                      <a:pt x="5211" y="329559"/>
                      <a:pt x="6852" y="329202"/>
                    </a:cubicBezTo>
                    <a:cubicBezTo>
                      <a:pt x="7423" y="329130"/>
                      <a:pt x="7994" y="329059"/>
                      <a:pt x="8566" y="329059"/>
                    </a:cubicBezTo>
                    <a:close/>
                    <a:moveTo>
                      <a:pt x="86939" y="328060"/>
                    </a:moveTo>
                    <a:cubicBezTo>
                      <a:pt x="92222" y="328060"/>
                      <a:pt x="96433" y="332343"/>
                      <a:pt x="96433" y="337554"/>
                    </a:cubicBezTo>
                    <a:cubicBezTo>
                      <a:pt x="96433" y="338910"/>
                      <a:pt x="96219" y="340123"/>
                      <a:pt x="95719" y="341265"/>
                    </a:cubicBezTo>
                    <a:cubicBezTo>
                      <a:pt x="95219" y="342407"/>
                      <a:pt x="94506" y="343407"/>
                      <a:pt x="93578" y="344263"/>
                    </a:cubicBezTo>
                    <a:cubicBezTo>
                      <a:pt x="91865" y="345976"/>
                      <a:pt x="89509" y="347047"/>
                      <a:pt x="86868" y="347047"/>
                    </a:cubicBezTo>
                    <a:cubicBezTo>
                      <a:pt x="84227" y="347047"/>
                      <a:pt x="81872" y="345976"/>
                      <a:pt x="80158" y="344263"/>
                    </a:cubicBezTo>
                    <a:cubicBezTo>
                      <a:pt x="79302" y="343407"/>
                      <a:pt x="78659" y="342407"/>
                      <a:pt x="78160" y="341265"/>
                    </a:cubicBezTo>
                    <a:cubicBezTo>
                      <a:pt x="77732" y="340123"/>
                      <a:pt x="77446" y="338838"/>
                      <a:pt x="77446" y="337554"/>
                    </a:cubicBezTo>
                    <a:cubicBezTo>
                      <a:pt x="77446" y="332271"/>
                      <a:pt x="81729" y="328060"/>
                      <a:pt x="86939" y="328060"/>
                    </a:cubicBezTo>
                    <a:close/>
                    <a:moveTo>
                      <a:pt x="243903" y="325990"/>
                    </a:moveTo>
                    <a:cubicBezTo>
                      <a:pt x="250327" y="325990"/>
                      <a:pt x="255538" y="331201"/>
                      <a:pt x="255538" y="337625"/>
                    </a:cubicBezTo>
                    <a:cubicBezTo>
                      <a:pt x="255538" y="339195"/>
                      <a:pt x="255181" y="340766"/>
                      <a:pt x="254610" y="342122"/>
                    </a:cubicBezTo>
                    <a:cubicBezTo>
                      <a:pt x="253967" y="343478"/>
                      <a:pt x="253182" y="344763"/>
                      <a:pt x="252111" y="345834"/>
                    </a:cubicBezTo>
                    <a:cubicBezTo>
                      <a:pt x="250041" y="347975"/>
                      <a:pt x="247115" y="349260"/>
                      <a:pt x="243903" y="349260"/>
                    </a:cubicBezTo>
                    <a:cubicBezTo>
                      <a:pt x="240691" y="349260"/>
                      <a:pt x="237764" y="347904"/>
                      <a:pt x="235694" y="345834"/>
                    </a:cubicBezTo>
                    <a:cubicBezTo>
                      <a:pt x="234624" y="344763"/>
                      <a:pt x="233767" y="343478"/>
                      <a:pt x="233196" y="342122"/>
                    </a:cubicBezTo>
                    <a:cubicBezTo>
                      <a:pt x="232625" y="340766"/>
                      <a:pt x="232268" y="339195"/>
                      <a:pt x="232268" y="337625"/>
                    </a:cubicBezTo>
                    <a:cubicBezTo>
                      <a:pt x="232268" y="331201"/>
                      <a:pt x="237479" y="325990"/>
                      <a:pt x="243903" y="325990"/>
                    </a:cubicBezTo>
                    <a:close/>
                    <a:moveTo>
                      <a:pt x="322349" y="324705"/>
                    </a:moveTo>
                    <a:cubicBezTo>
                      <a:pt x="324990" y="324705"/>
                      <a:pt x="327489" y="325562"/>
                      <a:pt x="329559" y="326918"/>
                    </a:cubicBezTo>
                    <a:cubicBezTo>
                      <a:pt x="332913" y="329273"/>
                      <a:pt x="335198" y="333199"/>
                      <a:pt x="335198" y="337625"/>
                    </a:cubicBezTo>
                    <a:cubicBezTo>
                      <a:pt x="335198" y="339409"/>
                      <a:pt x="334841" y="341051"/>
                      <a:pt x="334198" y="342621"/>
                    </a:cubicBezTo>
                    <a:cubicBezTo>
                      <a:pt x="333556" y="344120"/>
                      <a:pt x="332557" y="345548"/>
                      <a:pt x="331414" y="346690"/>
                    </a:cubicBezTo>
                    <a:cubicBezTo>
                      <a:pt x="330843" y="347261"/>
                      <a:pt x="330201" y="347832"/>
                      <a:pt x="329559" y="348260"/>
                    </a:cubicBezTo>
                    <a:cubicBezTo>
                      <a:pt x="327489" y="349688"/>
                      <a:pt x="324990" y="350473"/>
                      <a:pt x="322349" y="350473"/>
                    </a:cubicBezTo>
                    <a:cubicBezTo>
                      <a:pt x="321493" y="350473"/>
                      <a:pt x="320636" y="350330"/>
                      <a:pt x="319780" y="350188"/>
                    </a:cubicBezTo>
                    <a:cubicBezTo>
                      <a:pt x="317281" y="349688"/>
                      <a:pt x="314997" y="348403"/>
                      <a:pt x="313284" y="346690"/>
                    </a:cubicBezTo>
                    <a:cubicBezTo>
                      <a:pt x="312071" y="345548"/>
                      <a:pt x="311143" y="344192"/>
                      <a:pt x="310500" y="342621"/>
                    </a:cubicBezTo>
                    <a:cubicBezTo>
                      <a:pt x="309858" y="341122"/>
                      <a:pt x="309501" y="339409"/>
                      <a:pt x="309501" y="337625"/>
                    </a:cubicBezTo>
                    <a:cubicBezTo>
                      <a:pt x="309501" y="331415"/>
                      <a:pt x="313927" y="326204"/>
                      <a:pt x="319780" y="324990"/>
                    </a:cubicBezTo>
                    <a:cubicBezTo>
                      <a:pt x="320565" y="324776"/>
                      <a:pt x="321493" y="324705"/>
                      <a:pt x="322349" y="324705"/>
                    </a:cubicBezTo>
                    <a:close/>
                    <a:moveTo>
                      <a:pt x="479098" y="321707"/>
                    </a:moveTo>
                    <a:cubicBezTo>
                      <a:pt x="484594" y="321707"/>
                      <a:pt x="489376" y="324491"/>
                      <a:pt x="492232" y="328702"/>
                    </a:cubicBezTo>
                    <a:cubicBezTo>
                      <a:pt x="493945" y="331272"/>
                      <a:pt x="494944" y="334270"/>
                      <a:pt x="494944" y="337553"/>
                    </a:cubicBezTo>
                    <a:cubicBezTo>
                      <a:pt x="494944" y="339695"/>
                      <a:pt x="494516" y="341836"/>
                      <a:pt x="493731" y="343692"/>
                    </a:cubicBezTo>
                    <a:cubicBezTo>
                      <a:pt x="493374" y="344691"/>
                      <a:pt x="492874" y="345548"/>
                      <a:pt x="492303" y="346404"/>
                    </a:cubicBezTo>
                    <a:cubicBezTo>
                      <a:pt x="491732" y="347261"/>
                      <a:pt x="491090" y="348046"/>
                      <a:pt x="490304" y="348760"/>
                    </a:cubicBezTo>
                    <a:cubicBezTo>
                      <a:pt x="487449" y="351615"/>
                      <a:pt x="483452" y="353400"/>
                      <a:pt x="479098" y="353400"/>
                    </a:cubicBezTo>
                    <a:cubicBezTo>
                      <a:pt x="477956" y="353400"/>
                      <a:pt x="476885" y="353257"/>
                      <a:pt x="475886" y="353043"/>
                    </a:cubicBezTo>
                    <a:cubicBezTo>
                      <a:pt x="472816" y="352472"/>
                      <a:pt x="470033" y="350901"/>
                      <a:pt x="467891" y="348760"/>
                    </a:cubicBezTo>
                    <a:cubicBezTo>
                      <a:pt x="467177" y="348046"/>
                      <a:pt x="466535" y="347261"/>
                      <a:pt x="465964" y="346404"/>
                    </a:cubicBezTo>
                    <a:cubicBezTo>
                      <a:pt x="465393" y="345548"/>
                      <a:pt x="464965" y="344620"/>
                      <a:pt x="464536" y="343692"/>
                    </a:cubicBezTo>
                    <a:cubicBezTo>
                      <a:pt x="464108" y="342693"/>
                      <a:pt x="463823" y="341693"/>
                      <a:pt x="463608" y="340694"/>
                    </a:cubicBezTo>
                    <a:cubicBezTo>
                      <a:pt x="463466" y="339623"/>
                      <a:pt x="463323" y="338553"/>
                      <a:pt x="463323" y="337482"/>
                    </a:cubicBezTo>
                    <a:cubicBezTo>
                      <a:pt x="463323" y="336340"/>
                      <a:pt x="463394" y="335269"/>
                      <a:pt x="463608" y="334270"/>
                    </a:cubicBezTo>
                    <a:cubicBezTo>
                      <a:pt x="464037" y="332200"/>
                      <a:pt x="464822" y="330344"/>
                      <a:pt x="465964" y="328631"/>
                    </a:cubicBezTo>
                    <a:cubicBezTo>
                      <a:pt x="466535" y="327774"/>
                      <a:pt x="467177" y="326989"/>
                      <a:pt x="467891" y="326275"/>
                    </a:cubicBezTo>
                    <a:cubicBezTo>
                      <a:pt x="470033" y="324134"/>
                      <a:pt x="472816" y="322635"/>
                      <a:pt x="475886" y="321993"/>
                    </a:cubicBezTo>
                    <a:cubicBezTo>
                      <a:pt x="476956" y="321850"/>
                      <a:pt x="478027" y="321707"/>
                      <a:pt x="479098" y="321707"/>
                    </a:cubicBezTo>
                    <a:close/>
                    <a:moveTo>
                      <a:pt x="557687" y="320066"/>
                    </a:moveTo>
                    <a:cubicBezTo>
                      <a:pt x="567323" y="320066"/>
                      <a:pt x="575175" y="327918"/>
                      <a:pt x="575175" y="337554"/>
                    </a:cubicBezTo>
                    <a:cubicBezTo>
                      <a:pt x="575175" y="339981"/>
                      <a:pt x="574675" y="342336"/>
                      <a:pt x="573819" y="344406"/>
                    </a:cubicBezTo>
                    <a:cubicBezTo>
                      <a:pt x="572891" y="346476"/>
                      <a:pt x="571606" y="348404"/>
                      <a:pt x="570178" y="349974"/>
                    </a:cubicBezTo>
                    <a:cubicBezTo>
                      <a:pt x="566966" y="353115"/>
                      <a:pt x="562612" y="355113"/>
                      <a:pt x="557758" y="355113"/>
                    </a:cubicBezTo>
                    <a:cubicBezTo>
                      <a:pt x="552905" y="355113"/>
                      <a:pt x="548479" y="353115"/>
                      <a:pt x="545338" y="349974"/>
                    </a:cubicBezTo>
                    <a:cubicBezTo>
                      <a:pt x="543697" y="348404"/>
                      <a:pt x="542412" y="346476"/>
                      <a:pt x="541555" y="344406"/>
                    </a:cubicBezTo>
                    <a:cubicBezTo>
                      <a:pt x="540699" y="342265"/>
                      <a:pt x="540199" y="339981"/>
                      <a:pt x="540199" y="337554"/>
                    </a:cubicBezTo>
                    <a:cubicBezTo>
                      <a:pt x="540199" y="327918"/>
                      <a:pt x="548051" y="320066"/>
                      <a:pt x="557687" y="320066"/>
                    </a:cubicBezTo>
                    <a:close/>
                    <a:moveTo>
                      <a:pt x="714579" y="316140"/>
                    </a:moveTo>
                    <a:cubicBezTo>
                      <a:pt x="726428" y="316140"/>
                      <a:pt x="736064" y="325776"/>
                      <a:pt x="736064" y="337625"/>
                    </a:cubicBezTo>
                    <a:cubicBezTo>
                      <a:pt x="736064" y="340552"/>
                      <a:pt x="735422" y="343407"/>
                      <a:pt x="734351" y="345977"/>
                    </a:cubicBezTo>
                    <a:cubicBezTo>
                      <a:pt x="733281" y="348546"/>
                      <a:pt x="731710" y="350830"/>
                      <a:pt x="729854" y="352829"/>
                    </a:cubicBezTo>
                    <a:cubicBezTo>
                      <a:pt x="726000" y="356684"/>
                      <a:pt x="720575" y="359111"/>
                      <a:pt x="714651" y="359111"/>
                    </a:cubicBezTo>
                    <a:cubicBezTo>
                      <a:pt x="708726" y="359111"/>
                      <a:pt x="703373" y="356755"/>
                      <a:pt x="699447" y="352829"/>
                    </a:cubicBezTo>
                    <a:cubicBezTo>
                      <a:pt x="697448" y="350902"/>
                      <a:pt x="695878" y="348546"/>
                      <a:pt x="694807" y="345977"/>
                    </a:cubicBezTo>
                    <a:cubicBezTo>
                      <a:pt x="693665" y="343407"/>
                      <a:pt x="693094" y="340623"/>
                      <a:pt x="693094" y="337625"/>
                    </a:cubicBezTo>
                    <a:cubicBezTo>
                      <a:pt x="693094" y="325776"/>
                      <a:pt x="702730" y="316140"/>
                      <a:pt x="714579" y="316140"/>
                    </a:cubicBezTo>
                    <a:close/>
                    <a:moveTo>
                      <a:pt x="793025" y="313784"/>
                    </a:moveTo>
                    <a:cubicBezTo>
                      <a:pt x="797950" y="313784"/>
                      <a:pt x="802590" y="315283"/>
                      <a:pt x="806373" y="317853"/>
                    </a:cubicBezTo>
                    <a:cubicBezTo>
                      <a:pt x="812725" y="322135"/>
                      <a:pt x="816865" y="329416"/>
                      <a:pt x="816865" y="337625"/>
                    </a:cubicBezTo>
                    <a:cubicBezTo>
                      <a:pt x="816865" y="340908"/>
                      <a:pt x="816223" y="344049"/>
                      <a:pt x="815010" y="346904"/>
                    </a:cubicBezTo>
                    <a:cubicBezTo>
                      <a:pt x="813796" y="349759"/>
                      <a:pt x="812012" y="352329"/>
                      <a:pt x="809870" y="354470"/>
                    </a:cubicBezTo>
                    <a:cubicBezTo>
                      <a:pt x="808800" y="355541"/>
                      <a:pt x="807586" y="356469"/>
                      <a:pt x="806373" y="357397"/>
                    </a:cubicBezTo>
                    <a:cubicBezTo>
                      <a:pt x="802518" y="359967"/>
                      <a:pt x="797950" y="361466"/>
                      <a:pt x="793025" y="361466"/>
                    </a:cubicBezTo>
                    <a:cubicBezTo>
                      <a:pt x="791383" y="361466"/>
                      <a:pt x="789813" y="361251"/>
                      <a:pt x="788242" y="360966"/>
                    </a:cubicBezTo>
                    <a:cubicBezTo>
                      <a:pt x="783603" y="360038"/>
                      <a:pt x="779391" y="357682"/>
                      <a:pt x="776179" y="354470"/>
                    </a:cubicBezTo>
                    <a:cubicBezTo>
                      <a:pt x="773966" y="352329"/>
                      <a:pt x="772253" y="349759"/>
                      <a:pt x="771040" y="346904"/>
                    </a:cubicBezTo>
                    <a:cubicBezTo>
                      <a:pt x="769826" y="344049"/>
                      <a:pt x="769184" y="340908"/>
                      <a:pt x="769184" y="337625"/>
                    </a:cubicBezTo>
                    <a:cubicBezTo>
                      <a:pt x="769184" y="326133"/>
                      <a:pt x="777393" y="316496"/>
                      <a:pt x="788242" y="314284"/>
                    </a:cubicBezTo>
                    <a:cubicBezTo>
                      <a:pt x="789741" y="313927"/>
                      <a:pt x="791383" y="313784"/>
                      <a:pt x="793025" y="313784"/>
                    </a:cubicBezTo>
                    <a:close/>
                    <a:moveTo>
                      <a:pt x="47753" y="289372"/>
                    </a:moveTo>
                    <a:cubicBezTo>
                      <a:pt x="52749" y="289372"/>
                      <a:pt x="56747" y="293369"/>
                      <a:pt x="56747" y="298366"/>
                    </a:cubicBezTo>
                    <a:cubicBezTo>
                      <a:pt x="56747" y="303362"/>
                      <a:pt x="52749" y="307360"/>
                      <a:pt x="47753" y="307360"/>
                    </a:cubicBezTo>
                    <a:cubicBezTo>
                      <a:pt x="42756" y="307360"/>
                      <a:pt x="38759" y="303362"/>
                      <a:pt x="38759" y="298366"/>
                    </a:cubicBezTo>
                    <a:cubicBezTo>
                      <a:pt x="38759" y="293369"/>
                      <a:pt x="42756" y="289372"/>
                      <a:pt x="47753" y="289372"/>
                    </a:cubicBezTo>
                    <a:close/>
                    <a:moveTo>
                      <a:pt x="126198" y="288373"/>
                    </a:moveTo>
                    <a:cubicBezTo>
                      <a:pt x="131694" y="288373"/>
                      <a:pt x="136191" y="292870"/>
                      <a:pt x="136191" y="298366"/>
                    </a:cubicBezTo>
                    <a:cubicBezTo>
                      <a:pt x="136191" y="303862"/>
                      <a:pt x="131694" y="308359"/>
                      <a:pt x="126198" y="308359"/>
                    </a:cubicBezTo>
                    <a:cubicBezTo>
                      <a:pt x="120631" y="308359"/>
                      <a:pt x="116205" y="303862"/>
                      <a:pt x="116205" y="298366"/>
                    </a:cubicBezTo>
                    <a:cubicBezTo>
                      <a:pt x="116205" y="292799"/>
                      <a:pt x="120702" y="288373"/>
                      <a:pt x="126198" y="288373"/>
                    </a:cubicBezTo>
                    <a:close/>
                    <a:moveTo>
                      <a:pt x="283162" y="286160"/>
                    </a:moveTo>
                    <a:cubicBezTo>
                      <a:pt x="289872" y="286160"/>
                      <a:pt x="295368" y="291585"/>
                      <a:pt x="295368" y="298366"/>
                    </a:cubicBezTo>
                    <a:cubicBezTo>
                      <a:pt x="295368" y="305147"/>
                      <a:pt x="289872" y="310572"/>
                      <a:pt x="283162" y="310572"/>
                    </a:cubicBezTo>
                    <a:cubicBezTo>
                      <a:pt x="276452" y="310572"/>
                      <a:pt x="270956" y="305147"/>
                      <a:pt x="270956" y="298366"/>
                    </a:cubicBezTo>
                    <a:cubicBezTo>
                      <a:pt x="270956" y="291656"/>
                      <a:pt x="276381" y="286160"/>
                      <a:pt x="283162" y="286160"/>
                    </a:cubicBezTo>
                    <a:close/>
                    <a:moveTo>
                      <a:pt x="361536" y="284804"/>
                    </a:moveTo>
                    <a:cubicBezTo>
                      <a:pt x="369031" y="284804"/>
                      <a:pt x="375098" y="290871"/>
                      <a:pt x="375098" y="298366"/>
                    </a:cubicBezTo>
                    <a:cubicBezTo>
                      <a:pt x="375098" y="305861"/>
                      <a:pt x="369031" y="311928"/>
                      <a:pt x="361536" y="311928"/>
                    </a:cubicBezTo>
                    <a:cubicBezTo>
                      <a:pt x="354041" y="311928"/>
                      <a:pt x="347974" y="305861"/>
                      <a:pt x="347974" y="298366"/>
                    </a:cubicBezTo>
                    <a:cubicBezTo>
                      <a:pt x="347974" y="290871"/>
                      <a:pt x="354041" y="284804"/>
                      <a:pt x="361536" y="284804"/>
                    </a:cubicBezTo>
                    <a:close/>
                    <a:moveTo>
                      <a:pt x="518428" y="281735"/>
                    </a:moveTo>
                    <a:cubicBezTo>
                      <a:pt x="527636" y="281735"/>
                      <a:pt x="535060" y="289158"/>
                      <a:pt x="535060" y="298366"/>
                    </a:cubicBezTo>
                    <a:cubicBezTo>
                      <a:pt x="535060" y="307574"/>
                      <a:pt x="527636" y="314998"/>
                      <a:pt x="518428" y="314998"/>
                    </a:cubicBezTo>
                    <a:cubicBezTo>
                      <a:pt x="509220" y="314998"/>
                      <a:pt x="501797" y="307574"/>
                      <a:pt x="501797" y="298366"/>
                    </a:cubicBezTo>
                    <a:cubicBezTo>
                      <a:pt x="501797" y="289158"/>
                      <a:pt x="509220" y="281735"/>
                      <a:pt x="518428" y="281735"/>
                    </a:cubicBezTo>
                    <a:close/>
                    <a:moveTo>
                      <a:pt x="596946" y="279950"/>
                    </a:moveTo>
                    <a:cubicBezTo>
                      <a:pt x="607082" y="279950"/>
                      <a:pt x="615362" y="288159"/>
                      <a:pt x="615362" y="298366"/>
                    </a:cubicBezTo>
                    <a:cubicBezTo>
                      <a:pt x="615362" y="308573"/>
                      <a:pt x="607082" y="316782"/>
                      <a:pt x="596946" y="316782"/>
                    </a:cubicBezTo>
                    <a:cubicBezTo>
                      <a:pt x="586810" y="316782"/>
                      <a:pt x="578530" y="308573"/>
                      <a:pt x="578530" y="298366"/>
                    </a:cubicBezTo>
                    <a:cubicBezTo>
                      <a:pt x="578530" y="288230"/>
                      <a:pt x="586739" y="279950"/>
                      <a:pt x="596946" y="279950"/>
                    </a:cubicBezTo>
                    <a:close/>
                    <a:moveTo>
                      <a:pt x="753766" y="275739"/>
                    </a:moveTo>
                    <a:cubicBezTo>
                      <a:pt x="766258" y="275739"/>
                      <a:pt x="776394" y="285875"/>
                      <a:pt x="776394" y="298366"/>
                    </a:cubicBezTo>
                    <a:cubicBezTo>
                      <a:pt x="776394" y="310858"/>
                      <a:pt x="766258" y="320994"/>
                      <a:pt x="753766" y="320994"/>
                    </a:cubicBezTo>
                    <a:cubicBezTo>
                      <a:pt x="741275" y="320994"/>
                      <a:pt x="731139" y="310858"/>
                      <a:pt x="731139" y="298366"/>
                    </a:cubicBezTo>
                    <a:cubicBezTo>
                      <a:pt x="731139" y="285875"/>
                      <a:pt x="741275" y="275739"/>
                      <a:pt x="753766" y="275739"/>
                    </a:cubicBezTo>
                    <a:close/>
                    <a:moveTo>
                      <a:pt x="832283" y="273241"/>
                    </a:moveTo>
                    <a:cubicBezTo>
                      <a:pt x="846131" y="273241"/>
                      <a:pt x="857337" y="284519"/>
                      <a:pt x="857337" y="298367"/>
                    </a:cubicBezTo>
                    <a:cubicBezTo>
                      <a:pt x="857337" y="312214"/>
                      <a:pt x="846059" y="323421"/>
                      <a:pt x="832283" y="323421"/>
                    </a:cubicBezTo>
                    <a:cubicBezTo>
                      <a:pt x="818436" y="323421"/>
                      <a:pt x="807229" y="312214"/>
                      <a:pt x="807229" y="298367"/>
                    </a:cubicBezTo>
                    <a:cubicBezTo>
                      <a:pt x="807229" y="284448"/>
                      <a:pt x="818436" y="273241"/>
                      <a:pt x="832283" y="273241"/>
                    </a:cubicBezTo>
                    <a:close/>
                    <a:moveTo>
                      <a:pt x="86939" y="249685"/>
                    </a:moveTo>
                    <a:cubicBezTo>
                      <a:pt x="92222" y="249685"/>
                      <a:pt x="96433" y="253968"/>
                      <a:pt x="96433" y="259179"/>
                    </a:cubicBezTo>
                    <a:cubicBezTo>
                      <a:pt x="96433" y="264389"/>
                      <a:pt x="92222" y="268601"/>
                      <a:pt x="86939" y="268672"/>
                    </a:cubicBezTo>
                    <a:cubicBezTo>
                      <a:pt x="81657" y="268672"/>
                      <a:pt x="77446" y="264389"/>
                      <a:pt x="77446" y="259179"/>
                    </a:cubicBezTo>
                    <a:cubicBezTo>
                      <a:pt x="77446" y="253896"/>
                      <a:pt x="81729" y="249685"/>
                      <a:pt x="86939" y="249685"/>
                    </a:cubicBezTo>
                    <a:close/>
                    <a:moveTo>
                      <a:pt x="165457" y="248686"/>
                    </a:moveTo>
                    <a:cubicBezTo>
                      <a:pt x="169097" y="248686"/>
                      <a:pt x="172309" y="250542"/>
                      <a:pt x="174165" y="253326"/>
                    </a:cubicBezTo>
                    <a:cubicBezTo>
                      <a:pt x="175307" y="254967"/>
                      <a:pt x="175950" y="257037"/>
                      <a:pt x="175950" y="259179"/>
                    </a:cubicBezTo>
                    <a:cubicBezTo>
                      <a:pt x="175950" y="261320"/>
                      <a:pt x="175307" y="263390"/>
                      <a:pt x="174165" y="265032"/>
                    </a:cubicBezTo>
                    <a:cubicBezTo>
                      <a:pt x="172238" y="267816"/>
                      <a:pt x="169026" y="269672"/>
                      <a:pt x="165457" y="269814"/>
                    </a:cubicBezTo>
                    <a:cubicBezTo>
                      <a:pt x="164672" y="269814"/>
                      <a:pt x="164029" y="269743"/>
                      <a:pt x="163315" y="269600"/>
                    </a:cubicBezTo>
                    <a:cubicBezTo>
                      <a:pt x="161317" y="269172"/>
                      <a:pt x="159461" y="268173"/>
                      <a:pt x="158033" y="266745"/>
                    </a:cubicBezTo>
                    <a:cubicBezTo>
                      <a:pt x="157534" y="266245"/>
                      <a:pt x="157105" y="265746"/>
                      <a:pt x="156748" y="265175"/>
                    </a:cubicBezTo>
                    <a:cubicBezTo>
                      <a:pt x="156035" y="264033"/>
                      <a:pt x="155464" y="262748"/>
                      <a:pt x="155178" y="261392"/>
                    </a:cubicBezTo>
                    <a:cubicBezTo>
                      <a:pt x="155035" y="260678"/>
                      <a:pt x="154964" y="259964"/>
                      <a:pt x="154964" y="259250"/>
                    </a:cubicBezTo>
                    <a:cubicBezTo>
                      <a:pt x="154964" y="258465"/>
                      <a:pt x="155035" y="257823"/>
                      <a:pt x="155178" y="257109"/>
                    </a:cubicBezTo>
                    <a:cubicBezTo>
                      <a:pt x="155464" y="255681"/>
                      <a:pt x="155963" y="254468"/>
                      <a:pt x="156748" y="253326"/>
                    </a:cubicBezTo>
                    <a:cubicBezTo>
                      <a:pt x="157105" y="252755"/>
                      <a:pt x="157534" y="252255"/>
                      <a:pt x="158033" y="251755"/>
                    </a:cubicBezTo>
                    <a:cubicBezTo>
                      <a:pt x="159461" y="250328"/>
                      <a:pt x="161245" y="249328"/>
                      <a:pt x="163315" y="248900"/>
                    </a:cubicBezTo>
                    <a:cubicBezTo>
                      <a:pt x="164029" y="248757"/>
                      <a:pt x="164743" y="248686"/>
                      <a:pt x="165457" y="248686"/>
                    </a:cubicBezTo>
                    <a:close/>
                    <a:moveTo>
                      <a:pt x="322349" y="246259"/>
                    </a:moveTo>
                    <a:cubicBezTo>
                      <a:pt x="324990" y="246259"/>
                      <a:pt x="327489" y="247116"/>
                      <a:pt x="329559" y="248472"/>
                    </a:cubicBezTo>
                    <a:cubicBezTo>
                      <a:pt x="332913" y="250827"/>
                      <a:pt x="335198" y="254753"/>
                      <a:pt x="335198" y="259179"/>
                    </a:cubicBezTo>
                    <a:cubicBezTo>
                      <a:pt x="335198" y="263604"/>
                      <a:pt x="332985" y="267530"/>
                      <a:pt x="329559" y="269886"/>
                    </a:cubicBezTo>
                    <a:cubicBezTo>
                      <a:pt x="327489" y="271313"/>
                      <a:pt x="324990" y="272098"/>
                      <a:pt x="322349" y="272098"/>
                    </a:cubicBezTo>
                    <a:cubicBezTo>
                      <a:pt x="321493" y="272098"/>
                      <a:pt x="320636" y="271956"/>
                      <a:pt x="319780" y="271813"/>
                    </a:cubicBezTo>
                    <a:cubicBezTo>
                      <a:pt x="313927" y="270599"/>
                      <a:pt x="309501" y="265389"/>
                      <a:pt x="309501" y="259179"/>
                    </a:cubicBezTo>
                    <a:cubicBezTo>
                      <a:pt x="309501" y="252969"/>
                      <a:pt x="313927" y="247758"/>
                      <a:pt x="319780" y="246545"/>
                    </a:cubicBezTo>
                    <a:cubicBezTo>
                      <a:pt x="320565" y="246330"/>
                      <a:pt x="321493" y="246259"/>
                      <a:pt x="322349" y="246259"/>
                    </a:cubicBezTo>
                    <a:close/>
                    <a:moveTo>
                      <a:pt x="400795" y="244903"/>
                    </a:moveTo>
                    <a:cubicBezTo>
                      <a:pt x="408718" y="244903"/>
                      <a:pt x="415071" y="251327"/>
                      <a:pt x="415071" y="259179"/>
                    </a:cubicBezTo>
                    <a:cubicBezTo>
                      <a:pt x="415071" y="267031"/>
                      <a:pt x="408647" y="273455"/>
                      <a:pt x="400795" y="273455"/>
                    </a:cubicBezTo>
                    <a:cubicBezTo>
                      <a:pt x="392943" y="273455"/>
                      <a:pt x="386519" y="267031"/>
                      <a:pt x="386519" y="259179"/>
                    </a:cubicBezTo>
                    <a:cubicBezTo>
                      <a:pt x="386519" y="251256"/>
                      <a:pt x="392943" y="244903"/>
                      <a:pt x="400795" y="244903"/>
                    </a:cubicBezTo>
                    <a:close/>
                    <a:moveTo>
                      <a:pt x="557687" y="241691"/>
                    </a:moveTo>
                    <a:cubicBezTo>
                      <a:pt x="567323" y="241691"/>
                      <a:pt x="575175" y="249543"/>
                      <a:pt x="575175" y="259179"/>
                    </a:cubicBezTo>
                    <a:cubicBezTo>
                      <a:pt x="575175" y="268815"/>
                      <a:pt x="567323" y="276667"/>
                      <a:pt x="557687" y="276667"/>
                    </a:cubicBezTo>
                    <a:cubicBezTo>
                      <a:pt x="548051" y="276667"/>
                      <a:pt x="540199" y="268815"/>
                      <a:pt x="540199" y="259179"/>
                    </a:cubicBezTo>
                    <a:cubicBezTo>
                      <a:pt x="540199" y="249543"/>
                      <a:pt x="548051" y="241691"/>
                      <a:pt x="557687" y="241691"/>
                    </a:cubicBezTo>
                    <a:close/>
                    <a:moveTo>
                      <a:pt x="636061" y="239764"/>
                    </a:moveTo>
                    <a:cubicBezTo>
                      <a:pt x="642771" y="239764"/>
                      <a:pt x="648695" y="243190"/>
                      <a:pt x="652193" y="248330"/>
                    </a:cubicBezTo>
                    <a:cubicBezTo>
                      <a:pt x="654263" y="251399"/>
                      <a:pt x="655476" y="255182"/>
                      <a:pt x="655476" y="259179"/>
                    </a:cubicBezTo>
                    <a:cubicBezTo>
                      <a:pt x="655476" y="263177"/>
                      <a:pt x="654263" y="266960"/>
                      <a:pt x="652193" y="270029"/>
                    </a:cubicBezTo>
                    <a:cubicBezTo>
                      <a:pt x="648695" y="275168"/>
                      <a:pt x="642842" y="278594"/>
                      <a:pt x="636061" y="278594"/>
                    </a:cubicBezTo>
                    <a:cubicBezTo>
                      <a:pt x="634705" y="278594"/>
                      <a:pt x="633420" y="278452"/>
                      <a:pt x="632135" y="278166"/>
                    </a:cubicBezTo>
                    <a:cubicBezTo>
                      <a:pt x="628352" y="277381"/>
                      <a:pt x="624997" y="275525"/>
                      <a:pt x="622356" y="272884"/>
                    </a:cubicBezTo>
                    <a:cubicBezTo>
                      <a:pt x="621500" y="272028"/>
                      <a:pt x="620715" y="271028"/>
                      <a:pt x="620001" y="270029"/>
                    </a:cubicBezTo>
                    <a:cubicBezTo>
                      <a:pt x="618573" y="267959"/>
                      <a:pt x="617574" y="265603"/>
                      <a:pt x="617074" y="263105"/>
                    </a:cubicBezTo>
                    <a:cubicBezTo>
                      <a:pt x="616789" y="261820"/>
                      <a:pt x="616646" y="260535"/>
                      <a:pt x="616646" y="259179"/>
                    </a:cubicBezTo>
                    <a:cubicBezTo>
                      <a:pt x="616646" y="257823"/>
                      <a:pt x="616789" y="256538"/>
                      <a:pt x="617074" y="255253"/>
                    </a:cubicBezTo>
                    <a:cubicBezTo>
                      <a:pt x="617574" y="252755"/>
                      <a:pt x="618573" y="250400"/>
                      <a:pt x="620001" y="248330"/>
                    </a:cubicBezTo>
                    <a:cubicBezTo>
                      <a:pt x="620715" y="247330"/>
                      <a:pt x="621500" y="246331"/>
                      <a:pt x="622356" y="245474"/>
                    </a:cubicBezTo>
                    <a:cubicBezTo>
                      <a:pt x="624926" y="242833"/>
                      <a:pt x="628352" y="240977"/>
                      <a:pt x="632135" y="240192"/>
                    </a:cubicBezTo>
                    <a:cubicBezTo>
                      <a:pt x="633420" y="239907"/>
                      <a:pt x="634705" y="239764"/>
                      <a:pt x="636061" y="239764"/>
                    </a:cubicBezTo>
                    <a:close/>
                    <a:moveTo>
                      <a:pt x="793025" y="235338"/>
                    </a:moveTo>
                    <a:cubicBezTo>
                      <a:pt x="797950" y="235338"/>
                      <a:pt x="802590" y="236837"/>
                      <a:pt x="806373" y="239407"/>
                    </a:cubicBezTo>
                    <a:cubicBezTo>
                      <a:pt x="812725" y="243689"/>
                      <a:pt x="816865" y="250970"/>
                      <a:pt x="816865" y="259179"/>
                    </a:cubicBezTo>
                    <a:cubicBezTo>
                      <a:pt x="816865" y="267387"/>
                      <a:pt x="812654" y="274597"/>
                      <a:pt x="806373" y="278951"/>
                    </a:cubicBezTo>
                    <a:cubicBezTo>
                      <a:pt x="802518" y="281521"/>
                      <a:pt x="797950" y="283020"/>
                      <a:pt x="793025" y="283020"/>
                    </a:cubicBezTo>
                    <a:cubicBezTo>
                      <a:pt x="791383" y="283020"/>
                      <a:pt x="789813" y="282805"/>
                      <a:pt x="788242" y="282520"/>
                    </a:cubicBezTo>
                    <a:cubicBezTo>
                      <a:pt x="777321" y="280307"/>
                      <a:pt x="769184" y="270671"/>
                      <a:pt x="769184" y="259179"/>
                    </a:cubicBezTo>
                    <a:cubicBezTo>
                      <a:pt x="769184" y="247687"/>
                      <a:pt x="777393" y="238050"/>
                      <a:pt x="788242" y="235838"/>
                    </a:cubicBezTo>
                    <a:cubicBezTo>
                      <a:pt x="789741" y="235481"/>
                      <a:pt x="791383" y="235338"/>
                      <a:pt x="793025" y="235338"/>
                    </a:cubicBezTo>
                    <a:close/>
                    <a:moveTo>
                      <a:pt x="871470" y="232768"/>
                    </a:moveTo>
                    <a:cubicBezTo>
                      <a:pt x="886032" y="232768"/>
                      <a:pt x="897881" y="244617"/>
                      <a:pt x="897881" y="259178"/>
                    </a:cubicBezTo>
                    <a:cubicBezTo>
                      <a:pt x="897881" y="273740"/>
                      <a:pt x="886032" y="285589"/>
                      <a:pt x="871470" y="285589"/>
                    </a:cubicBezTo>
                    <a:cubicBezTo>
                      <a:pt x="856909" y="285589"/>
                      <a:pt x="845060" y="273740"/>
                      <a:pt x="845060" y="259178"/>
                    </a:cubicBezTo>
                    <a:cubicBezTo>
                      <a:pt x="845060" y="244617"/>
                      <a:pt x="856909" y="232768"/>
                      <a:pt x="871470" y="232768"/>
                    </a:cubicBezTo>
                    <a:close/>
                    <a:moveTo>
                      <a:pt x="126198" y="209927"/>
                    </a:moveTo>
                    <a:cubicBezTo>
                      <a:pt x="131694" y="209927"/>
                      <a:pt x="136191" y="214424"/>
                      <a:pt x="136191" y="219920"/>
                    </a:cubicBezTo>
                    <a:cubicBezTo>
                      <a:pt x="136191" y="225416"/>
                      <a:pt x="131694" y="229913"/>
                      <a:pt x="126198" y="229913"/>
                    </a:cubicBezTo>
                    <a:cubicBezTo>
                      <a:pt x="120631" y="229913"/>
                      <a:pt x="116205" y="225416"/>
                      <a:pt x="116205" y="219920"/>
                    </a:cubicBezTo>
                    <a:cubicBezTo>
                      <a:pt x="116205" y="214353"/>
                      <a:pt x="120702" y="209927"/>
                      <a:pt x="126198" y="209927"/>
                    </a:cubicBezTo>
                    <a:close/>
                    <a:moveTo>
                      <a:pt x="204644" y="208856"/>
                    </a:moveTo>
                    <a:cubicBezTo>
                      <a:pt x="210782" y="208856"/>
                      <a:pt x="215708" y="213853"/>
                      <a:pt x="215708" y="219920"/>
                    </a:cubicBezTo>
                    <a:cubicBezTo>
                      <a:pt x="215708" y="226058"/>
                      <a:pt x="210782" y="230984"/>
                      <a:pt x="204644" y="230984"/>
                    </a:cubicBezTo>
                    <a:cubicBezTo>
                      <a:pt x="198505" y="230984"/>
                      <a:pt x="193580" y="225987"/>
                      <a:pt x="193580" y="219920"/>
                    </a:cubicBezTo>
                    <a:cubicBezTo>
                      <a:pt x="193580" y="213781"/>
                      <a:pt x="198577" y="208856"/>
                      <a:pt x="204644" y="208856"/>
                    </a:cubicBezTo>
                    <a:close/>
                    <a:moveTo>
                      <a:pt x="361536" y="206358"/>
                    </a:moveTo>
                    <a:cubicBezTo>
                      <a:pt x="369031" y="206358"/>
                      <a:pt x="375098" y="212425"/>
                      <a:pt x="375098" y="219920"/>
                    </a:cubicBezTo>
                    <a:cubicBezTo>
                      <a:pt x="375098" y="227415"/>
                      <a:pt x="369031" y="233482"/>
                      <a:pt x="361536" y="233482"/>
                    </a:cubicBezTo>
                    <a:cubicBezTo>
                      <a:pt x="354041" y="233482"/>
                      <a:pt x="347974" y="227415"/>
                      <a:pt x="347974" y="219920"/>
                    </a:cubicBezTo>
                    <a:cubicBezTo>
                      <a:pt x="347974" y="212425"/>
                      <a:pt x="354041" y="206358"/>
                      <a:pt x="361536" y="206358"/>
                    </a:cubicBezTo>
                    <a:close/>
                    <a:moveTo>
                      <a:pt x="440054" y="204930"/>
                    </a:moveTo>
                    <a:cubicBezTo>
                      <a:pt x="448334" y="204930"/>
                      <a:pt x="455043" y="211640"/>
                      <a:pt x="455043" y="219920"/>
                    </a:cubicBezTo>
                    <a:cubicBezTo>
                      <a:pt x="455043" y="228200"/>
                      <a:pt x="448262" y="234981"/>
                      <a:pt x="440054" y="234909"/>
                    </a:cubicBezTo>
                    <a:cubicBezTo>
                      <a:pt x="431774" y="234909"/>
                      <a:pt x="425064" y="228200"/>
                      <a:pt x="425064" y="219920"/>
                    </a:cubicBezTo>
                    <a:cubicBezTo>
                      <a:pt x="425064" y="211640"/>
                      <a:pt x="431774" y="204930"/>
                      <a:pt x="440054" y="204930"/>
                    </a:cubicBezTo>
                    <a:close/>
                    <a:moveTo>
                      <a:pt x="596946" y="201504"/>
                    </a:moveTo>
                    <a:cubicBezTo>
                      <a:pt x="607082" y="201504"/>
                      <a:pt x="615362" y="209713"/>
                      <a:pt x="615362" y="219920"/>
                    </a:cubicBezTo>
                    <a:cubicBezTo>
                      <a:pt x="615362" y="230127"/>
                      <a:pt x="607082" y="238407"/>
                      <a:pt x="596946" y="238336"/>
                    </a:cubicBezTo>
                    <a:cubicBezTo>
                      <a:pt x="586810" y="238336"/>
                      <a:pt x="578530" y="230127"/>
                      <a:pt x="578530" y="219920"/>
                    </a:cubicBezTo>
                    <a:cubicBezTo>
                      <a:pt x="578530" y="209784"/>
                      <a:pt x="586739" y="201504"/>
                      <a:pt x="596946" y="201504"/>
                    </a:cubicBezTo>
                    <a:close/>
                    <a:moveTo>
                      <a:pt x="675321" y="199506"/>
                    </a:moveTo>
                    <a:cubicBezTo>
                      <a:pt x="686598" y="199506"/>
                      <a:pt x="695735" y="208643"/>
                      <a:pt x="695735" y="219921"/>
                    </a:cubicBezTo>
                    <a:cubicBezTo>
                      <a:pt x="695735" y="231199"/>
                      <a:pt x="686598" y="240407"/>
                      <a:pt x="675321" y="240335"/>
                    </a:cubicBezTo>
                    <a:cubicBezTo>
                      <a:pt x="664043" y="240335"/>
                      <a:pt x="654906" y="231199"/>
                      <a:pt x="654906" y="219921"/>
                    </a:cubicBezTo>
                    <a:cubicBezTo>
                      <a:pt x="654906" y="208643"/>
                      <a:pt x="664043" y="199506"/>
                      <a:pt x="675321" y="199506"/>
                    </a:cubicBezTo>
                    <a:close/>
                    <a:moveTo>
                      <a:pt x="832283" y="194866"/>
                    </a:moveTo>
                    <a:cubicBezTo>
                      <a:pt x="846131" y="194866"/>
                      <a:pt x="857337" y="206073"/>
                      <a:pt x="857337" y="219920"/>
                    </a:cubicBezTo>
                    <a:cubicBezTo>
                      <a:pt x="857337" y="233768"/>
                      <a:pt x="846059" y="245046"/>
                      <a:pt x="832283" y="245046"/>
                    </a:cubicBezTo>
                    <a:cubicBezTo>
                      <a:pt x="818436" y="245046"/>
                      <a:pt x="807229" y="233768"/>
                      <a:pt x="807229" y="219920"/>
                    </a:cubicBezTo>
                    <a:cubicBezTo>
                      <a:pt x="807229" y="206073"/>
                      <a:pt x="818436" y="194866"/>
                      <a:pt x="832283" y="194866"/>
                    </a:cubicBezTo>
                    <a:close/>
                    <a:moveTo>
                      <a:pt x="165529" y="170240"/>
                    </a:moveTo>
                    <a:cubicBezTo>
                      <a:pt x="169169" y="170240"/>
                      <a:pt x="172381" y="172096"/>
                      <a:pt x="174237" y="174880"/>
                    </a:cubicBezTo>
                    <a:cubicBezTo>
                      <a:pt x="175379" y="176521"/>
                      <a:pt x="176022" y="178591"/>
                      <a:pt x="176022" y="180733"/>
                    </a:cubicBezTo>
                    <a:cubicBezTo>
                      <a:pt x="176022" y="182160"/>
                      <a:pt x="175665" y="183517"/>
                      <a:pt x="175165" y="184801"/>
                    </a:cubicBezTo>
                    <a:cubicBezTo>
                      <a:pt x="174879" y="185444"/>
                      <a:pt x="174523" y="186015"/>
                      <a:pt x="174166" y="186586"/>
                    </a:cubicBezTo>
                    <a:cubicBezTo>
                      <a:pt x="173737" y="187157"/>
                      <a:pt x="173309" y="187657"/>
                      <a:pt x="173024" y="188299"/>
                    </a:cubicBezTo>
                    <a:cubicBezTo>
                      <a:pt x="171096" y="190226"/>
                      <a:pt x="168527" y="191368"/>
                      <a:pt x="165600" y="191368"/>
                    </a:cubicBezTo>
                    <a:cubicBezTo>
                      <a:pt x="164815" y="191368"/>
                      <a:pt x="164173" y="191297"/>
                      <a:pt x="163459" y="191154"/>
                    </a:cubicBezTo>
                    <a:cubicBezTo>
                      <a:pt x="161460" y="190726"/>
                      <a:pt x="159604" y="189727"/>
                      <a:pt x="158177" y="188299"/>
                    </a:cubicBezTo>
                    <a:cubicBezTo>
                      <a:pt x="157677" y="187799"/>
                      <a:pt x="157249" y="187300"/>
                      <a:pt x="156892" y="186729"/>
                    </a:cubicBezTo>
                    <a:cubicBezTo>
                      <a:pt x="156464" y="186158"/>
                      <a:pt x="156178" y="185587"/>
                      <a:pt x="155893" y="184944"/>
                    </a:cubicBezTo>
                    <a:cubicBezTo>
                      <a:pt x="155607" y="184302"/>
                      <a:pt x="155393" y="183659"/>
                      <a:pt x="155250" y="182946"/>
                    </a:cubicBezTo>
                    <a:cubicBezTo>
                      <a:pt x="155107" y="182232"/>
                      <a:pt x="155036" y="181518"/>
                      <a:pt x="155036" y="180804"/>
                    </a:cubicBezTo>
                    <a:cubicBezTo>
                      <a:pt x="155036" y="180019"/>
                      <a:pt x="155107" y="179377"/>
                      <a:pt x="155250" y="178663"/>
                    </a:cubicBezTo>
                    <a:cubicBezTo>
                      <a:pt x="155536" y="177235"/>
                      <a:pt x="156035" y="176022"/>
                      <a:pt x="156820" y="174880"/>
                    </a:cubicBezTo>
                    <a:cubicBezTo>
                      <a:pt x="157177" y="174309"/>
                      <a:pt x="157606" y="173809"/>
                      <a:pt x="158105" y="173309"/>
                    </a:cubicBezTo>
                    <a:cubicBezTo>
                      <a:pt x="159533" y="171882"/>
                      <a:pt x="161317" y="170882"/>
                      <a:pt x="163387" y="170454"/>
                    </a:cubicBezTo>
                    <a:cubicBezTo>
                      <a:pt x="164101" y="170311"/>
                      <a:pt x="164815" y="170240"/>
                      <a:pt x="165529" y="170240"/>
                    </a:cubicBezTo>
                    <a:close/>
                    <a:moveTo>
                      <a:pt x="243903" y="169098"/>
                    </a:moveTo>
                    <a:cubicBezTo>
                      <a:pt x="250327" y="169098"/>
                      <a:pt x="255538" y="174309"/>
                      <a:pt x="255538" y="180733"/>
                    </a:cubicBezTo>
                    <a:cubicBezTo>
                      <a:pt x="255538" y="182303"/>
                      <a:pt x="255181" y="183874"/>
                      <a:pt x="254610" y="185230"/>
                    </a:cubicBezTo>
                    <a:cubicBezTo>
                      <a:pt x="253967" y="186657"/>
                      <a:pt x="253182" y="187871"/>
                      <a:pt x="252111" y="188942"/>
                    </a:cubicBezTo>
                    <a:cubicBezTo>
                      <a:pt x="250041" y="191083"/>
                      <a:pt x="247115" y="192368"/>
                      <a:pt x="243903" y="192368"/>
                    </a:cubicBezTo>
                    <a:cubicBezTo>
                      <a:pt x="240691" y="192368"/>
                      <a:pt x="237764" y="191012"/>
                      <a:pt x="235694" y="188942"/>
                    </a:cubicBezTo>
                    <a:cubicBezTo>
                      <a:pt x="234624" y="187871"/>
                      <a:pt x="233767" y="186586"/>
                      <a:pt x="233196" y="185230"/>
                    </a:cubicBezTo>
                    <a:cubicBezTo>
                      <a:pt x="232625" y="183874"/>
                      <a:pt x="232268" y="182303"/>
                      <a:pt x="232268" y="180733"/>
                    </a:cubicBezTo>
                    <a:cubicBezTo>
                      <a:pt x="232268" y="174309"/>
                      <a:pt x="237479" y="169098"/>
                      <a:pt x="243903" y="169098"/>
                    </a:cubicBezTo>
                    <a:close/>
                    <a:moveTo>
                      <a:pt x="400795" y="166385"/>
                    </a:moveTo>
                    <a:cubicBezTo>
                      <a:pt x="408718" y="166385"/>
                      <a:pt x="415071" y="172809"/>
                      <a:pt x="415071" y="180661"/>
                    </a:cubicBezTo>
                    <a:cubicBezTo>
                      <a:pt x="415071" y="182660"/>
                      <a:pt x="414642" y="184515"/>
                      <a:pt x="413929" y="186229"/>
                    </a:cubicBezTo>
                    <a:cubicBezTo>
                      <a:pt x="413215" y="187942"/>
                      <a:pt x="412144" y="189512"/>
                      <a:pt x="410859" y="190797"/>
                    </a:cubicBezTo>
                    <a:cubicBezTo>
                      <a:pt x="408290" y="193438"/>
                      <a:pt x="404721" y="195008"/>
                      <a:pt x="400795" y="195008"/>
                    </a:cubicBezTo>
                    <a:cubicBezTo>
                      <a:pt x="396869" y="195008"/>
                      <a:pt x="393300" y="193366"/>
                      <a:pt x="390730" y="190797"/>
                    </a:cubicBezTo>
                    <a:cubicBezTo>
                      <a:pt x="389446" y="189441"/>
                      <a:pt x="388375" y="187942"/>
                      <a:pt x="387661" y="186229"/>
                    </a:cubicBezTo>
                    <a:cubicBezTo>
                      <a:pt x="386947" y="184515"/>
                      <a:pt x="386519" y="182660"/>
                      <a:pt x="386519" y="180661"/>
                    </a:cubicBezTo>
                    <a:cubicBezTo>
                      <a:pt x="386519" y="172738"/>
                      <a:pt x="392943" y="166385"/>
                      <a:pt x="400795" y="166385"/>
                    </a:cubicBezTo>
                    <a:close/>
                    <a:moveTo>
                      <a:pt x="479098" y="164815"/>
                    </a:moveTo>
                    <a:cubicBezTo>
                      <a:pt x="484594" y="164815"/>
                      <a:pt x="489376" y="167599"/>
                      <a:pt x="492232" y="171810"/>
                    </a:cubicBezTo>
                    <a:cubicBezTo>
                      <a:pt x="493945" y="174380"/>
                      <a:pt x="494944" y="177378"/>
                      <a:pt x="494944" y="180661"/>
                    </a:cubicBezTo>
                    <a:cubicBezTo>
                      <a:pt x="494944" y="182803"/>
                      <a:pt x="494516" y="184873"/>
                      <a:pt x="493731" y="186800"/>
                    </a:cubicBezTo>
                    <a:cubicBezTo>
                      <a:pt x="493374" y="187799"/>
                      <a:pt x="492874" y="188656"/>
                      <a:pt x="492303" y="189512"/>
                    </a:cubicBezTo>
                    <a:cubicBezTo>
                      <a:pt x="491732" y="190369"/>
                      <a:pt x="491090" y="191154"/>
                      <a:pt x="490304" y="191939"/>
                    </a:cubicBezTo>
                    <a:cubicBezTo>
                      <a:pt x="487449" y="194794"/>
                      <a:pt x="483452" y="196579"/>
                      <a:pt x="479098" y="196579"/>
                    </a:cubicBezTo>
                    <a:cubicBezTo>
                      <a:pt x="477956" y="196579"/>
                      <a:pt x="476885" y="196436"/>
                      <a:pt x="475886" y="196222"/>
                    </a:cubicBezTo>
                    <a:cubicBezTo>
                      <a:pt x="472816" y="195651"/>
                      <a:pt x="470033" y="194081"/>
                      <a:pt x="467891" y="191939"/>
                    </a:cubicBezTo>
                    <a:cubicBezTo>
                      <a:pt x="467177" y="191225"/>
                      <a:pt x="466535" y="190440"/>
                      <a:pt x="465964" y="189584"/>
                    </a:cubicBezTo>
                    <a:cubicBezTo>
                      <a:pt x="465393" y="188727"/>
                      <a:pt x="464965" y="187799"/>
                      <a:pt x="464536" y="186871"/>
                    </a:cubicBezTo>
                    <a:cubicBezTo>
                      <a:pt x="464108" y="185872"/>
                      <a:pt x="463823" y="184873"/>
                      <a:pt x="463608" y="183873"/>
                    </a:cubicBezTo>
                    <a:cubicBezTo>
                      <a:pt x="463466" y="182803"/>
                      <a:pt x="463323" y="181732"/>
                      <a:pt x="463323" y="180661"/>
                    </a:cubicBezTo>
                    <a:cubicBezTo>
                      <a:pt x="463323" y="179519"/>
                      <a:pt x="463394" y="178449"/>
                      <a:pt x="463608" y="177449"/>
                    </a:cubicBezTo>
                    <a:cubicBezTo>
                      <a:pt x="464037" y="175379"/>
                      <a:pt x="464822" y="173523"/>
                      <a:pt x="465964" y="171810"/>
                    </a:cubicBezTo>
                    <a:cubicBezTo>
                      <a:pt x="466535" y="170954"/>
                      <a:pt x="467177" y="170168"/>
                      <a:pt x="467891" y="169455"/>
                    </a:cubicBezTo>
                    <a:cubicBezTo>
                      <a:pt x="470033" y="167313"/>
                      <a:pt x="472816" y="165814"/>
                      <a:pt x="475886" y="165172"/>
                    </a:cubicBezTo>
                    <a:cubicBezTo>
                      <a:pt x="476956" y="164958"/>
                      <a:pt x="478027" y="164815"/>
                      <a:pt x="479098" y="164815"/>
                    </a:cubicBezTo>
                    <a:close/>
                    <a:moveTo>
                      <a:pt x="636061" y="161317"/>
                    </a:moveTo>
                    <a:cubicBezTo>
                      <a:pt x="642771" y="161317"/>
                      <a:pt x="648695" y="164743"/>
                      <a:pt x="652193" y="169883"/>
                    </a:cubicBezTo>
                    <a:cubicBezTo>
                      <a:pt x="654263" y="172952"/>
                      <a:pt x="655476" y="176735"/>
                      <a:pt x="655476" y="180732"/>
                    </a:cubicBezTo>
                    <a:cubicBezTo>
                      <a:pt x="655476" y="183445"/>
                      <a:pt x="654977" y="185943"/>
                      <a:pt x="653977" y="188298"/>
                    </a:cubicBezTo>
                    <a:cubicBezTo>
                      <a:pt x="653478" y="189441"/>
                      <a:pt x="652907" y="190583"/>
                      <a:pt x="652193" y="191582"/>
                    </a:cubicBezTo>
                    <a:cubicBezTo>
                      <a:pt x="651479" y="192581"/>
                      <a:pt x="650694" y="193581"/>
                      <a:pt x="649766" y="194437"/>
                    </a:cubicBezTo>
                    <a:cubicBezTo>
                      <a:pt x="646268" y="198006"/>
                      <a:pt x="641415" y="200148"/>
                      <a:pt x="636061" y="200148"/>
                    </a:cubicBezTo>
                    <a:cubicBezTo>
                      <a:pt x="634705" y="200148"/>
                      <a:pt x="633420" y="200005"/>
                      <a:pt x="632135" y="199719"/>
                    </a:cubicBezTo>
                    <a:cubicBezTo>
                      <a:pt x="628352" y="198934"/>
                      <a:pt x="624997" y="197078"/>
                      <a:pt x="622356" y="194437"/>
                    </a:cubicBezTo>
                    <a:cubicBezTo>
                      <a:pt x="621500" y="193581"/>
                      <a:pt x="620715" y="192581"/>
                      <a:pt x="620001" y="191582"/>
                    </a:cubicBezTo>
                    <a:cubicBezTo>
                      <a:pt x="619287" y="190583"/>
                      <a:pt x="618716" y="189441"/>
                      <a:pt x="618216" y="188298"/>
                    </a:cubicBezTo>
                    <a:cubicBezTo>
                      <a:pt x="617717" y="187156"/>
                      <a:pt x="617360" y="185943"/>
                      <a:pt x="617074" y="184658"/>
                    </a:cubicBezTo>
                    <a:cubicBezTo>
                      <a:pt x="616789" y="183373"/>
                      <a:pt x="616646" y="182088"/>
                      <a:pt x="616646" y="180732"/>
                    </a:cubicBezTo>
                    <a:cubicBezTo>
                      <a:pt x="616646" y="179376"/>
                      <a:pt x="616789" y="178091"/>
                      <a:pt x="617074" y="176806"/>
                    </a:cubicBezTo>
                    <a:cubicBezTo>
                      <a:pt x="617574" y="174308"/>
                      <a:pt x="618573" y="171953"/>
                      <a:pt x="620001" y="169883"/>
                    </a:cubicBezTo>
                    <a:cubicBezTo>
                      <a:pt x="620715" y="168883"/>
                      <a:pt x="621500" y="167884"/>
                      <a:pt x="622356" y="167027"/>
                    </a:cubicBezTo>
                    <a:cubicBezTo>
                      <a:pt x="624926" y="164386"/>
                      <a:pt x="628352" y="162530"/>
                      <a:pt x="632135" y="161745"/>
                    </a:cubicBezTo>
                    <a:cubicBezTo>
                      <a:pt x="633420" y="161460"/>
                      <a:pt x="634705" y="161317"/>
                      <a:pt x="636061" y="161317"/>
                    </a:cubicBezTo>
                    <a:close/>
                    <a:moveTo>
                      <a:pt x="714579" y="159247"/>
                    </a:moveTo>
                    <a:cubicBezTo>
                      <a:pt x="726428" y="159247"/>
                      <a:pt x="736064" y="168883"/>
                      <a:pt x="736064" y="180732"/>
                    </a:cubicBezTo>
                    <a:cubicBezTo>
                      <a:pt x="736064" y="183659"/>
                      <a:pt x="735422" y="186514"/>
                      <a:pt x="734351" y="189084"/>
                    </a:cubicBezTo>
                    <a:cubicBezTo>
                      <a:pt x="733281" y="191653"/>
                      <a:pt x="731710" y="193937"/>
                      <a:pt x="729854" y="195936"/>
                    </a:cubicBezTo>
                    <a:cubicBezTo>
                      <a:pt x="726000" y="199791"/>
                      <a:pt x="720575" y="202218"/>
                      <a:pt x="714651" y="202218"/>
                    </a:cubicBezTo>
                    <a:cubicBezTo>
                      <a:pt x="708726" y="202218"/>
                      <a:pt x="703373" y="199862"/>
                      <a:pt x="699447" y="195936"/>
                    </a:cubicBezTo>
                    <a:cubicBezTo>
                      <a:pt x="697448" y="194009"/>
                      <a:pt x="695878" y="191653"/>
                      <a:pt x="694807" y="189084"/>
                    </a:cubicBezTo>
                    <a:cubicBezTo>
                      <a:pt x="693665" y="186514"/>
                      <a:pt x="693094" y="183730"/>
                      <a:pt x="693094" y="180732"/>
                    </a:cubicBezTo>
                    <a:cubicBezTo>
                      <a:pt x="693094" y="168883"/>
                      <a:pt x="702730" y="159247"/>
                      <a:pt x="714579" y="159247"/>
                    </a:cubicBezTo>
                    <a:close/>
                    <a:moveTo>
                      <a:pt x="871470" y="154322"/>
                    </a:moveTo>
                    <a:cubicBezTo>
                      <a:pt x="886032" y="154322"/>
                      <a:pt x="897881" y="166171"/>
                      <a:pt x="897881" y="180732"/>
                    </a:cubicBezTo>
                    <a:cubicBezTo>
                      <a:pt x="897881" y="184373"/>
                      <a:pt x="897167" y="187870"/>
                      <a:pt x="895811" y="191011"/>
                    </a:cubicBezTo>
                    <a:cubicBezTo>
                      <a:pt x="894455" y="194152"/>
                      <a:pt x="892527" y="197007"/>
                      <a:pt x="890172" y="199434"/>
                    </a:cubicBezTo>
                    <a:cubicBezTo>
                      <a:pt x="885389" y="204216"/>
                      <a:pt x="878751" y="207143"/>
                      <a:pt x="871470" y="207143"/>
                    </a:cubicBezTo>
                    <a:cubicBezTo>
                      <a:pt x="864118" y="207143"/>
                      <a:pt x="857551" y="204216"/>
                      <a:pt x="852769" y="199434"/>
                    </a:cubicBezTo>
                    <a:cubicBezTo>
                      <a:pt x="850413" y="197007"/>
                      <a:pt x="848486" y="194152"/>
                      <a:pt x="847130" y="191011"/>
                    </a:cubicBezTo>
                    <a:cubicBezTo>
                      <a:pt x="845774" y="187870"/>
                      <a:pt x="845060" y="184373"/>
                      <a:pt x="845060" y="180732"/>
                    </a:cubicBezTo>
                    <a:cubicBezTo>
                      <a:pt x="845060" y="166171"/>
                      <a:pt x="856909" y="154322"/>
                      <a:pt x="871470" y="154322"/>
                    </a:cubicBezTo>
                    <a:close/>
                    <a:moveTo>
                      <a:pt x="126198" y="131481"/>
                    </a:moveTo>
                    <a:cubicBezTo>
                      <a:pt x="131694" y="131481"/>
                      <a:pt x="136191" y="135978"/>
                      <a:pt x="136191" y="141474"/>
                    </a:cubicBezTo>
                    <a:cubicBezTo>
                      <a:pt x="136191" y="146970"/>
                      <a:pt x="131694" y="151467"/>
                      <a:pt x="126198" y="151467"/>
                    </a:cubicBezTo>
                    <a:cubicBezTo>
                      <a:pt x="120631" y="151467"/>
                      <a:pt x="116205" y="146970"/>
                      <a:pt x="116205" y="141474"/>
                    </a:cubicBezTo>
                    <a:cubicBezTo>
                      <a:pt x="116205" y="135907"/>
                      <a:pt x="120702" y="131481"/>
                      <a:pt x="126198" y="131481"/>
                    </a:cubicBezTo>
                    <a:close/>
                    <a:moveTo>
                      <a:pt x="204644" y="130410"/>
                    </a:moveTo>
                    <a:cubicBezTo>
                      <a:pt x="210782" y="130410"/>
                      <a:pt x="215708" y="135407"/>
                      <a:pt x="215708" y="141474"/>
                    </a:cubicBezTo>
                    <a:cubicBezTo>
                      <a:pt x="215708" y="147612"/>
                      <a:pt x="210782" y="152538"/>
                      <a:pt x="204644" y="152538"/>
                    </a:cubicBezTo>
                    <a:cubicBezTo>
                      <a:pt x="198505" y="152538"/>
                      <a:pt x="193580" y="147541"/>
                      <a:pt x="193580" y="141474"/>
                    </a:cubicBezTo>
                    <a:cubicBezTo>
                      <a:pt x="193580" y="135335"/>
                      <a:pt x="198577" y="130410"/>
                      <a:pt x="204644" y="130410"/>
                    </a:cubicBezTo>
                    <a:close/>
                    <a:moveTo>
                      <a:pt x="361536" y="127912"/>
                    </a:moveTo>
                    <a:cubicBezTo>
                      <a:pt x="369031" y="127912"/>
                      <a:pt x="375098" y="133979"/>
                      <a:pt x="375098" y="141474"/>
                    </a:cubicBezTo>
                    <a:cubicBezTo>
                      <a:pt x="375098" y="148969"/>
                      <a:pt x="369031" y="155036"/>
                      <a:pt x="361536" y="155036"/>
                    </a:cubicBezTo>
                    <a:cubicBezTo>
                      <a:pt x="354041" y="155036"/>
                      <a:pt x="347974" y="148969"/>
                      <a:pt x="347974" y="141474"/>
                    </a:cubicBezTo>
                    <a:cubicBezTo>
                      <a:pt x="347974" y="133979"/>
                      <a:pt x="354041" y="127912"/>
                      <a:pt x="361536" y="127912"/>
                    </a:cubicBezTo>
                    <a:close/>
                    <a:moveTo>
                      <a:pt x="440054" y="126484"/>
                    </a:moveTo>
                    <a:cubicBezTo>
                      <a:pt x="448334" y="126484"/>
                      <a:pt x="455043" y="133194"/>
                      <a:pt x="455043" y="141474"/>
                    </a:cubicBezTo>
                    <a:cubicBezTo>
                      <a:pt x="455043" y="149754"/>
                      <a:pt x="448262" y="156535"/>
                      <a:pt x="440054" y="156463"/>
                    </a:cubicBezTo>
                    <a:cubicBezTo>
                      <a:pt x="431774" y="156463"/>
                      <a:pt x="425064" y="149754"/>
                      <a:pt x="425064" y="141474"/>
                    </a:cubicBezTo>
                    <a:cubicBezTo>
                      <a:pt x="425064" y="133194"/>
                      <a:pt x="431774" y="126484"/>
                      <a:pt x="440054" y="126484"/>
                    </a:cubicBezTo>
                    <a:close/>
                    <a:moveTo>
                      <a:pt x="596946" y="123058"/>
                    </a:moveTo>
                    <a:cubicBezTo>
                      <a:pt x="607082" y="123058"/>
                      <a:pt x="615362" y="131267"/>
                      <a:pt x="615362" y="141474"/>
                    </a:cubicBezTo>
                    <a:cubicBezTo>
                      <a:pt x="615362" y="151681"/>
                      <a:pt x="607082" y="159890"/>
                      <a:pt x="596946" y="159890"/>
                    </a:cubicBezTo>
                    <a:cubicBezTo>
                      <a:pt x="586810" y="159890"/>
                      <a:pt x="578530" y="151681"/>
                      <a:pt x="578530" y="141474"/>
                    </a:cubicBezTo>
                    <a:cubicBezTo>
                      <a:pt x="578530" y="131338"/>
                      <a:pt x="586739" y="123058"/>
                      <a:pt x="596946" y="123058"/>
                    </a:cubicBezTo>
                    <a:close/>
                    <a:moveTo>
                      <a:pt x="675321" y="121059"/>
                    </a:moveTo>
                    <a:cubicBezTo>
                      <a:pt x="686598" y="121059"/>
                      <a:pt x="695735" y="130196"/>
                      <a:pt x="695735" y="141474"/>
                    </a:cubicBezTo>
                    <a:cubicBezTo>
                      <a:pt x="695735" y="152752"/>
                      <a:pt x="686598" y="161888"/>
                      <a:pt x="675321" y="161888"/>
                    </a:cubicBezTo>
                    <a:cubicBezTo>
                      <a:pt x="664043" y="161888"/>
                      <a:pt x="654906" y="152752"/>
                      <a:pt x="654906" y="141474"/>
                    </a:cubicBezTo>
                    <a:cubicBezTo>
                      <a:pt x="654906" y="130196"/>
                      <a:pt x="664043" y="121059"/>
                      <a:pt x="675321" y="121059"/>
                    </a:cubicBezTo>
                    <a:close/>
                    <a:moveTo>
                      <a:pt x="832283" y="116348"/>
                    </a:moveTo>
                    <a:cubicBezTo>
                      <a:pt x="846131" y="116348"/>
                      <a:pt x="857337" y="127626"/>
                      <a:pt x="857337" y="141474"/>
                    </a:cubicBezTo>
                    <a:cubicBezTo>
                      <a:pt x="857337" y="155321"/>
                      <a:pt x="846059" y="166599"/>
                      <a:pt x="832283" y="166528"/>
                    </a:cubicBezTo>
                    <a:cubicBezTo>
                      <a:pt x="818436" y="166528"/>
                      <a:pt x="807229" y="155321"/>
                      <a:pt x="807229" y="141474"/>
                    </a:cubicBezTo>
                    <a:cubicBezTo>
                      <a:pt x="807229" y="127555"/>
                      <a:pt x="818436" y="116348"/>
                      <a:pt x="832283" y="116348"/>
                    </a:cubicBezTo>
                    <a:close/>
                    <a:moveTo>
                      <a:pt x="910730" y="113636"/>
                    </a:moveTo>
                    <a:cubicBezTo>
                      <a:pt x="926076" y="113636"/>
                      <a:pt x="938496" y="126127"/>
                      <a:pt x="938496" y="141474"/>
                    </a:cubicBezTo>
                    <a:lnTo>
                      <a:pt x="930397" y="161004"/>
                    </a:lnTo>
                    <a:lnTo>
                      <a:pt x="949989" y="152895"/>
                    </a:lnTo>
                    <a:cubicBezTo>
                      <a:pt x="965335" y="152895"/>
                      <a:pt x="977755" y="165315"/>
                      <a:pt x="977755" y="180662"/>
                    </a:cubicBezTo>
                    <a:cubicBezTo>
                      <a:pt x="977755" y="184516"/>
                      <a:pt x="976970" y="188157"/>
                      <a:pt x="975542" y="191511"/>
                    </a:cubicBezTo>
                    <a:cubicBezTo>
                      <a:pt x="974115" y="194866"/>
                      <a:pt x="972045" y="197864"/>
                      <a:pt x="969618" y="200362"/>
                    </a:cubicBezTo>
                    <a:cubicBezTo>
                      <a:pt x="964621" y="205359"/>
                      <a:pt x="957698" y="208500"/>
                      <a:pt x="949989" y="208500"/>
                    </a:cubicBezTo>
                    <a:lnTo>
                      <a:pt x="930410" y="200383"/>
                    </a:lnTo>
                    <a:lnTo>
                      <a:pt x="938496" y="219920"/>
                    </a:lnTo>
                    <a:cubicBezTo>
                      <a:pt x="938496" y="235266"/>
                      <a:pt x="926005" y="247758"/>
                      <a:pt x="910730" y="247758"/>
                    </a:cubicBezTo>
                    <a:cubicBezTo>
                      <a:pt x="895383" y="247758"/>
                      <a:pt x="882963" y="235266"/>
                      <a:pt x="882963" y="219920"/>
                    </a:cubicBezTo>
                    <a:cubicBezTo>
                      <a:pt x="882963" y="204573"/>
                      <a:pt x="895383" y="192153"/>
                      <a:pt x="910730" y="192153"/>
                    </a:cubicBezTo>
                    <a:lnTo>
                      <a:pt x="930281" y="200246"/>
                    </a:lnTo>
                    <a:lnTo>
                      <a:pt x="924435" y="191511"/>
                    </a:lnTo>
                    <a:cubicBezTo>
                      <a:pt x="923007" y="188157"/>
                      <a:pt x="922222" y="184516"/>
                      <a:pt x="922222" y="180662"/>
                    </a:cubicBezTo>
                    <a:lnTo>
                      <a:pt x="930295" y="161159"/>
                    </a:lnTo>
                    <a:lnTo>
                      <a:pt x="910730" y="169241"/>
                    </a:lnTo>
                    <a:cubicBezTo>
                      <a:pt x="895383" y="169241"/>
                      <a:pt x="882963" y="156821"/>
                      <a:pt x="882963" y="141474"/>
                    </a:cubicBezTo>
                    <a:cubicBezTo>
                      <a:pt x="882963" y="126056"/>
                      <a:pt x="895383" y="113636"/>
                      <a:pt x="910730" y="113636"/>
                    </a:cubicBezTo>
                    <a:close/>
                    <a:moveTo>
                      <a:pt x="86939" y="92793"/>
                    </a:moveTo>
                    <a:cubicBezTo>
                      <a:pt x="92222" y="92793"/>
                      <a:pt x="96433" y="97076"/>
                      <a:pt x="96433" y="102286"/>
                    </a:cubicBezTo>
                    <a:cubicBezTo>
                      <a:pt x="96433" y="107497"/>
                      <a:pt x="92222" y="111709"/>
                      <a:pt x="86939" y="111780"/>
                    </a:cubicBezTo>
                    <a:cubicBezTo>
                      <a:pt x="81657" y="111780"/>
                      <a:pt x="77446" y="107497"/>
                      <a:pt x="77446" y="102286"/>
                    </a:cubicBezTo>
                    <a:cubicBezTo>
                      <a:pt x="77446" y="97004"/>
                      <a:pt x="81729" y="92793"/>
                      <a:pt x="86939" y="92793"/>
                    </a:cubicBezTo>
                    <a:close/>
                    <a:moveTo>
                      <a:pt x="165457" y="91794"/>
                    </a:moveTo>
                    <a:cubicBezTo>
                      <a:pt x="169097" y="91794"/>
                      <a:pt x="172309" y="93650"/>
                      <a:pt x="174165" y="96434"/>
                    </a:cubicBezTo>
                    <a:cubicBezTo>
                      <a:pt x="175307" y="98075"/>
                      <a:pt x="175950" y="100145"/>
                      <a:pt x="175950" y="102287"/>
                    </a:cubicBezTo>
                    <a:cubicBezTo>
                      <a:pt x="175950" y="104428"/>
                      <a:pt x="175307" y="106498"/>
                      <a:pt x="174165" y="108140"/>
                    </a:cubicBezTo>
                    <a:cubicBezTo>
                      <a:pt x="172238" y="110924"/>
                      <a:pt x="169026" y="112780"/>
                      <a:pt x="165457" y="112922"/>
                    </a:cubicBezTo>
                    <a:cubicBezTo>
                      <a:pt x="164672" y="112922"/>
                      <a:pt x="164029" y="112851"/>
                      <a:pt x="163315" y="112708"/>
                    </a:cubicBezTo>
                    <a:cubicBezTo>
                      <a:pt x="161317" y="112280"/>
                      <a:pt x="159461" y="111281"/>
                      <a:pt x="158033" y="109853"/>
                    </a:cubicBezTo>
                    <a:cubicBezTo>
                      <a:pt x="157534" y="109353"/>
                      <a:pt x="157105" y="108854"/>
                      <a:pt x="156748" y="108283"/>
                    </a:cubicBezTo>
                    <a:cubicBezTo>
                      <a:pt x="156035" y="107141"/>
                      <a:pt x="155464" y="105856"/>
                      <a:pt x="155178" y="104500"/>
                    </a:cubicBezTo>
                    <a:cubicBezTo>
                      <a:pt x="155035" y="103786"/>
                      <a:pt x="154964" y="103072"/>
                      <a:pt x="154964" y="102358"/>
                    </a:cubicBezTo>
                    <a:cubicBezTo>
                      <a:pt x="154964" y="101573"/>
                      <a:pt x="155035" y="100931"/>
                      <a:pt x="155178" y="100217"/>
                    </a:cubicBezTo>
                    <a:cubicBezTo>
                      <a:pt x="155464" y="98789"/>
                      <a:pt x="155963" y="97576"/>
                      <a:pt x="156748" y="96434"/>
                    </a:cubicBezTo>
                    <a:cubicBezTo>
                      <a:pt x="157105" y="95863"/>
                      <a:pt x="157534" y="95363"/>
                      <a:pt x="158033" y="94863"/>
                    </a:cubicBezTo>
                    <a:cubicBezTo>
                      <a:pt x="159461" y="93436"/>
                      <a:pt x="161245" y="92436"/>
                      <a:pt x="163315" y="92008"/>
                    </a:cubicBezTo>
                    <a:cubicBezTo>
                      <a:pt x="164029" y="91865"/>
                      <a:pt x="164743" y="91794"/>
                      <a:pt x="165457" y="91794"/>
                    </a:cubicBezTo>
                    <a:close/>
                    <a:moveTo>
                      <a:pt x="322349" y="89367"/>
                    </a:moveTo>
                    <a:cubicBezTo>
                      <a:pt x="324990" y="89367"/>
                      <a:pt x="327489" y="90224"/>
                      <a:pt x="329559" y="91580"/>
                    </a:cubicBezTo>
                    <a:cubicBezTo>
                      <a:pt x="332913" y="93935"/>
                      <a:pt x="335198" y="97861"/>
                      <a:pt x="335198" y="102287"/>
                    </a:cubicBezTo>
                    <a:cubicBezTo>
                      <a:pt x="335198" y="106712"/>
                      <a:pt x="332985" y="110638"/>
                      <a:pt x="329559" y="112994"/>
                    </a:cubicBezTo>
                    <a:cubicBezTo>
                      <a:pt x="327489" y="114421"/>
                      <a:pt x="324990" y="115206"/>
                      <a:pt x="322349" y="115206"/>
                    </a:cubicBezTo>
                    <a:cubicBezTo>
                      <a:pt x="321493" y="115206"/>
                      <a:pt x="320636" y="115064"/>
                      <a:pt x="319780" y="114921"/>
                    </a:cubicBezTo>
                    <a:cubicBezTo>
                      <a:pt x="313927" y="113707"/>
                      <a:pt x="309501" y="108497"/>
                      <a:pt x="309501" y="102287"/>
                    </a:cubicBezTo>
                    <a:cubicBezTo>
                      <a:pt x="309501" y="96077"/>
                      <a:pt x="313927" y="90866"/>
                      <a:pt x="319780" y="89653"/>
                    </a:cubicBezTo>
                    <a:cubicBezTo>
                      <a:pt x="320565" y="89438"/>
                      <a:pt x="321493" y="89367"/>
                      <a:pt x="322349" y="89367"/>
                    </a:cubicBezTo>
                    <a:close/>
                    <a:moveTo>
                      <a:pt x="400795" y="88011"/>
                    </a:moveTo>
                    <a:cubicBezTo>
                      <a:pt x="408718" y="88011"/>
                      <a:pt x="415071" y="94435"/>
                      <a:pt x="415071" y="102287"/>
                    </a:cubicBezTo>
                    <a:cubicBezTo>
                      <a:pt x="415071" y="110139"/>
                      <a:pt x="408647" y="116563"/>
                      <a:pt x="400795" y="116563"/>
                    </a:cubicBezTo>
                    <a:cubicBezTo>
                      <a:pt x="392943" y="116563"/>
                      <a:pt x="386519" y="110139"/>
                      <a:pt x="386519" y="102287"/>
                    </a:cubicBezTo>
                    <a:cubicBezTo>
                      <a:pt x="386519" y="94364"/>
                      <a:pt x="392943" y="88011"/>
                      <a:pt x="400795" y="88011"/>
                    </a:cubicBezTo>
                    <a:close/>
                    <a:moveTo>
                      <a:pt x="557687" y="84798"/>
                    </a:moveTo>
                    <a:cubicBezTo>
                      <a:pt x="567323" y="84798"/>
                      <a:pt x="575175" y="92650"/>
                      <a:pt x="575175" y="102286"/>
                    </a:cubicBezTo>
                    <a:cubicBezTo>
                      <a:pt x="575175" y="111922"/>
                      <a:pt x="567323" y="119774"/>
                      <a:pt x="557687" y="119774"/>
                    </a:cubicBezTo>
                    <a:cubicBezTo>
                      <a:pt x="548051" y="119774"/>
                      <a:pt x="540199" y="111922"/>
                      <a:pt x="540199" y="102286"/>
                    </a:cubicBezTo>
                    <a:cubicBezTo>
                      <a:pt x="540199" y="92650"/>
                      <a:pt x="548051" y="84798"/>
                      <a:pt x="557687" y="84798"/>
                    </a:cubicBezTo>
                    <a:close/>
                    <a:moveTo>
                      <a:pt x="636061" y="82871"/>
                    </a:moveTo>
                    <a:cubicBezTo>
                      <a:pt x="642771" y="82871"/>
                      <a:pt x="648695" y="86297"/>
                      <a:pt x="652193" y="91437"/>
                    </a:cubicBezTo>
                    <a:cubicBezTo>
                      <a:pt x="654263" y="94506"/>
                      <a:pt x="655476" y="98289"/>
                      <a:pt x="655476" y="102286"/>
                    </a:cubicBezTo>
                    <a:cubicBezTo>
                      <a:pt x="655476" y="106284"/>
                      <a:pt x="654263" y="110067"/>
                      <a:pt x="652193" y="113136"/>
                    </a:cubicBezTo>
                    <a:cubicBezTo>
                      <a:pt x="648695" y="118275"/>
                      <a:pt x="642842" y="121702"/>
                      <a:pt x="636061" y="121702"/>
                    </a:cubicBezTo>
                    <a:cubicBezTo>
                      <a:pt x="634705" y="121702"/>
                      <a:pt x="633420" y="121559"/>
                      <a:pt x="632135" y="121273"/>
                    </a:cubicBezTo>
                    <a:cubicBezTo>
                      <a:pt x="628352" y="120488"/>
                      <a:pt x="624997" y="118632"/>
                      <a:pt x="622356" y="115991"/>
                    </a:cubicBezTo>
                    <a:cubicBezTo>
                      <a:pt x="621500" y="115135"/>
                      <a:pt x="620715" y="114135"/>
                      <a:pt x="620001" y="113136"/>
                    </a:cubicBezTo>
                    <a:cubicBezTo>
                      <a:pt x="618573" y="111066"/>
                      <a:pt x="617574" y="108710"/>
                      <a:pt x="617074" y="106212"/>
                    </a:cubicBezTo>
                    <a:cubicBezTo>
                      <a:pt x="616789" y="104927"/>
                      <a:pt x="616646" y="103642"/>
                      <a:pt x="616646" y="102286"/>
                    </a:cubicBezTo>
                    <a:cubicBezTo>
                      <a:pt x="616646" y="100930"/>
                      <a:pt x="616789" y="99645"/>
                      <a:pt x="617074" y="98360"/>
                    </a:cubicBezTo>
                    <a:cubicBezTo>
                      <a:pt x="617574" y="95862"/>
                      <a:pt x="618573" y="93507"/>
                      <a:pt x="620001" y="91437"/>
                    </a:cubicBezTo>
                    <a:cubicBezTo>
                      <a:pt x="620715" y="90437"/>
                      <a:pt x="621500" y="89438"/>
                      <a:pt x="622356" y="88581"/>
                    </a:cubicBezTo>
                    <a:cubicBezTo>
                      <a:pt x="624926" y="85940"/>
                      <a:pt x="628352" y="84084"/>
                      <a:pt x="632135" y="83299"/>
                    </a:cubicBezTo>
                    <a:cubicBezTo>
                      <a:pt x="633420" y="83014"/>
                      <a:pt x="634705" y="82871"/>
                      <a:pt x="636061" y="82871"/>
                    </a:cubicBezTo>
                    <a:close/>
                    <a:moveTo>
                      <a:pt x="793025" y="78446"/>
                    </a:moveTo>
                    <a:cubicBezTo>
                      <a:pt x="797950" y="78446"/>
                      <a:pt x="802590" y="79945"/>
                      <a:pt x="806373" y="82515"/>
                    </a:cubicBezTo>
                    <a:cubicBezTo>
                      <a:pt x="812725" y="86797"/>
                      <a:pt x="816865" y="94078"/>
                      <a:pt x="816865" y="102287"/>
                    </a:cubicBezTo>
                    <a:cubicBezTo>
                      <a:pt x="816865" y="110495"/>
                      <a:pt x="812654" y="117776"/>
                      <a:pt x="806373" y="122059"/>
                    </a:cubicBezTo>
                    <a:cubicBezTo>
                      <a:pt x="802518" y="124629"/>
                      <a:pt x="797950" y="126128"/>
                      <a:pt x="793025" y="126128"/>
                    </a:cubicBezTo>
                    <a:cubicBezTo>
                      <a:pt x="791383" y="126128"/>
                      <a:pt x="789813" y="125913"/>
                      <a:pt x="788242" y="125628"/>
                    </a:cubicBezTo>
                    <a:cubicBezTo>
                      <a:pt x="777321" y="123415"/>
                      <a:pt x="769184" y="113779"/>
                      <a:pt x="769184" y="102287"/>
                    </a:cubicBezTo>
                    <a:cubicBezTo>
                      <a:pt x="769184" y="90795"/>
                      <a:pt x="777393" y="81158"/>
                      <a:pt x="788242" y="78946"/>
                    </a:cubicBezTo>
                    <a:cubicBezTo>
                      <a:pt x="789741" y="78589"/>
                      <a:pt x="791383" y="78446"/>
                      <a:pt x="793025" y="78446"/>
                    </a:cubicBezTo>
                    <a:close/>
                    <a:moveTo>
                      <a:pt x="871470" y="75876"/>
                    </a:moveTo>
                    <a:cubicBezTo>
                      <a:pt x="886032" y="75876"/>
                      <a:pt x="897881" y="87725"/>
                      <a:pt x="897881" y="102286"/>
                    </a:cubicBezTo>
                    <a:cubicBezTo>
                      <a:pt x="897881" y="116848"/>
                      <a:pt x="886032" y="128697"/>
                      <a:pt x="871470" y="128697"/>
                    </a:cubicBezTo>
                    <a:cubicBezTo>
                      <a:pt x="856909" y="128697"/>
                      <a:pt x="845060" y="116848"/>
                      <a:pt x="845060" y="102286"/>
                    </a:cubicBezTo>
                    <a:cubicBezTo>
                      <a:pt x="845060" y="87725"/>
                      <a:pt x="856909" y="75876"/>
                      <a:pt x="871470" y="75876"/>
                    </a:cubicBezTo>
                    <a:close/>
                    <a:moveTo>
                      <a:pt x="47753" y="54034"/>
                    </a:moveTo>
                    <a:cubicBezTo>
                      <a:pt x="52749" y="54034"/>
                      <a:pt x="56747" y="58031"/>
                      <a:pt x="56747" y="63028"/>
                    </a:cubicBezTo>
                    <a:cubicBezTo>
                      <a:pt x="56747" y="68024"/>
                      <a:pt x="52749" y="72022"/>
                      <a:pt x="47753" y="72022"/>
                    </a:cubicBezTo>
                    <a:cubicBezTo>
                      <a:pt x="42756" y="72022"/>
                      <a:pt x="38759" y="68024"/>
                      <a:pt x="38759" y="63028"/>
                    </a:cubicBezTo>
                    <a:cubicBezTo>
                      <a:pt x="38759" y="58031"/>
                      <a:pt x="42756" y="54034"/>
                      <a:pt x="47753" y="54034"/>
                    </a:cubicBezTo>
                    <a:close/>
                    <a:moveTo>
                      <a:pt x="126198" y="53035"/>
                    </a:moveTo>
                    <a:cubicBezTo>
                      <a:pt x="131694" y="53035"/>
                      <a:pt x="136191" y="57532"/>
                      <a:pt x="136191" y="63028"/>
                    </a:cubicBezTo>
                    <a:cubicBezTo>
                      <a:pt x="136191" y="68524"/>
                      <a:pt x="131694" y="73021"/>
                      <a:pt x="126198" y="73021"/>
                    </a:cubicBezTo>
                    <a:cubicBezTo>
                      <a:pt x="120631" y="73021"/>
                      <a:pt x="116205" y="68524"/>
                      <a:pt x="116205" y="63028"/>
                    </a:cubicBezTo>
                    <a:cubicBezTo>
                      <a:pt x="116205" y="57461"/>
                      <a:pt x="120702" y="53035"/>
                      <a:pt x="126198" y="53035"/>
                    </a:cubicBezTo>
                    <a:close/>
                    <a:moveTo>
                      <a:pt x="283162" y="50822"/>
                    </a:moveTo>
                    <a:cubicBezTo>
                      <a:pt x="289872" y="50822"/>
                      <a:pt x="295368" y="56247"/>
                      <a:pt x="295368" y="63028"/>
                    </a:cubicBezTo>
                    <a:cubicBezTo>
                      <a:pt x="295368" y="69809"/>
                      <a:pt x="289872" y="75305"/>
                      <a:pt x="283162" y="75234"/>
                    </a:cubicBezTo>
                    <a:cubicBezTo>
                      <a:pt x="276452" y="75234"/>
                      <a:pt x="270956" y="69809"/>
                      <a:pt x="270956" y="63028"/>
                    </a:cubicBezTo>
                    <a:cubicBezTo>
                      <a:pt x="270956" y="56318"/>
                      <a:pt x="276381" y="50822"/>
                      <a:pt x="283162" y="50822"/>
                    </a:cubicBezTo>
                    <a:close/>
                    <a:moveTo>
                      <a:pt x="361536" y="49466"/>
                    </a:moveTo>
                    <a:cubicBezTo>
                      <a:pt x="369031" y="49466"/>
                      <a:pt x="375098" y="55533"/>
                      <a:pt x="375098" y="63028"/>
                    </a:cubicBezTo>
                    <a:cubicBezTo>
                      <a:pt x="375098" y="70523"/>
                      <a:pt x="369031" y="76590"/>
                      <a:pt x="361536" y="76590"/>
                    </a:cubicBezTo>
                    <a:cubicBezTo>
                      <a:pt x="354041" y="76590"/>
                      <a:pt x="347974" y="70523"/>
                      <a:pt x="347974" y="63028"/>
                    </a:cubicBezTo>
                    <a:cubicBezTo>
                      <a:pt x="347974" y="55533"/>
                      <a:pt x="354041" y="49466"/>
                      <a:pt x="361536" y="49466"/>
                    </a:cubicBezTo>
                    <a:close/>
                    <a:moveTo>
                      <a:pt x="518428" y="46396"/>
                    </a:moveTo>
                    <a:cubicBezTo>
                      <a:pt x="527636" y="46396"/>
                      <a:pt x="535060" y="53819"/>
                      <a:pt x="535060" y="63027"/>
                    </a:cubicBezTo>
                    <a:cubicBezTo>
                      <a:pt x="535060" y="72235"/>
                      <a:pt x="527636" y="79730"/>
                      <a:pt x="518428" y="79659"/>
                    </a:cubicBezTo>
                    <a:cubicBezTo>
                      <a:pt x="509220" y="79659"/>
                      <a:pt x="501797" y="72235"/>
                      <a:pt x="501797" y="63027"/>
                    </a:cubicBezTo>
                    <a:cubicBezTo>
                      <a:pt x="501797" y="53819"/>
                      <a:pt x="509220" y="46396"/>
                      <a:pt x="518428" y="46396"/>
                    </a:cubicBezTo>
                    <a:close/>
                    <a:moveTo>
                      <a:pt x="596946" y="44612"/>
                    </a:moveTo>
                    <a:cubicBezTo>
                      <a:pt x="607082" y="44612"/>
                      <a:pt x="615362" y="52821"/>
                      <a:pt x="615362" y="63028"/>
                    </a:cubicBezTo>
                    <a:cubicBezTo>
                      <a:pt x="615362" y="73235"/>
                      <a:pt x="607082" y="81515"/>
                      <a:pt x="596946" y="81444"/>
                    </a:cubicBezTo>
                    <a:cubicBezTo>
                      <a:pt x="586810" y="81444"/>
                      <a:pt x="578530" y="73235"/>
                      <a:pt x="578530" y="63028"/>
                    </a:cubicBezTo>
                    <a:cubicBezTo>
                      <a:pt x="578530" y="52892"/>
                      <a:pt x="586739" y="44612"/>
                      <a:pt x="596946" y="44612"/>
                    </a:cubicBezTo>
                    <a:close/>
                    <a:moveTo>
                      <a:pt x="753766" y="40400"/>
                    </a:moveTo>
                    <a:cubicBezTo>
                      <a:pt x="766258" y="40400"/>
                      <a:pt x="776394" y="50536"/>
                      <a:pt x="776394" y="63027"/>
                    </a:cubicBezTo>
                    <a:cubicBezTo>
                      <a:pt x="776394" y="75519"/>
                      <a:pt x="766258" y="85726"/>
                      <a:pt x="753766" y="85655"/>
                    </a:cubicBezTo>
                    <a:cubicBezTo>
                      <a:pt x="741275" y="85655"/>
                      <a:pt x="731139" y="75519"/>
                      <a:pt x="731139" y="63027"/>
                    </a:cubicBezTo>
                    <a:cubicBezTo>
                      <a:pt x="731139" y="50536"/>
                      <a:pt x="741275" y="40400"/>
                      <a:pt x="753766" y="40400"/>
                    </a:cubicBezTo>
                    <a:close/>
                    <a:moveTo>
                      <a:pt x="832283" y="37973"/>
                    </a:moveTo>
                    <a:cubicBezTo>
                      <a:pt x="846131" y="37973"/>
                      <a:pt x="857337" y="49180"/>
                      <a:pt x="857337" y="63027"/>
                    </a:cubicBezTo>
                    <a:cubicBezTo>
                      <a:pt x="857337" y="76875"/>
                      <a:pt x="846059" y="88153"/>
                      <a:pt x="832283" y="88153"/>
                    </a:cubicBezTo>
                    <a:cubicBezTo>
                      <a:pt x="818436" y="88153"/>
                      <a:pt x="807229" y="76875"/>
                      <a:pt x="807229" y="63027"/>
                    </a:cubicBezTo>
                    <a:cubicBezTo>
                      <a:pt x="807229" y="49180"/>
                      <a:pt x="818436" y="37973"/>
                      <a:pt x="832283" y="37973"/>
                    </a:cubicBezTo>
                    <a:close/>
                    <a:moveTo>
                      <a:pt x="8566" y="15275"/>
                    </a:moveTo>
                    <a:cubicBezTo>
                      <a:pt x="11492" y="15275"/>
                      <a:pt x="14062" y="16774"/>
                      <a:pt x="15632" y="19058"/>
                    </a:cubicBezTo>
                    <a:cubicBezTo>
                      <a:pt x="16489" y="20414"/>
                      <a:pt x="17060" y="22056"/>
                      <a:pt x="17060" y="23841"/>
                    </a:cubicBezTo>
                    <a:cubicBezTo>
                      <a:pt x="17060" y="24412"/>
                      <a:pt x="17060" y="24983"/>
                      <a:pt x="16917" y="25554"/>
                    </a:cubicBezTo>
                    <a:cubicBezTo>
                      <a:pt x="16703" y="26696"/>
                      <a:pt x="16275" y="27695"/>
                      <a:pt x="15632" y="28623"/>
                    </a:cubicBezTo>
                    <a:cubicBezTo>
                      <a:pt x="14062" y="30907"/>
                      <a:pt x="11492" y="32406"/>
                      <a:pt x="8566" y="32406"/>
                    </a:cubicBezTo>
                    <a:cubicBezTo>
                      <a:pt x="7923" y="32406"/>
                      <a:pt x="7352" y="32335"/>
                      <a:pt x="6852" y="32192"/>
                    </a:cubicBezTo>
                    <a:cubicBezTo>
                      <a:pt x="5139" y="31835"/>
                      <a:pt x="3640" y="30979"/>
                      <a:pt x="2498" y="29836"/>
                    </a:cubicBezTo>
                    <a:cubicBezTo>
                      <a:pt x="2141" y="29480"/>
                      <a:pt x="1784" y="29051"/>
                      <a:pt x="1428" y="28623"/>
                    </a:cubicBezTo>
                    <a:cubicBezTo>
                      <a:pt x="785" y="27695"/>
                      <a:pt x="357" y="26696"/>
                      <a:pt x="143" y="25554"/>
                    </a:cubicBezTo>
                    <a:cubicBezTo>
                      <a:pt x="71" y="24983"/>
                      <a:pt x="0" y="24412"/>
                      <a:pt x="0" y="23841"/>
                    </a:cubicBezTo>
                    <a:cubicBezTo>
                      <a:pt x="0" y="23270"/>
                      <a:pt x="71" y="22627"/>
                      <a:pt x="143" y="22127"/>
                    </a:cubicBezTo>
                    <a:cubicBezTo>
                      <a:pt x="428" y="20985"/>
                      <a:pt x="857" y="19986"/>
                      <a:pt x="1428" y="19058"/>
                    </a:cubicBezTo>
                    <a:cubicBezTo>
                      <a:pt x="1784" y="18630"/>
                      <a:pt x="2141" y="18202"/>
                      <a:pt x="2498" y="17773"/>
                    </a:cubicBezTo>
                    <a:cubicBezTo>
                      <a:pt x="3640" y="16631"/>
                      <a:pt x="5139" y="15775"/>
                      <a:pt x="6852" y="15418"/>
                    </a:cubicBezTo>
                    <a:cubicBezTo>
                      <a:pt x="7423" y="15346"/>
                      <a:pt x="7994" y="15275"/>
                      <a:pt x="8566" y="15275"/>
                    </a:cubicBezTo>
                    <a:close/>
                    <a:moveTo>
                      <a:pt x="87011" y="14347"/>
                    </a:moveTo>
                    <a:cubicBezTo>
                      <a:pt x="92294" y="14347"/>
                      <a:pt x="96505" y="18630"/>
                      <a:pt x="96505" y="23840"/>
                    </a:cubicBezTo>
                    <a:cubicBezTo>
                      <a:pt x="96505" y="24483"/>
                      <a:pt x="96434" y="25125"/>
                      <a:pt x="96291" y="25768"/>
                    </a:cubicBezTo>
                    <a:cubicBezTo>
                      <a:pt x="95363" y="30051"/>
                      <a:pt x="91580" y="33263"/>
                      <a:pt x="87011" y="33334"/>
                    </a:cubicBezTo>
                    <a:cubicBezTo>
                      <a:pt x="82443" y="33334"/>
                      <a:pt x="78589" y="30051"/>
                      <a:pt x="77732" y="25768"/>
                    </a:cubicBezTo>
                    <a:cubicBezTo>
                      <a:pt x="77589" y="25125"/>
                      <a:pt x="77518" y="24483"/>
                      <a:pt x="77518" y="23840"/>
                    </a:cubicBezTo>
                    <a:cubicBezTo>
                      <a:pt x="77518" y="18558"/>
                      <a:pt x="81801" y="14347"/>
                      <a:pt x="87011" y="14347"/>
                    </a:cubicBezTo>
                    <a:close/>
                    <a:moveTo>
                      <a:pt x="243832" y="12205"/>
                    </a:moveTo>
                    <a:cubicBezTo>
                      <a:pt x="250256" y="12205"/>
                      <a:pt x="255467" y="17416"/>
                      <a:pt x="255467" y="23840"/>
                    </a:cubicBezTo>
                    <a:cubicBezTo>
                      <a:pt x="255467" y="24625"/>
                      <a:pt x="255395" y="25410"/>
                      <a:pt x="255253" y="26195"/>
                    </a:cubicBezTo>
                    <a:cubicBezTo>
                      <a:pt x="254182" y="31477"/>
                      <a:pt x="249471" y="35475"/>
                      <a:pt x="243832" y="35475"/>
                    </a:cubicBezTo>
                    <a:cubicBezTo>
                      <a:pt x="238193" y="35475"/>
                      <a:pt x="233482" y="31477"/>
                      <a:pt x="232411" y="26195"/>
                    </a:cubicBezTo>
                    <a:cubicBezTo>
                      <a:pt x="232268" y="25410"/>
                      <a:pt x="232197" y="24625"/>
                      <a:pt x="232197" y="23840"/>
                    </a:cubicBezTo>
                    <a:cubicBezTo>
                      <a:pt x="232197" y="17416"/>
                      <a:pt x="237408" y="12205"/>
                      <a:pt x="243832" y="12205"/>
                    </a:cubicBezTo>
                    <a:close/>
                    <a:moveTo>
                      <a:pt x="322349" y="10921"/>
                    </a:moveTo>
                    <a:cubicBezTo>
                      <a:pt x="324990" y="10921"/>
                      <a:pt x="327489" y="11778"/>
                      <a:pt x="329559" y="13134"/>
                    </a:cubicBezTo>
                    <a:cubicBezTo>
                      <a:pt x="332913" y="15489"/>
                      <a:pt x="335198" y="19415"/>
                      <a:pt x="335198" y="23841"/>
                    </a:cubicBezTo>
                    <a:cubicBezTo>
                      <a:pt x="335198" y="24697"/>
                      <a:pt x="335055" y="25554"/>
                      <a:pt x="334912" y="26410"/>
                    </a:cubicBezTo>
                    <a:cubicBezTo>
                      <a:pt x="334270" y="29765"/>
                      <a:pt x="332271" y="32620"/>
                      <a:pt x="329559" y="34476"/>
                    </a:cubicBezTo>
                    <a:cubicBezTo>
                      <a:pt x="327489" y="35904"/>
                      <a:pt x="324990" y="36689"/>
                      <a:pt x="322349" y="36689"/>
                    </a:cubicBezTo>
                    <a:cubicBezTo>
                      <a:pt x="321493" y="36689"/>
                      <a:pt x="320636" y="36546"/>
                      <a:pt x="319780" y="36404"/>
                    </a:cubicBezTo>
                    <a:cubicBezTo>
                      <a:pt x="314783" y="35404"/>
                      <a:pt x="310786" y="31407"/>
                      <a:pt x="309787" y="26410"/>
                    </a:cubicBezTo>
                    <a:cubicBezTo>
                      <a:pt x="309572" y="25625"/>
                      <a:pt x="309501" y="24697"/>
                      <a:pt x="309501" y="23841"/>
                    </a:cubicBezTo>
                    <a:cubicBezTo>
                      <a:pt x="309501" y="17631"/>
                      <a:pt x="313927" y="12420"/>
                      <a:pt x="319780" y="11207"/>
                    </a:cubicBezTo>
                    <a:cubicBezTo>
                      <a:pt x="320565" y="10992"/>
                      <a:pt x="321493" y="10921"/>
                      <a:pt x="322349" y="10921"/>
                    </a:cubicBezTo>
                    <a:close/>
                    <a:moveTo>
                      <a:pt x="479098" y="7994"/>
                    </a:moveTo>
                    <a:cubicBezTo>
                      <a:pt x="484594" y="7994"/>
                      <a:pt x="489376" y="10778"/>
                      <a:pt x="492232" y="14989"/>
                    </a:cubicBezTo>
                    <a:cubicBezTo>
                      <a:pt x="493945" y="17559"/>
                      <a:pt x="494944" y="20557"/>
                      <a:pt x="494944" y="23840"/>
                    </a:cubicBezTo>
                    <a:cubicBezTo>
                      <a:pt x="494944" y="24982"/>
                      <a:pt x="494873" y="26053"/>
                      <a:pt x="494659" y="27052"/>
                    </a:cubicBezTo>
                    <a:cubicBezTo>
                      <a:pt x="494230" y="29122"/>
                      <a:pt x="493445" y="30978"/>
                      <a:pt x="492303" y="32691"/>
                    </a:cubicBezTo>
                    <a:cubicBezTo>
                      <a:pt x="489519" y="36903"/>
                      <a:pt x="484665" y="39615"/>
                      <a:pt x="479098" y="39615"/>
                    </a:cubicBezTo>
                    <a:cubicBezTo>
                      <a:pt x="477956" y="39615"/>
                      <a:pt x="476885" y="39472"/>
                      <a:pt x="475886" y="39258"/>
                    </a:cubicBezTo>
                    <a:cubicBezTo>
                      <a:pt x="472816" y="38687"/>
                      <a:pt x="470033" y="37117"/>
                      <a:pt x="467891" y="34975"/>
                    </a:cubicBezTo>
                    <a:cubicBezTo>
                      <a:pt x="467177" y="34262"/>
                      <a:pt x="466535" y="33477"/>
                      <a:pt x="465964" y="32620"/>
                    </a:cubicBezTo>
                    <a:cubicBezTo>
                      <a:pt x="464822" y="30978"/>
                      <a:pt x="464037" y="29051"/>
                      <a:pt x="463608" y="26981"/>
                    </a:cubicBezTo>
                    <a:cubicBezTo>
                      <a:pt x="463466" y="25910"/>
                      <a:pt x="463323" y="24911"/>
                      <a:pt x="463323" y="23769"/>
                    </a:cubicBezTo>
                    <a:cubicBezTo>
                      <a:pt x="463323" y="22627"/>
                      <a:pt x="463394" y="21556"/>
                      <a:pt x="463608" y="20557"/>
                    </a:cubicBezTo>
                    <a:cubicBezTo>
                      <a:pt x="464037" y="18487"/>
                      <a:pt x="464822" y="16631"/>
                      <a:pt x="465964" y="14918"/>
                    </a:cubicBezTo>
                    <a:cubicBezTo>
                      <a:pt x="466535" y="14061"/>
                      <a:pt x="467177" y="13276"/>
                      <a:pt x="467891" y="12562"/>
                    </a:cubicBezTo>
                    <a:cubicBezTo>
                      <a:pt x="470033" y="10421"/>
                      <a:pt x="472816" y="8922"/>
                      <a:pt x="475886" y="8280"/>
                    </a:cubicBezTo>
                    <a:cubicBezTo>
                      <a:pt x="476956" y="8137"/>
                      <a:pt x="478027" y="7994"/>
                      <a:pt x="479098" y="7994"/>
                    </a:cubicBezTo>
                    <a:close/>
                    <a:moveTo>
                      <a:pt x="557687" y="6352"/>
                    </a:moveTo>
                    <a:cubicBezTo>
                      <a:pt x="567323" y="6352"/>
                      <a:pt x="575175" y="14204"/>
                      <a:pt x="575175" y="23840"/>
                    </a:cubicBezTo>
                    <a:cubicBezTo>
                      <a:pt x="575175" y="24982"/>
                      <a:pt x="575032" y="26196"/>
                      <a:pt x="574818" y="27338"/>
                    </a:cubicBezTo>
                    <a:cubicBezTo>
                      <a:pt x="573176" y="35332"/>
                      <a:pt x="566110" y="41328"/>
                      <a:pt x="557687" y="41328"/>
                    </a:cubicBezTo>
                    <a:cubicBezTo>
                      <a:pt x="549264" y="41328"/>
                      <a:pt x="542198" y="35332"/>
                      <a:pt x="540556" y="27338"/>
                    </a:cubicBezTo>
                    <a:cubicBezTo>
                      <a:pt x="540342" y="26196"/>
                      <a:pt x="540199" y="25053"/>
                      <a:pt x="540199" y="23840"/>
                    </a:cubicBezTo>
                    <a:cubicBezTo>
                      <a:pt x="540199" y="14204"/>
                      <a:pt x="548051" y="6352"/>
                      <a:pt x="557687" y="6352"/>
                    </a:cubicBezTo>
                    <a:close/>
                    <a:moveTo>
                      <a:pt x="714579" y="2284"/>
                    </a:moveTo>
                    <a:cubicBezTo>
                      <a:pt x="726428" y="2284"/>
                      <a:pt x="736064" y="11920"/>
                      <a:pt x="736064" y="23769"/>
                    </a:cubicBezTo>
                    <a:cubicBezTo>
                      <a:pt x="736064" y="25268"/>
                      <a:pt x="735922" y="26696"/>
                      <a:pt x="735636" y="28123"/>
                    </a:cubicBezTo>
                    <a:cubicBezTo>
                      <a:pt x="733638" y="37974"/>
                      <a:pt x="724929" y="45326"/>
                      <a:pt x="714579" y="45326"/>
                    </a:cubicBezTo>
                    <a:cubicBezTo>
                      <a:pt x="704229" y="45326"/>
                      <a:pt x="695521" y="37902"/>
                      <a:pt x="693522" y="28123"/>
                    </a:cubicBezTo>
                    <a:cubicBezTo>
                      <a:pt x="693237" y="26696"/>
                      <a:pt x="693094" y="25268"/>
                      <a:pt x="693094" y="23769"/>
                    </a:cubicBezTo>
                    <a:cubicBezTo>
                      <a:pt x="693094" y="11920"/>
                      <a:pt x="702730" y="2284"/>
                      <a:pt x="714579" y="2284"/>
                    </a:cubicBezTo>
                    <a:close/>
                    <a:moveTo>
                      <a:pt x="793025" y="0"/>
                    </a:moveTo>
                    <a:cubicBezTo>
                      <a:pt x="797950" y="0"/>
                      <a:pt x="802518" y="1499"/>
                      <a:pt x="806373" y="4069"/>
                    </a:cubicBezTo>
                    <a:cubicBezTo>
                      <a:pt x="812725" y="8351"/>
                      <a:pt x="816865" y="15632"/>
                      <a:pt x="816865" y="23841"/>
                    </a:cubicBezTo>
                    <a:cubicBezTo>
                      <a:pt x="816865" y="25483"/>
                      <a:pt x="816651" y="27053"/>
                      <a:pt x="816366" y="28623"/>
                    </a:cubicBezTo>
                    <a:cubicBezTo>
                      <a:pt x="815081" y="34833"/>
                      <a:pt x="811369" y="40187"/>
                      <a:pt x="806373" y="43613"/>
                    </a:cubicBezTo>
                    <a:cubicBezTo>
                      <a:pt x="802518" y="46183"/>
                      <a:pt x="797950" y="47682"/>
                      <a:pt x="793025" y="47682"/>
                    </a:cubicBezTo>
                    <a:cubicBezTo>
                      <a:pt x="791383" y="47682"/>
                      <a:pt x="789813" y="47467"/>
                      <a:pt x="788242" y="47182"/>
                    </a:cubicBezTo>
                    <a:cubicBezTo>
                      <a:pt x="778892" y="45255"/>
                      <a:pt x="771611" y="37903"/>
                      <a:pt x="769684" y="28623"/>
                    </a:cubicBezTo>
                    <a:cubicBezTo>
                      <a:pt x="769327" y="27124"/>
                      <a:pt x="769184" y="25483"/>
                      <a:pt x="769184" y="23841"/>
                    </a:cubicBezTo>
                    <a:cubicBezTo>
                      <a:pt x="769184" y="12349"/>
                      <a:pt x="777393" y="2712"/>
                      <a:pt x="788242" y="500"/>
                    </a:cubicBezTo>
                    <a:cubicBezTo>
                      <a:pt x="789741" y="143"/>
                      <a:pt x="791383" y="0"/>
                      <a:pt x="793025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0"/>
                    </a:schemeClr>
                  </a:gs>
                  <a:gs pos="34000">
                    <a:schemeClr val="bg1"/>
                  </a:gs>
                </a:gsLst>
                <a:lin ang="10800000" scaled="0"/>
              </a:gradFill>
              <a:ln w="70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5" name="Freeform 1305+"/>
              <p:cNvSpPr/>
              <p:nvPr/>
            </p:nvSpPr>
            <p:spPr>
              <a:xfrm>
                <a:off x="6904654" y="4828979"/>
                <a:ext cx="502738" cy="247647"/>
              </a:xfrm>
              <a:custGeom>
                <a:avLst/>
                <a:gdLst>
                  <a:gd name="connsiteX0" fmla="*/ 8566 w 977755"/>
                  <a:gd name="connsiteY0" fmla="*/ 329059 h 361466"/>
                  <a:gd name="connsiteX1" fmla="*/ 15632 w 977755"/>
                  <a:gd name="connsiteY1" fmla="*/ 332842 h 361466"/>
                  <a:gd name="connsiteX2" fmla="*/ 17060 w 977755"/>
                  <a:gd name="connsiteY2" fmla="*/ 337625 h 361466"/>
                  <a:gd name="connsiteX3" fmla="*/ 16417 w 977755"/>
                  <a:gd name="connsiteY3" fmla="*/ 340979 h 361466"/>
                  <a:gd name="connsiteX4" fmla="*/ 15632 w 977755"/>
                  <a:gd name="connsiteY4" fmla="*/ 342407 h 361466"/>
                  <a:gd name="connsiteX5" fmla="*/ 14633 w 977755"/>
                  <a:gd name="connsiteY5" fmla="*/ 343620 h 361466"/>
                  <a:gd name="connsiteX6" fmla="*/ 8566 w 977755"/>
                  <a:gd name="connsiteY6" fmla="*/ 346119 h 361466"/>
                  <a:gd name="connsiteX7" fmla="*/ 6852 w 977755"/>
                  <a:gd name="connsiteY7" fmla="*/ 345976 h 361466"/>
                  <a:gd name="connsiteX8" fmla="*/ 2498 w 977755"/>
                  <a:gd name="connsiteY8" fmla="*/ 343620 h 361466"/>
                  <a:gd name="connsiteX9" fmla="*/ 1428 w 977755"/>
                  <a:gd name="connsiteY9" fmla="*/ 342336 h 361466"/>
                  <a:gd name="connsiteX10" fmla="*/ 642 w 977755"/>
                  <a:gd name="connsiteY10" fmla="*/ 340908 h 361466"/>
                  <a:gd name="connsiteX11" fmla="*/ 143 w 977755"/>
                  <a:gd name="connsiteY11" fmla="*/ 339338 h 361466"/>
                  <a:gd name="connsiteX12" fmla="*/ 0 w 977755"/>
                  <a:gd name="connsiteY12" fmla="*/ 337625 h 361466"/>
                  <a:gd name="connsiteX13" fmla="*/ 143 w 977755"/>
                  <a:gd name="connsiteY13" fmla="*/ 335911 h 361466"/>
                  <a:gd name="connsiteX14" fmla="*/ 1428 w 977755"/>
                  <a:gd name="connsiteY14" fmla="*/ 332842 h 361466"/>
                  <a:gd name="connsiteX15" fmla="*/ 2498 w 977755"/>
                  <a:gd name="connsiteY15" fmla="*/ 331557 h 361466"/>
                  <a:gd name="connsiteX16" fmla="*/ 6852 w 977755"/>
                  <a:gd name="connsiteY16" fmla="*/ 329202 h 361466"/>
                  <a:gd name="connsiteX17" fmla="*/ 8566 w 977755"/>
                  <a:gd name="connsiteY17" fmla="*/ 329059 h 361466"/>
                  <a:gd name="connsiteX18" fmla="*/ 86939 w 977755"/>
                  <a:gd name="connsiteY18" fmla="*/ 328060 h 361466"/>
                  <a:gd name="connsiteX19" fmla="*/ 96433 w 977755"/>
                  <a:gd name="connsiteY19" fmla="*/ 337554 h 361466"/>
                  <a:gd name="connsiteX20" fmla="*/ 95719 w 977755"/>
                  <a:gd name="connsiteY20" fmla="*/ 341265 h 361466"/>
                  <a:gd name="connsiteX21" fmla="*/ 93578 w 977755"/>
                  <a:gd name="connsiteY21" fmla="*/ 344263 h 361466"/>
                  <a:gd name="connsiteX22" fmla="*/ 86868 w 977755"/>
                  <a:gd name="connsiteY22" fmla="*/ 347047 h 361466"/>
                  <a:gd name="connsiteX23" fmla="*/ 80158 w 977755"/>
                  <a:gd name="connsiteY23" fmla="*/ 344263 h 361466"/>
                  <a:gd name="connsiteX24" fmla="*/ 78160 w 977755"/>
                  <a:gd name="connsiteY24" fmla="*/ 341265 h 361466"/>
                  <a:gd name="connsiteX25" fmla="*/ 77446 w 977755"/>
                  <a:gd name="connsiteY25" fmla="*/ 337554 h 361466"/>
                  <a:gd name="connsiteX26" fmla="*/ 86939 w 977755"/>
                  <a:gd name="connsiteY26" fmla="*/ 328060 h 361466"/>
                  <a:gd name="connsiteX27" fmla="*/ 243903 w 977755"/>
                  <a:gd name="connsiteY27" fmla="*/ 325990 h 361466"/>
                  <a:gd name="connsiteX28" fmla="*/ 255538 w 977755"/>
                  <a:gd name="connsiteY28" fmla="*/ 337625 h 361466"/>
                  <a:gd name="connsiteX29" fmla="*/ 254610 w 977755"/>
                  <a:gd name="connsiteY29" fmla="*/ 342122 h 361466"/>
                  <a:gd name="connsiteX30" fmla="*/ 252111 w 977755"/>
                  <a:gd name="connsiteY30" fmla="*/ 345834 h 361466"/>
                  <a:gd name="connsiteX31" fmla="*/ 243903 w 977755"/>
                  <a:gd name="connsiteY31" fmla="*/ 349260 h 361466"/>
                  <a:gd name="connsiteX32" fmla="*/ 235694 w 977755"/>
                  <a:gd name="connsiteY32" fmla="*/ 345834 h 361466"/>
                  <a:gd name="connsiteX33" fmla="*/ 233196 w 977755"/>
                  <a:gd name="connsiteY33" fmla="*/ 342122 h 361466"/>
                  <a:gd name="connsiteX34" fmla="*/ 232268 w 977755"/>
                  <a:gd name="connsiteY34" fmla="*/ 337625 h 361466"/>
                  <a:gd name="connsiteX35" fmla="*/ 243903 w 977755"/>
                  <a:gd name="connsiteY35" fmla="*/ 325990 h 361466"/>
                  <a:gd name="connsiteX36" fmla="*/ 322349 w 977755"/>
                  <a:gd name="connsiteY36" fmla="*/ 324705 h 361466"/>
                  <a:gd name="connsiteX37" fmla="*/ 329559 w 977755"/>
                  <a:gd name="connsiteY37" fmla="*/ 326918 h 361466"/>
                  <a:gd name="connsiteX38" fmla="*/ 335198 w 977755"/>
                  <a:gd name="connsiteY38" fmla="*/ 337625 h 361466"/>
                  <a:gd name="connsiteX39" fmla="*/ 334198 w 977755"/>
                  <a:gd name="connsiteY39" fmla="*/ 342621 h 361466"/>
                  <a:gd name="connsiteX40" fmla="*/ 331414 w 977755"/>
                  <a:gd name="connsiteY40" fmla="*/ 346690 h 361466"/>
                  <a:gd name="connsiteX41" fmla="*/ 329559 w 977755"/>
                  <a:gd name="connsiteY41" fmla="*/ 348260 h 361466"/>
                  <a:gd name="connsiteX42" fmla="*/ 322349 w 977755"/>
                  <a:gd name="connsiteY42" fmla="*/ 350473 h 361466"/>
                  <a:gd name="connsiteX43" fmla="*/ 319780 w 977755"/>
                  <a:gd name="connsiteY43" fmla="*/ 350188 h 361466"/>
                  <a:gd name="connsiteX44" fmla="*/ 313284 w 977755"/>
                  <a:gd name="connsiteY44" fmla="*/ 346690 h 361466"/>
                  <a:gd name="connsiteX45" fmla="*/ 310500 w 977755"/>
                  <a:gd name="connsiteY45" fmla="*/ 342621 h 361466"/>
                  <a:gd name="connsiteX46" fmla="*/ 309501 w 977755"/>
                  <a:gd name="connsiteY46" fmla="*/ 337625 h 361466"/>
                  <a:gd name="connsiteX47" fmla="*/ 319780 w 977755"/>
                  <a:gd name="connsiteY47" fmla="*/ 324990 h 361466"/>
                  <a:gd name="connsiteX48" fmla="*/ 322349 w 977755"/>
                  <a:gd name="connsiteY48" fmla="*/ 324705 h 361466"/>
                  <a:gd name="connsiteX49" fmla="*/ 479098 w 977755"/>
                  <a:gd name="connsiteY49" fmla="*/ 321707 h 361466"/>
                  <a:gd name="connsiteX50" fmla="*/ 492232 w 977755"/>
                  <a:gd name="connsiteY50" fmla="*/ 328702 h 361466"/>
                  <a:gd name="connsiteX51" fmla="*/ 494944 w 977755"/>
                  <a:gd name="connsiteY51" fmla="*/ 337553 h 361466"/>
                  <a:gd name="connsiteX52" fmla="*/ 493731 w 977755"/>
                  <a:gd name="connsiteY52" fmla="*/ 343692 h 361466"/>
                  <a:gd name="connsiteX53" fmla="*/ 492303 w 977755"/>
                  <a:gd name="connsiteY53" fmla="*/ 346404 h 361466"/>
                  <a:gd name="connsiteX54" fmla="*/ 490304 w 977755"/>
                  <a:gd name="connsiteY54" fmla="*/ 348760 h 361466"/>
                  <a:gd name="connsiteX55" fmla="*/ 479098 w 977755"/>
                  <a:gd name="connsiteY55" fmla="*/ 353400 h 361466"/>
                  <a:gd name="connsiteX56" fmla="*/ 475886 w 977755"/>
                  <a:gd name="connsiteY56" fmla="*/ 353043 h 361466"/>
                  <a:gd name="connsiteX57" fmla="*/ 467891 w 977755"/>
                  <a:gd name="connsiteY57" fmla="*/ 348760 h 361466"/>
                  <a:gd name="connsiteX58" fmla="*/ 465964 w 977755"/>
                  <a:gd name="connsiteY58" fmla="*/ 346404 h 361466"/>
                  <a:gd name="connsiteX59" fmla="*/ 464536 w 977755"/>
                  <a:gd name="connsiteY59" fmla="*/ 343692 h 361466"/>
                  <a:gd name="connsiteX60" fmla="*/ 463608 w 977755"/>
                  <a:gd name="connsiteY60" fmla="*/ 340694 h 361466"/>
                  <a:gd name="connsiteX61" fmla="*/ 463323 w 977755"/>
                  <a:gd name="connsiteY61" fmla="*/ 337482 h 361466"/>
                  <a:gd name="connsiteX62" fmla="*/ 463608 w 977755"/>
                  <a:gd name="connsiteY62" fmla="*/ 334270 h 361466"/>
                  <a:gd name="connsiteX63" fmla="*/ 465964 w 977755"/>
                  <a:gd name="connsiteY63" fmla="*/ 328631 h 361466"/>
                  <a:gd name="connsiteX64" fmla="*/ 467891 w 977755"/>
                  <a:gd name="connsiteY64" fmla="*/ 326275 h 361466"/>
                  <a:gd name="connsiteX65" fmla="*/ 475886 w 977755"/>
                  <a:gd name="connsiteY65" fmla="*/ 321993 h 361466"/>
                  <a:gd name="connsiteX66" fmla="*/ 479098 w 977755"/>
                  <a:gd name="connsiteY66" fmla="*/ 321707 h 361466"/>
                  <a:gd name="connsiteX67" fmla="*/ 557687 w 977755"/>
                  <a:gd name="connsiteY67" fmla="*/ 320066 h 361466"/>
                  <a:gd name="connsiteX68" fmla="*/ 575175 w 977755"/>
                  <a:gd name="connsiteY68" fmla="*/ 337554 h 361466"/>
                  <a:gd name="connsiteX69" fmla="*/ 573819 w 977755"/>
                  <a:gd name="connsiteY69" fmla="*/ 344406 h 361466"/>
                  <a:gd name="connsiteX70" fmla="*/ 570178 w 977755"/>
                  <a:gd name="connsiteY70" fmla="*/ 349974 h 361466"/>
                  <a:gd name="connsiteX71" fmla="*/ 557758 w 977755"/>
                  <a:gd name="connsiteY71" fmla="*/ 355113 h 361466"/>
                  <a:gd name="connsiteX72" fmla="*/ 545338 w 977755"/>
                  <a:gd name="connsiteY72" fmla="*/ 349974 h 361466"/>
                  <a:gd name="connsiteX73" fmla="*/ 541555 w 977755"/>
                  <a:gd name="connsiteY73" fmla="*/ 344406 h 361466"/>
                  <a:gd name="connsiteX74" fmla="*/ 540199 w 977755"/>
                  <a:gd name="connsiteY74" fmla="*/ 337554 h 361466"/>
                  <a:gd name="connsiteX75" fmla="*/ 557687 w 977755"/>
                  <a:gd name="connsiteY75" fmla="*/ 320066 h 361466"/>
                  <a:gd name="connsiteX76" fmla="*/ 714579 w 977755"/>
                  <a:gd name="connsiteY76" fmla="*/ 316140 h 361466"/>
                  <a:gd name="connsiteX77" fmla="*/ 736064 w 977755"/>
                  <a:gd name="connsiteY77" fmla="*/ 337625 h 361466"/>
                  <a:gd name="connsiteX78" fmla="*/ 734351 w 977755"/>
                  <a:gd name="connsiteY78" fmla="*/ 345977 h 361466"/>
                  <a:gd name="connsiteX79" fmla="*/ 729854 w 977755"/>
                  <a:gd name="connsiteY79" fmla="*/ 352829 h 361466"/>
                  <a:gd name="connsiteX80" fmla="*/ 714651 w 977755"/>
                  <a:gd name="connsiteY80" fmla="*/ 359111 h 361466"/>
                  <a:gd name="connsiteX81" fmla="*/ 699447 w 977755"/>
                  <a:gd name="connsiteY81" fmla="*/ 352829 h 361466"/>
                  <a:gd name="connsiteX82" fmla="*/ 694807 w 977755"/>
                  <a:gd name="connsiteY82" fmla="*/ 345977 h 361466"/>
                  <a:gd name="connsiteX83" fmla="*/ 693094 w 977755"/>
                  <a:gd name="connsiteY83" fmla="*/ 337625 h 361466"/>
                  <a:gd name="connsiteX84" fmla="*/ 714579 w 977755"/>
                  <a:gd name="connsiteY84" fmla="*/ 316140 h 361466"/>
                  <a:gd name="connsiteX85" fmla="*/ 793025 w 977755"/>
                  <a:gd name="connsiteY85" fmla="*/ 313784 h 361466"/>
                  <a:gd name="connsiteX86" fmla="*/ 806373 w 977755"/>
                  <a:gd name="connsiteY86" fmla="*/ 317853 h 361466"/>
                  <a:gd name="connsiteX87" fmla="*/ 816865 w 977755"/>
                  <a:gd name="connsiteY87" fmla="*/ 337625 h 361466"/>
                  <a:gd name="connsiteX88" fmla="*/ 815010 w 977755"/>
                  <a:gd name="connsiteY88" fmla="*/ 346904 h 361466"/>
                  <a:gd name="connsiteX89" fmla="*/ 809870 w 977755"/>
                  <a:gd name="connsiteY89" fmla="*/ 354470 h 361466"/>
                  <a:gd name="connsiteX90" fmla="*/ 806373 w 977755"/>
                  <a:gd name="connsiteY90" fmla="*/ 357397 h 361466"/>
                  <a:gd name="connsiteX91" fmla="*/ 793025 w 977755"/>
                  <a:gd name="connsiteY91" fmla="*/ 361466 h 361466"/>
                  <a:gd name="connsiteX92" fmla="*/ 788242 w 977755"/>
                  <a:gd name="connsiteY92" fmla="*/ 360966 h 361466"/>
                  <a:gd name="connsiteX93" fmla="*/ 776179 w 977755"/>
                  <a:gd name="connsiteY93" fmla="*/ 354470 h 361466"/>
                  <a:gd name="connsiteX94" fmla="*/ 771040 w 977755"/>
                  <a:gd name="connsiteY94" fmla="*/ 346904 h 361466"/>
                  <a:gd name="connsiteX95" fmla="*/ 769184 w 977755"/>
                  <a:gd name="connsiteY95" fmla="*/ 337625 h 361466"/>
                  <a:gd name="connsiteX96" fmla="*/ 788242 w 977755"/>
                  <a:gd name="connsiteY96" fmla="*/ 314284 h 361466"/>
                  <a:gd name="connsiteX97" fmla="*/ 793025 w 977755"/>
                  <a:gd name="connsiteY97" fmla="*/ 313784 h 361466"/>
                  <a:gd name="connsiteX98" fmla="*/ 47753 w 977755"/>
                  <a:gd name="connsiteY98" fmla="*/ 289372 h 361466"/>
                  <a:gd name="connsiteX99" fmla="*/ 56747 w 977755"/>
                  <a:gd name="connsiteY99" fmla="*/ 298366 h 361466"/>
                  <a:gd name="connsiteX100" fmla="*/ 47753 w 977755"/>
                  <a:gd name="connsiteY100" fmla="*/ 307360 h 361466"/>
                  <a:gd name="connsiteX101" fmla="*/ 38759 w 977755"/>
                  <a:gd name="connsiteY101" fmla="*/ 298366 h 361466"/>
                  <a:gd name="connsiteX102" fmla="*/ 47753 w 977755"/>
                  <a:gd name="connsiteY102" fmla="*/ 289372 h 361466"/>
                  <a:gd name="connsiteX103" fmla="*/ 126198 w 977755"/>
                  <a:gd name="connsiteY103" fmla="*/ 288373 h 361466"/>
                  <a:gd name="connsiteX104" fmla="*/ 136191 w 977755"/>
                  <a:gd name="connsiteY104" fmla="*/ 298366 h 361466"/>
                  <a:gd name="connsiteX105" fmla="*/ 126198 w 977755"/>
                  <a:gd name="connsiteY105" fmla="*/ 308359 h 361466"/>
                  <a:gd name="connsiteX106" fmla="*/ 116205 w 977755"/>
                  <a:gd name="connsiteY106" fmla="*/ 298366 h 361466"/>
                  <a:gd name="connsiteX107" fmla="*/ 126198 w 977755"/>
                  <a:gd name="connsiteY107" fmla="*/ 288373 h 361466"/>
                  <a:gd name="connsiteX108" fmla="*/ 283162 w 977755"/>
                  <a:gd name="connsiteY108" fmla="*/ 286160 h 361466"/>
                  <a:gd name="connsiteX109" fmla="*/ 295368 w 977755"/>
                  <a:gd name="connsiteY109" fmla="*/ 298366 h 361466"/>
                  <a:gd name="connsiteX110" fmla="*/ 283162 w 977755"/>
                  <a:gd name="connsiteY110" fmla="*/ 310572 h 361466"/>
                  <a:gd name="connsiteX111" fmla="*/ 270956 w 977755"/>
                  <a:gd name="connsiteY111" fmla="*/ 298366 h 361466"/>
                  <a:gd name="connsiteX112" fmla="*/ 283162 w 977755"/>
                  <a:gd name="connsiteY112" fmla="*/ 286160 h 361466"/>
                  <a:gd name="connsiteX113" fmla="*/ 361536 w 977755"/>
                  <a:gd name="connsiteY113" fmla="*/ 284804 h 361466"/>
                  <a:gd name="connsiteX114" fmla="*/ 375098 w 977755"/>
                  <a:gd name="connsiteY114" fmla="*/ 298366 h 361466"/>
                  <a:gd name="connsiteX115" fmla="*/ 361536 w 977755"/>
                  <a:gd name="connsiteY115" fmla="*/ 311928 h 361466"/>
                  <a:gd name="connsiteX116" fmla="*/ 347974 w 977755"/>
                  <a:gd name="connsiteY116" fmla="*/ 298366 h 361466"/>
                  <a:gd name="connsiteX117" fmla="*/ 361536 w 977755"/>
                  <a:gd name="connsiteY117" fmla="*/ 284804 h 361466"/>
                  <a:gd name="connsiteX118" fmla="*/ 518428 w 977755"/>
                  <a:gd name="connsiteY118" fmla="*/ 281735 h 361466"/>
                  <a:gd name="connsiteX119" fmla="*/ 535060 w 977755"/>
                  <a:gd name="connsiteY119" fmla="*/ 298366 h 361466"/>
                  <a:gd name="connsiteX120" fmla="*/ 518428 w 977755"/>
                  <a:gd name="connsiteY120" fmla="*/ 314998 h 361466"/>
                  <a:gd name="connsiteX121" fmla="*/ 501797 w 977755"/>
                  <a:gd name="connsiteY121" fmla="*/ 298366 h 361466"/>
                  <a:gd name="connsiteX122" fmla="*/ 518428 w 977755"/>
                  <a:gd name="connsiteY122" fmla="*/ 281735 h 361466"/>
                  <a:gd name="connsiteX123" fmla="*/ 596946 w 977755"/>
                  <a:gd name="connsiteY123" fmla="*/ 279950 h 361466"/>
                  <a:gd name="connsiteX124" fmla="*/ 615362 w 977755"/>
                  <a:gd name="connsiteY124" fmla="*/ 298366 h 361466"/>
                  <a:gd name="connsiteX125" fmla="*/ 596946 w 977755"/>
                  <a:gd name="connsiteY125" fmla="*/ 316782 h 361466"/>
                  <a:gd name="connsiteX126" fmla="*/ 578530 w 977755"/>
                  <a:gd name="connsiteY126" fmla="*/ 298366 h 361466"/>
                  <a:gd name="connsiteX127" fmla="*/ 596946 w 977755"/>
                  <a:gd name="connsiteY127" fmla="*/ 279950 h 361466"/>
                  <a:gd name="connsiteX128" fmla="*/ 753766 w 977755"/>
                  <a:gd name="connsiteY128" fmla="*/ 275739 h 361466"/>
                  <a:gd name="connsiteX129" fmla="*/ 776394 w 977755"/>
                  <a:gd name="connsiteY129" fmla="*/ 298366 h 361466"/>
                  <a:gd name="connsiteX130" fmla="*/ 753766 w 977755"/>
                  <a:gd name="connsiteY130" fmla="*/ 320994 h 361466"/>
                  <a:gd name="connsiteX131" fmla="*/ 731139 w 977755"/>
                  <a:gd name="connsiteY131" fmla="*/ 298366 h 361466"/>
                  <a:gd name="connsiteX132" fmla="*/ 753766 w 977755"/>
                  <a:gd name="connsiteY132" fmla="*/ 275739 h 361466"/>
                  <a:gd name="connsiteX133" fmla="*/ 832283 w 977755"/>
                  <a:gd name="connsiteY133" fmla="*/ 273241 h 361466"/>
                  <a:gd name="connsiteX134" fmla="*/ 857337 w 977755"/>
                  <a:gd name="connsiteY134" fmla="*/ 298367 h 361466"/>
                  <a:gd name="connsiteX135" fmla="*/ 832283 w 977755"/>
                  <a:gd name="connsiteY135" fmla="*/ 323421 h 361466"/>
                  <a:gd name="connsiteX136" fmla="*/ 807229 w 977755"/>
                  <a:gd name="connsiteY136" fmla="*/ 298367 h 361466"/>
                  <a:gd name="connsiteX137" fmla="*/ 832283 w 977755"/>
                  <a:gd name="connsiteY137" fmla="*/ 273241 h 361466"/>
                  <a:gd name="connsiteX138" fmla="*/ 86939 w 977755"/>
                  <a:gd name="connsiteY138" fmla="*/ 249685 h 361466"/>
                  <a:gd name="connsiteX139" fmla="*/ 96433 w 977755"/>
                  <a:gd name="connsiteY139" fmla="*/ 259179 h 361466"/>
                  <a:gd name="connsiteX140" fmla="*/ 86939 w 977755"/>
                  <a:gd name="connsiteY140" fmla="*/ 268672 h 361466"/>
                  <a:gd name="connsiteX141" fmla="*/ 77446 w 977755"/>
                  <a:gd name="connsiteY141" fmla="*/ 259179 h 361466"/>
                  <a:gd name="connsiteX142" fmla="*/ 86939 w 977755"/>
                  <a:gd name="connsiteY142" fmla="*/ 249685 h 361466"/>
                  <a:gd name="connsiteX143" fmla="*/ 165457 w 977755"/>
                  <a:gd name="connsiteY143" fmla="*/ 248686 h 361466"/>
                  <a:gd name="connsiteX144" fmla="*/ 174165 w 977755"/>
                  <a:gd name="connsiteY144" fmla="*/ 253326 h 361466"/>
                  <a:gd name="connsiteX145" fmla="*/ 175950 w 977755"/>
                  <a:gd name="connsiteY145" fmla="*/ 259179 h 361466"/>
                  <a:gd name="connsiteX146" fmla="*/ 174165 w 977755"/>
                  <a:gd name="connsiteY146" fmla="*/ 265032 h 361466"/>
                  <a:gd name="connsiteX147" fmla="*/ 165457 w 977755"/>
                  <a:gd name="connsiteY147" fmla="*/ 269814 h 361466"/>
                  <a:gd name="connsiteX148" fmla="*/ 163315 w 977755"/>
                  <a:gd name="connsiteY148" fmla="*/ 269600 h 361466"/>
                  <a:gd name="connsiteX149" fmla="*/ 158033 w 977755"/>
                  <a:gd name="connsiteY149" fmla="*/ 266745 h 361466"/>
                  <a:gd name="connsiteX150" fmla="*/ 156748 w 977755"/>
                  <a:gd name="connsiteY150" fmla="*/ 265175 h 361466"/>
                  <a:gd name="connsiteX151" fmla="*/ 155178 w 977755"/>
                  <a:gd name="connsiteY151" fmla="*/ 261392 h 361466"/>
                  <a:gd name="connsiteX152" fmla="*/ 154964 w 977755"/>
                  <a:gd name="connsiteY152" fmla="*/ 259250 h 361466"/>
                  <a:gd name="connsiteX153" fmla="*/ 155178 w 977755"/>
                  <a:gd name="connsiteY153" fmla="*/ 257109 h 361466"/>
                  <a:gd name="connsiteX154" fmla="*/ 156748 w 977755"/>
                  <a:gd name="connsiteY154" fmla="*/ 253326 h 361466"/>
                  <a:gd name="connsiteX155" fmla="*/ 158033 w 977755"/>
                  <a:gd name="connsiteY155" fmla="*/ 251755 h 361466"/>
                  <a:gd name="connsiteX156" fmla="*/ 163315 w 977755"/>
                  <a:gd name="connsiteY156" fmla="*/ 248900 h 361466"/>
                  <a:gd name="connsiteX157" fmla="*/ 165457 w 977755"/>
                  <a:gd name="connsiteY157" fmla="*/ 248686 h 361466"/>
                  <a:gd name="connsiteX158" fmla="*/ 322349 w 977755"/>
                  <a:gd name="connsiteY158" fmla="*/ 246259 h 361466"/>
                  <a:gd name="connsiteX159" fmla="*/ 329559 w 977755"/>
                  <a:gd name="connsiteY159" fmla="*/ 248472 h 361466"/>
                  <a:gd name="connsiteX160" fmla="*/ 335198 w 977755"/>
                  <a:gd name="connsiteY160" fmla="*/ 259179 h 361466"/>
                  <a:gd name="connsiteX161" fmla="*/ 329559 w 977755"/>
                  <a:gd name="connsiteY161" fmla="*/ 269886 h 361466"/>
                  <a:gd name="connsiteX162" fmla="*/ 322349 w 977755"/>
                  <a:gd name="connsiteY162" fmla="*/ 272098 h 361466"/>
                  <a:gd name="connsiteX163" fmla="*/ 319780 w 977755"/>
                  <a:gd name="connsiteY163" fmla="*/ 271813 h 361466"/>
                  <a:gd name="connsiteX164" fmla="*/ 309501 w 977755"/>
                  <a:gd name="connsiteY164" fmla="*/ 259179 h 361466"/>
                  <a:gd name="connsiteX165" fmla="*/ 319780 w 977755"/>
                  <a:gd name="connsiteY165" fmla="*/ 246545 h 361466"/>
                  <a:gd name="connsiteX166" fmla="*/ 322349 w 977755"/>
                  <a:gd name="connsiteY166" fmla="*/ 246259 h 361466"/>
                  <a:gd name="connsiteX167" fmla="*/ 400795 w 977755"/>
                  <a:gd name="connsiteY167" fmla="*/ 244903 h 361466"/>
                  <a:gd name="connsiteX168" fmla="*/ 415071 w 977755"/>
                  <a:gd name="connsiteY168" fmla="*/ 259179 h 361466"/>
                  <a:gd name="connsiteX169" fmla="*/ 400795 w 977755"/>
                  <a:gd name="connsiteY169" fmla="*/ 273455 h 361466"/>
                  <a:gd name="connsiteX170" fmla="*/ 386519 w 977755"/>
                  <a:gd name="connsiteY170" fmla="*/ 259179 h 361466"/>
                  <a:gd name="connsiteX171" fmla="*/ 400795 w 977755"/>
                  <a:gd name="connsiteY171" fmla="*/ 244903 h 361466"/>
                  <a:gd name="connsiteX172" fmla="*/ 557687 w 977755"/>
                  <a:gd name="connsiteY172" fmla="*/ 241691 h 361466"/>
                  <a:gd name="connsiteX173" fmla="*/ 575175 w 977755"/>
                  <a:gd name="connsiteY173" fmla="*/ 259179 h 361466"/>
                  <a:gd name="connsiteX174" fmla="*/ 557687 w 977755"/>
                  <a:gd name="connsiteY174" fmla="*/ 276667 h 361466"/>
                  <a:gd name="connsiteX175" fmla="*/ 540199 w 977755"/>
                  <a:gd name="connsiteY175" fmla="*/ 259179 h 361466"/>
                  <a:gd name="connsiteX176" fmla="*/ 557687 w 977755"/>
                  <a:gd name="connsiteY176" fmla="*/ 241691 h 361466"/>
                  <a:gd name="connsiteX177" fmla="*/ 636061 w 977755"/>
                  <a:gd name="connsiteY177" fmla="*/ 239764 h 361466"/>
                  <a:gd name="connsiteX178" fmla="*/ 652193 w 977755"/>
                  <a:gd name="connsiteY178" fmla="*/ 248330 h 361466"/>
                  <a:gd name="connsiteX179" fmla="*/ 655476 w 977755"/>
                  <a:gd name="connsiteY179" fmla="*/ 259179 h 361466"/>
                  <a:gd name="connsiteX180" fmla="*/ 652193 w 977755"/>
                  <a:gd name="connsiteY180" fmla="*/ 270029 h 361466"/>
                  <a:gd name="connsiteX181" fmla="*/ 636061 w 977755"/>
                  <a:gd name="connsiteY181" fmla="*/ 278594 h 361466"/>
                  <a:gd name="connsiteX182" fmla="*/ 632135 w 977755"/>
                  <a:gd name="connsiteY182" fmla="*/ 278166 h 361466"/>
                  <a:gd name="connsiteX183" fmla="*/ 622356 w 977755"/>
                  <a:gd name="connsiteY183" fmla="*/ 272884 h 361466"/>
                  <a:gd name="connsiteX184" fmla="*/ 620001 w 977755"/>
                  <a:gd name="connsiteY184" fmla="*/ 270029 h 361466"/>
                  <a:gd name="connsiteX185" fmla="*/ 617074 w 977755"/>
                  <a:gd name="connsiteY185" fmla="*/ 263105 h 361466"/>
                  <a:gd name="connsiteX186" fmla="*/ 616646 w 977755"/>
                  <a:gd name="connsiteY186" fmla="*/ 259179 h 361466"/>
                  <a:gd name="connsiteX187" fmla="*/ 617074 w 977755"/>
                  <a:gd name="connsiteY187" fmla="*/ 255253 h 361466"/>
                  <a:gd name="connsiteX188" fmla="*/ 620001 w 977755"/>
                  <a:gd name="connsiteY188" fmla="*/ 248330 h 361466"/>
                  <a:gd name="connsiteX189" fmla="*/ 622356 w 977755"/>
                  <a:gd name="connsiteY189" fmla="*/ 245474 h 361466"/>
                  <a:gd name="connsiteX190" fmla="*/ 632135 w 977755"/>
                  <a:gd name="connsiteY190" fmla="*/ 240192 h 361466"/>
                  <a:gd name="connsiteX191" fmla="*/ 636061 w 977755"/>
                  <a:gd name="connsiteY191" fmla="*/ 239764 h 361466"/>
                  <a:gd name="connsiteX192" fmla="*/ 793025 w 977755"/>
                  <a:gd name="connsiteY192" fmla="*/ 235338 h 361466"/>
                  <a:gd name="connsiteX193" fmla="*/ 806373 w 977755"/>
                  <a:gd name="connsiteY193" fmla="*/ 239407 h 361466"/>
                  <a:gd name="connsiteX194" fmla="*/ 816865 w 977755"/>
                  <a:gd name="connsiteY194" fmla="*/ 259179 h 361466"/>
                  <a:gd name="connsiteX195" fmla="*/ 806373 w 977755"/>
                  <a:gd name="connsiteY195" fmla="*/ 278951 h 361466"/>
                  <a:gd name="connsiteX196" fmla="*/ 793025 w 977755"/>
                  <a:gd name="connsiteY196" fmla="*/ 283020 h 361466"/>
                  <a:gd name="connsiteX197" fmla="*/ 788242 w 977755"/>
                  <a:gd name="connsiteY197" fmla="*/ 282520 h 361466"/>
                  <a:gd name="connsiteX198" fmla="*/ 769184 w 977755"/>
                  <a:gd name="connsiteY198" fmla="*/ 259179 h 361466"/>
                  <a:gd name="connsiteX199" fmla="*/ 788242 w 977755"/>
                  <a:gd name="connsiteY199" fmla="*/ 235838 h 361466"/>
                  <a:gd name="connsiteX200" fmla="*/ 793025 w 977755"/>
                  <a:gd name="connsiteY200" fmla="*/ 235338 h 361466"/>
                  <a:gd name="connsiteX201" fmla="*/ 871470 w 977755"/>
                  <a:gd name="connsiteY201" fmla="*/ 232768 h 361466"/>
                  <a:gd name="connsiteX202" fmla="*/ 897881 w 977755"/>
                  <a:gd name="connsiteY202" fmla="*/ 259178 h 361466"/>
                  <a:gd name="connsiteX203" fmla="*/ 871470 w 977755"/>
                  <a:gd name="connsiteY203" fmla="*/ 285589 h 361466"/>
                  <a:gd name="connsiteX204" fmla="*/ 845060 w 977755"/>
                  <a:gd name="connsiteY204" fmla="*/ 259178 h 361466"/>
                  <a:gd name="connsiteX205" fmla="*/ 871470 w 977755"/>
                  <a:gd name="connsiteY205" fmla="*/ 232768 h 361466"/>
                  <a:gd name="connsiteX206" fmla="*/ 126198 w 977755"/>
                  <a:gd name="connsiteY206" fmla="*/ 209927 h 361466"/>
                  <a:gd name="connsiteX207" fmla="*/ 136191 w 977755"/>
                  <a:gd name="connsiteY207" fmla="*/ 219920 h 361466"/>
                  <a:gd name="connsiteX208" fmla="*/ 126198 w 977755"/>
                  <a:gd name="connsiteY208" fmla="*/ 229913 h 361466"/>
                  <a:gd name="connsiteX209" fmla="*/ 116205 w 977755"/>
                  <a:gd name="connsiteY209" fmla="*/ 219920 h 361466"/>
                  <a:gd name="connsiteX210" fmla="*/ 126198 w 977755"/>
                  <a:gd name="connsiteY210" fmla="*/ 209927 h 361466"/>
                  <a:gd name="connsiteX211" fmla="*/ 204644 w 977755"/>
                  <a:gd name="connsiteY211" fmla="*/ 208856 h 361466"/>
                  <a:gd name="connsiteX212" fmla="*/ 215708 w 977755"/>
                  <a:gd name="connsiteY212" fmla="*/ 219920 h 361466"/>
                  <a:gd name="connsiteX213" fmla="*/ 204644 w 977755"/>
                  <a:gd name="connsiteY213" fmla="*/ 230984 h 361466"/>
                  <a:gd name="connsiteX214" fmla="*/ 193580 w 977755"/>
                  <a:gd name="connsiteY214" fmla="*/ 219920 h 361466"/>
                  <a:gd name="connsiteX215" fmla="*/ 204644 w 977755"/>
                  <a:gd name="connsiteY215" fmla="*/ 208856 h 361466"/>
                  <a:gd name="connsiteX216" fmla="*/ 361536 w 977755"/>
                  <a:gd name="connsiteY216" fmla="*/ 206358 h 361466"/>
                  <a:gd name="connsiteX217" fmla="*/ 375098 w 977755"/>
                  <a:gd name="connsiteY217" fmla="*/ 219920 h 361466"/>
                  <a:gd name="connsiteX218" fmla="*/ 361536 w 977755"/>
                  <a:gd name="connsiteY218" fmla="*/ 233482 h 361466"/>
                  <a:gd name="connsiteX219" fmla="*/ 347974 w 977755"/>
                  <a:gd name="connsiteY219" fmla="*/ 219920 h 361466"/>
                  <a:gd name="connsiteX220" fmla="*/ 361536 w 977755"/>
                  <a:gd name="connsiteY220" fmla="*/ 206358 h 361466"/>
                  <a:gd name="connsiteX221" fmla="*/ 440054 w 977755"/>
                  <a:gd name="connsiteY221" fmla="*/ 204930 h 361466"/>
                  <a:gd name="connsiteX222" fmla="*/ 455043 w 977755"/>
                  <a:gd name="connsiteY222" fmla="*/ 219920 h 361466"/>
                  <a:gd name="connsiteX223" fmla="*/ 440054 w 977755"/>
                  <a:gd name="connsiteY223" fmla="*/ 234909 h 361466"/>
                  <a:gd name="connsiteX224" fmla="*/ 425064 w 977755"/>
                  <a:gd name="connsiteY224" fmla="*/ 219920 h 361466"/>
                  <a:gd name="connsiteX225" fmla="*/ 440054 w 977755"/>
                  <a:gd name="connsiteY225" fmla="*/ 204930 h 361466"/>
                  <a:gd name="connsiteX226" fmla="*/ 596946 w 977755"/>
                  <a:gd name="connsiteY226" fmla="*/ 201504 h 361466"/>
                  <a:gd name="connsiteX227" fmla="*/ 615362 w 977755"/>
                  <a:gd name="connsiteY227" fmla="*/ 219920 h 361466"/>
                  <a:gd name="connsiteX228" fmla="*/ 596946 w 977755"/>
                  <a:gd name="connsiteY228" fmla="*/ 238336 h 361466"/>
                  <a:gd name="connsiteX229" fmla="*/ 578530 w 977755"/>
                  <a:gd name="connsiteY229" fmla="*/ 219920 h 361466"/>
                  <a:gd name="connsiteX230" fmla="*/ 596946 w 977755"/>
                  <a:gd name="connsiteY230" fmla="*/ 201504 h 361466"/>
                  <a:gd name="connsiteX231" fmla="*/ 675321 w 977755"/>
                  <a:gd name="connsiteY231" fmla="*/ 199506 h 361466"/>
                  <a:gd name="connsiteX232" fmla="*/ 695735 w 977755"/>
                  <a:gd name="connsiteY232" fmla="*/ 219921 h 361466"/>
                  <a:gd name="connsiteX233" fmla="*/ 675321 w 977755"/>
                  <a:gd name="connsiteY233" fmla="*/ 240335 h 361466"/>
                  <a:gd name="connsiteX234" fmla="*/ 654906 w 977755"/>
                  <a:gd name="connsiteY234" fmla="*/ 219921 h 361466"/>
                  <a:gd name="connsiteX235" fmla="*/ 675321 w 977755"/>
                  <a:gd name="connsiteY235" fmla="*/ 199506 h 361466"/>
                  <a:gd name="connsiteX236" fmla="*/ 832283 w 977755"/>
                  <a:gd name="connsiteY236" fmla="*/ 194866 h 361466"/>
                  <a:gd name="connsiteX237" fmla="*/ 857337 w 977755"/>
                  <a:gd name="connsiteY237" fmla="*/ 219920 h 361466"/>
                  <a:gd name="connsiteX238" fmla="*/ 832283 w 977755"/>
                  <a:gd name="connsiteY238" fmla="*/ 245046 h 361466"/>
                  <a:gd name="connsiteX239" fmla="*/ 807229 w 977755"/>
                  <a:gd name="connsiteY239" fmla="*/ 219920 h 361466"/>
                  <a:gd name="connsiteX240" fmla="*/ 832283 w 977755"/>
                  <a:gd name="connsiteY240" fmla="*/ 194866 h 361466"/>
                  <a:gd name="connsiteX241" fmla="*/ 165529 w 977755"/>
                  <a:gd name="connsiteY241" fmla="*/ 170240 h 361466"/>
                  <a:gd name="connsiteX242" fmla="*/ 174237 w 977755"/>
                  <a:gd name="connsiteY242" fmla="*/ 174880 h 361466"/>
                  <a:gd name="connsiteX243" fmla="*/ 176022 w 977755"/>
                  <a:gd name="connsiteY243" fmla="*/ 180733 h 361466"/>
                  <a:gd name="connsiteX244" fmla="*/ 175165 w 977755"/>
                  <a:gd name="connsiteY244" fmla="*/ 184801 h 361466"/>
                  <a:gd name="connsiteX245" fmla="*/ 174166 w 977755"/>
                  <a:gd name="connsiteY245" fmla="*/ 186586 h 361466"/>
                  <a:gd name="connsiteX246" fmla="*/ 173024 w 977755"/>
                  <a:gd name="connsiteY246" fmla="*/ 188299 h 361466"/>
                  <a:gd name="connsiteX247" fmla="*/ 165600 w 977755"/>
                  <a:gd name="connsiteY247" fmla="*/ 191368 h 361466"/>
                  <a:gd name="connsiteX248" fmla="*/ 163459 w 977755"/>
                  <a:gd name="connsiteY248" fmla="*/ 191154 h 361466"/>
                  <a:gd name="connsiteX249" fmla="*/ 158177 w 977755"/>
                  <a:gd name="connsiteY249" fmla="*/ 188299 h 361466"/>
                  <a:gd name="connsiteX250" fmla="*/ 156892 w 977755"/>
                  <a:gd name="connsiteY250" fmla="*/ 186729 h 361466"/>
                  <a:gd name="connsiteX251" fmla="*/ 155893 w 977755"/>
                  <a:gd name="connsiteY251" fmla="*/ 184944 h 361466"/>
                  <a:gd name="connsiteX252" fmla="*/ 155250 w 977755"/>
                  <a:gd name="connsiteY252" fmla="*/ 182946 h 361466"/>
                  <a:gd name="connsiteX253" fmla="*/ 155036 w 977755"/>
                  <a:gd name="connsiteY253" fmla="*/ 180804 h 361466"/>
                  <a:gd name="connsiteX254" fmla="*/ 155250 w 977755"/>
                  <a:gd name="connsiteY254" fmla="*/ 178663 h 361466"/>
                  <a:gd name="connsiteX255" fmla="*/ 156820 w 977755"/>
                  <a:gd name="connsiteY255" fmla="*/ 174880 h 361466"/>
                  <a:gd name="connsiteX256" fmla="*/ 158105 w 977755"/>
                  <a:gd name="connsiteY256" fmla="*/ 173309 h 361466"/>
                  <a:gd name="connsiteX257" fmla="*/ 163387 w 977755"/>
                  <a:gd name="connsiteY257" fmla="*/ 170454 h 361466"/>
                  <a:gd name="connsiteX258" fmla="*/ 165529 w 977755"/>
                  <a:gd name="connsiteY258" fmla="*/ 170240 h 361466"/>
                  <a:gd name="connsiteX259" fmla="*/ 243903 w 977755"/>
                  <a:gd name="connsiteY259" fmla="*/ 169098 h 361466"/>
                  <a:gd name="connsiteX260" fmla="*/ 255538 w 977755"/>
                  <a:gd name="connsiteY260" fmla="*/ 180733 h 361466"/>
                  <a:gd name="connsiteX261" fmla="*/ 254610 w 977755"/>
                  <a:gd name="connsiteY261" fmla="*/ 185230 h 361466"/>
                  <a:gd name="connsiteX262" fmla="*/ 252111 w 977755"/>
                  <a:gd name="connsiteY262" fmla="*/ 188942 h 361466"/>
                  <a:gd name="connsiteX263" fmla="*/ 243903 w 977755"/>
                  <a:gd name="connsiteY263" fmla="*/ 192368 h 361466"/>
                  <a:gd name="connsiteX264" fmla="*/ 235694 w 977755"/>
                  <a:gd name="connsiteY264" fmla="*/ 188942 h 361466"/>
                  <a:gd name="connsiteX265" fmla="*/ 233196 w 977755"/>
                  <a:gd name="connsiteY265" fmla="*/ 185230 h 361466"/>
                  <a:gd name="connsiteX266" fmla="*/ 232268 w 977755"/>
                  <a:gd name="connsiteY266" fmla="*/ 180733 h 361466"/>
                  <a:gd name="connsiteX267" fmla="*/ 243903 w 977755"/>
                  <a:gd name="connsiteY267" fmla="*/ 169098 h 361466"/>
                  <a:gd name="connsiteX268" fmla="*/ 400795 w 977755"/>
                  <a:gd name="connsiteY268" fmla="*/ 166385 h 361466"/>
                  <a:gd name="connsiteX269" fmla="*/ 415071 w 977755"/>
                  <a:gd name="connsiteY269" fmla="*/ 180661 h 361466"/>
                  <a:gd name="connsiteX270" fmla="*/ 413929 w 977755"/>
                  <a:gd name="connsiteY270" fmla="*/ 186229 h 361466"/>
                  <a:gd name="connsiteX271" fmla="*/ 410859 w 977755"/>
                  <a:gd name="connsiteY271" fmla="*/ 190797 h 361466"/>
                  <a:gd name="connsiteX272" fmla="*/ 400795 w 977755"/>
                  <a:gd name="connsiteY272" fmla="*/ 195008 h 361466"/>
                  <a:gd name="connsiteX273" fmla="*/ 390730 w 977755"/>
                  <a:gd name="connsiteY273" fmla="*/ 190797 h 361466"/>
                  <a:gd name="connsiteX274" fmla="*/ 387661 w 977755"/>
                  <a:gd name="connsiteY274" fmla="*/ 186229 h 361466"/>
                  <a:gd name="connsiteX275" fmla="*/ 386519 w 977755"/>
                  <a:gd name="connsiteY275" fmla="*/ 180661 h 361466"/>
                  <a:gd name="connsiteX276" fmla="*/ 400795 w 977755"/>
                  <a:gd name="connsiteY276" fmla="*/ 166385 h 361466"/>
                  <a:gd name="connsiteX277" fmla="*/ 479098 w 977755"/>
                  <a:gd name="connsiteY277" fmla="*/ 164815 h 361466"/>
                  <a:gd name="connsiteX278" fmla="*/ 492232 w 977755"/>
                  <a:gd name="connsiteY278" fmla="*/ 171810 h 361466"/>
                  <a:gd name="connsiteX279" fmla="*/ 494944 w 977755"/>
                  <a:gd name="connsiteY279" fmla="*/ 180661 h 361466"/>
                  <a:gd name="connsiteX280" fmla="*/ 493731 w 977755"/>
                  <a:gd name="connsiteY280" fmla="*/ 186800 h 361466"/>
                  <a:gd name="connsiteX281" fmla="*/ 492303 w 977755"/>
                  <a:gd name="connsiteY281" fmla="*/ 189512 h 361466"/>
                  <a:gd name="connsiteX282" fmla="*/ 490304 w 977755"/>
                  <a:gd name="connsiteY282" fmla="*/ 191939 h 361466"/>
                  <a:gd name="connsiteX283" fmla="*/ 479098 w 977755"/>
                  <a:gd name="connsiteY283" fmla="*/ 196579 h 361466"/>
                  <a:gd name="connsiteX284" fmla="*/ 475886 w 977755"/>
                  <a:gd name="connsiteY284" fmla="*/ 196222 h 361466"/>
                  <a:gd name="connsiteX285" fmla="*/ 467891 w 977755"/>
                  <a:gd name="connsiteY285" fmla="*/ 191939 h 361466"/>
                  <a:gd name="connsiteX286" fmla="*/ 465964 w 977755"/>
                  <a:gd name="connsiteY286" fmla="*/ 189584 h 361466"/>
                  <a:gd name="connsiteX287" fmla="*/ 464536 w 977755"/>
                  <a:gd name="connsiteY287" fmla="*/ 186871 h 361466"/>
                  <a:gd name="connsiteX288" fmla="*/ 463608 w 977755"/>
                  <a:gd name="connsiteY288" fmla="*/ 183873 h 361466"/>
                  <a:gd name="connsiteX289" fmla="*/ 463323 w 977755"/>
                  <a:gd name="connsiteY289" fmla="*/ 180661 h 361466"/>
                  <a:gd name="connsiteX290" fmla="*/ 463608 w 977755"/>
                  <a:gd name="connsiteY290" fmla="*/ 177449 h 361466"/>
                  <a:gd name="connsiteX291" fmla="*/ 465964 w 977755"/>
                  <a:gd name="connsiteY291" fmla="*/ 171810 h 361466"/>
                  <a:gd name="connsiteX292" fmla="*/ 467891 w 977755"/>
                  <a:gd name="connsiteY292" fmla="*/ 169455 h 361466"/>
                  <a:gd name="connsiteX293" fmla="*/ 475886 w 977755"/>
                  <a:gd name="connsiteY293" fmla="*/ 165172 h 361466"/>
                  <a:gd name="connsiteX294" fmla="*/ 479098 w 977755"/>
                  <a:gd name="connsiteY294" fmla="*/ 164815 h 361466"/>
                  <a:gd name="connsiteX295" fmla="*/ 636061 w 977755"/>
                  <a:gd name="connsiteY295" fmla="*/ 161317 h 361466"/>
                  <a:gd name="connsiteX296" fmla="*/ 652193 w 977755"/>
                  <a:gd name="connsiteY296" fmla="*/ 169883 h 361466"/>
                  <a:gd name="connsiteX297" fmla="*/ 655476 w 977755"/>
                  <a:gd name="connsiteY297" fmla="*/ 180732 h 361466"/>
                  <a:gd name="connsiteX298" fmla="*/ 653977 w 977755"/>
                  <a:gd name="connsiteY298" fmla="*/ 188298 h 361466"/>
                  <a:gd name="connsiteX299" fmla="*/ 652193 w 977755"/>
                  <a:gd name="connsiteY299" fmla="*/ 191582 h 361466"/>
                  <a:gd name="connsiteX300" fmla="*/ 649766 w 977755"/>
                  <a:gd name="connsiteY300" fmla="*/ 194437 h 361466"/>
                  <a:gd name="connsiteX301" fmla="*/ 636061 w 977755"/>
                  <a:gd name="connsiteY301" fmla="*/ 200148 h 361466"/>
                  <a:gd name="connsiteX302" fmla="*/ 632135 w 977755"/>
                  <a:gd name="connsiteY302" fmla="*/ 199719 h 361466"/>
                  <a:gd name="connsiteX303" fmla="*/ 622356 w 977755"/>
                  <a:gd name="connsiteY303" fmla="*/ 194437 h 361466"/>
                  <a:gd name="connsiteX304" fmla="*/ 620001 w 977755"/>
                  <a:gd name="connsiteY304" fmla="*/ 191582 h 361466"/>
                  <a:gd name="connsiteX305" fmla="*/ 618216 w 977755"/>
                  <a:gd name="connsiteY305" fmla="*/ 188298 h 361466"/>
                  <a:gd name="connsiteX306" fmla="*/ 617074 w 977755"/>
                  <a:gd name="connsiteY306" fmla="*/ 184658 h 361466"/>
                  <a:gd name="connsiteX307" fmla="*/ 616646 w 977755"/>
                  <a:gd name="connsiteY307" fmla="*/ 180732 h 361466"/>
                  <a:gd name="connsiteX308" fmla="*/ 617074 w 977755"/>
                  <a:gd name="connsiteY308" fmla="*/ 176806 h 361466"/>
                  <a:gd name="connsiteX309" fmla="*/ 620001 w 977755"/>
                  <a:gd name="connsiteY309" fmla="*/ 169883 h 361466"/>
                  <a:gd name="connsiteX310" fmla="*/ 622356 w 977755"/>
                  <a:gd name="connsiteY310" fmla="*/ 167027 h 361466"/>
                  <a:gd name="connsiteX311" fmla="*/ 632135 w 977755"/>
                  <a:gd name="connsiteY311" fmla="*/ 161745 h 361466"/>
                  <a:gd name="connsiteX312" fmla="*/ 636061 w 977755"/>
                  <a:gd name="connsiteY312" fmla="*/ 161317 h 361466"/>
                  <a:gd name="connsiteX313" fmla="*/ 714579 w 977755"/>
                  <a:gd name="connsiteY313" fmla="*/ 159247 h 361466"/>
                  <a:gd name="connsiteX314" fmla="*/ 736064 w 977755"/>
                  <a:gd name="connsiteY314" fmla="*/ 180732 h 361466"/>
                  <a:gd name="connsiteX315" fmla="*/ 734351 w 977755"/>
                  <a:gd name="connsiteY315" fmla="*/ 189084 h 361466"/>
                  <a:gd name="connsiteX316" fmla="*/ 729854 w 977755"/>
                  <a:gd name="connsiteY316" fmla="*/ 195936 h 361466"/>
                  <a:gd name="connsiteX317" fmla="*/ 714651 w 977755"/>
                  <a:gd name="connsiteY317" fmla="*/ 202218 h 361466"/>
                  <a:gd name="connsiteX318" fmla="*/ 699447 w 977755"/>
                  <a:gd name="connsiteY318" fmla="*/ 195936 h 361466"/>
                  <a:gd name="connsiteX319" fmla="*/ 694807 w 977755"/>
                  <a:gd name="connsiteY319" fmla="*/ 189084 h 361466"/>
                  <a:gd name="connsiteX320" fmla="*/ 693094 w 977755"/>
                  <a:gd name="connsiteY320" fmla="*/ 180732 h 361466"/>
                  <a:gd name="connsiteX321" fmla="*/ 714579 w 977755"/>
                  <a:gd name="connsiteY321" fmla="*/ 159247 h 361466"/>
                  <a:gd name="connsiteX322" fmla="*/ 871470 w 977755"/>
                  <a:gd name="connsiteY322" fmla="*/ 154322 h 361466"/>
                  <a:gd name="connsiteX323" fmla="*/ 897881 w 977755"/>
                  <a:gd name="connsiteY323" fmla="*/ 180732 h 361466"/>
                  <a:gd name="connsiteX324" fmla="*/ 895811 w 977755"/>
                  <a:gd name="connsiteY324" fmla="*/ 191011 h 361466"/>
                  <a:gd name="connsiteX325" fmla="*/ 890172 w 977755"/>
                  <a:gd name="connsiteY325" fmla="*/ 199434 h 361466"/>
                  <a:gd name="connsiteX326" fmla="*/ 871470 w 977755"/>
                  <a:gd name="connsiteY326" fmla="*/ 207143 h 361466"/>
                  <a:gd name="connsiteX327" fmla="*/ 852769 w 977755"/>
                  <a:gd name="connsiteY327" fmla="*/ 199434 h 361466"/>
                  <a:gd name="connsiteX328" fmla="*/ 847130 w 977755"/>
                  <a:gd name="connsiteY328" fmla="*/ 191011 h 361466"/>
                  <a:gd name="connsiteX329" fmla="*/ 845060 w 977755"/>
                  <a:gd name="connsiteY329" fmla="*/ 180732 h 361466"/>
                  <a:gd name="connsiteX330" fmla="*/ 871470 w 977755"/>
                  <a:gd name="connsiteY330" fmla="*/ 154322 h 361466"/>
                  <a:gd name="connsiteX331" fmla="*/ 126198 w 977755"/>
                  <a:gd name="connsiteY331" fmla="*/ 131481 h 361466"/>
                  <a:gd name="connsiteX332" fmla="*/ 136191 w 977755"/>
                  <a:gd name="connsiteY332" fmla="*/ 141474 h 361466"/>
                  <a:gd name="connsiteX333" fmla="*/ 126198 w 977755"/>
                  <a:gd name="connsiteY333" fmla="*/ 151467 h 361466"/>
                  <a:gd name="connsiteX334" fmla="*/ 116205 w 977755"/>
                  <a:gd name="connsiteY334" fmla="*/ 141474 h 361466"/>
                  <a:gd name="connsiteX335" fmla="*/ 126198 w 977755"/>
                  <a:gd name="connsiteY335" fmla="*/ 131481 h 361466"/>
                  <a:gd name="connsiteX336" fmla="*/ 204644 w 977755"/>
                  <a:gd name="connsiteY336" fmla="*/ 130410 h 361466"/>
                  <a:gd name="connsiteX337" fmla="*/ 215708 w 977755"/>
                  <a:gd name="connsiteY337" fmla="*/ 141474 h 361466"/>
                  <a:gd name="connsiteX338" fmla="*/ 204644 w 977755"/>
                  <a:gd name="connsiteY338" fmla="*/ 152538 h 361466"/>
                  <a:gd name="connsiteX339" fmla="*/ 193580 w 977755"/>
                  <a:gd name="connsiteY339" fmla="*/ 141474 h 361466"/>
                  <a:gd name="connsiteX340" fmla="*/ 204644 w 977755"/>
                  <a:gd name="connsiteY340" fmla="*/ 130410 h 361466"/>
                  <a:gd name="connsiteX341" fmla="*/ 361536 w 977755"/>
                  <a:gd name="connsiteY341" fmla="*/ 127912 h 361466"/>
                  <a:gd name="connsiteX342" fmla="*/ 375098 w 977755"/>
                  <a:gd name="connsiteY342" fmla="*/ 141474 h 361466"/>
                  <a:gd name="connsiteX343" fmla="*/ 361536 w 977755"/>
                  <a:gd name="connsiteY343" fmla="*/ 155036 h 361466"/>
                  <a:gd name="connsiteX344" fmla="*/ 347974 w 977755"/>
                  <a:gd name="connsiteY344" fmla="*/ 141474 h 361466"/>
                  <a:gd name="connsiteX345" fmla="*/ 361536 w 977755"/>
                  <a:gd name="connsiteY345" fmla="*/ 127912 h 361466"/>
                  <a:gd name="connsiteX346" fmla="*/ 440054 w 977755"/>
                  <a:gd name="connsiteY346" fmla="*/ 126484 h 361466"/>
                  <a:gd name="connsiteX347" fmla="*/ 455043 w 977755"/>
                  <a:gd name="connsiteY347" fmla="*/ 141474 h 361466"/>
                  <a:gd name="connsiteX348" fmla="*/ 440054 w 977755"/>
                  <a:gd name="connsiteY348" fmla="*/ 156463 h 361466"/>
                  <a:gd name="connsiteX349" fmla="*/ 425064 w 977755"/>
                  <a:gd name="connsiteY349" fmla="*/ 141474 h 361466"/>
                  <a:gd name="connsiteX350" fmla="*/ 440054 w 977755"/>
                  <a:gd name="connsiteY350" fmla="*/ 126484 h 361466"/>
                  <a:gd name="connsiteX351" fmla="*/ 596946 w 977755"/>
                  <a:gd name="connsiteY351" fmla="*/ 123058 h 361466"/>
                  <a:gd name="connsiteX352" fmla="*/ 615362 w 977755"/>
                  <a:gd name="connsiteY352" fmla="*/ 141474 h 361466"/>
                  <a:gd name="connsiteX353" fmla="*/ 596946 w 977755"/>
                  <a:gd name="connsiteY353" fmla="*/ 159890 h 361466"/>
                  <a:gd name="connsiteX354" fmla="*/ 578530 w 977755"/>
                  <a:gd name="connsiteY354" fmla="*/ 141474 h 361466"/>
                  <a:gd name="connsiteX355" fmla="*/ 596946 w 977755"/>
                  <a:gd name="connsiteY355" fmla="*/ 123058 h 361466"/>
                  <a:gd name="connsiteX356" fmla="*/ 675321 w 977755"/>
                  <a:gd name="connsiteY356" fmla="*/ 121059 h 361466"/>
                  <a:gd name="connsiteX357" fmla="*/ 695735 w 977755"/>
                  <a:gd name="connsiteY357" fmla="*/ 141474 h 361466"/>
                  <a:gd name="connsiteX358" fmla="*/ 675321 w 977755"/>
                  <a:gd name="connsiteY358" fmla="*/ 161888 h 361466"/>
                  <a:gd name="connsiteX359" fmla="*/ 654906 w 977755"/>
                  <a:gd name="connsiteY359" fmla="*/ 141474 h 361466"/>
                  <a:gd name="connsiteX360" fmla="*/ 675321 w 977755"/>
                  <a:gd name="connsiteY360" fmla="*/ 121059 h 361466"/>
                  <a:gd name="connsiteX361" fmla="*/ 832283 w 977755"/>
                  <a:gd name="connsiteY361" fmla="*/ 116348 h 361466"/>
                  <a:gd name="connsiteX362" fmla="*/ 857337 w 977755"/>
                  <a:gd name="connsiteY362" fmla="*/ 141474 h 361466"/>
                  <a:gd name="connsiteX363" fmla="*/ 832283 w 977755"/>
                  <a:gd name="connsiteY363" fmla="*/ 166528 h 361466"/>
                  <a:gd name="connsiteX364" fmla="*/ 807229 w 977755"/>
                  <a:gd name="connsiteY364" fmla="*/ 141474 h 361466"/>
                  <a:gd name="connsiteX365" fmla="*/ 832283 w 977755"/>
                  <a:gd name="connsiteY365" fmla="*/ 116348 h 361466"/>
                  <a:gd name="connsiteX366" fmla="*/ 910730 w 977755"/>
                  <a:gd name="connsiteY366" fmla="*/ 113636 h 361466"/>
                  <a:gd name="connsiteX367" fmla="*/ 938496 w 977755"/>
                  <a:gd name="connsiteY367" fmla="*/ 141474 h 361466"/>
                  <a:gd name="connsiteX368" fmla="*/ 930397 w 977755"/>
                  <a:gd name="connsiteY368" fmla="*/ 161004 h 361466"/>
                  <a:gd name="connsiteX369" fmla="*/ 949989 w 977755"/>
                  <a:gd name="connsiteY369" fmla="*/ 152895 h 361466"/>
                  <a:gd name="connsiteX370" fmla="*/ 977755 w 977755"/>
                  <a:gd name="connsiteY370" fmla="*/ 180662 h 361466"/>
                  <a:gd name="connsiteX371" fmla="*/ 975542 w 977755"/>
                  <a:gd name="connsiteY371" fmla="*/ 191511 h 361466"/>
                  <a:gd name="connsiteX372" fmla="*/ 969618 w 977755"/>
                  <a:gd name="connsiteY372" fmla="*/ 200362 h 361466"/>
                  <a:gd name="connsiteX373" fmla="*/ 949989 w 977755"/>
                  <a:gd name="connsiteY373" fmla="*/ 208500 h 361466"/>
                  <a:gd name="connsiteX374" fmla="*/ 930410 w 977755"/>
                  <a:gd name="connsiteY374" fmla="*/ 200383 h 361466"/>
                  <a:gd name="connsiteX375" fmla="*/ 938496 w 977755"/>
                  <a:gd name="connsiteY375" fmla="*/ 219920 h 361466"/>
                  <a:gd name="connsiteX376" fmla="*/ 910730 w 977755"/>
                  <a:gd name="connsiteY376" fmla="*/ 247758 h 361466"/>
                  <a:gd name="connsiteX377" fmla="*/ 882963 w 977755"/>
                  <a:gd name="connsiteY377" fmla="*/ 219920 h 361466"/>
                  <a:gd name="connsiteX378" fmla="*/ 910730 w 977755"/>
                  <a:gd name="connsiteY378" fmla="*/ 192153 h 361466"/>
                  <a:gd name="connsiteX379" fmla="*/ 930281 w 977755"/>
                  <a:gd name="connsiteY379" fmla="*/ 200246 h 361466"/>
                  <a:gd name="connsiteX380" fmla="*/ 924435 w 977755"/>
                  <a:gd name="connsiteY380" fmla="*/ 191511 h 361466"/>
                  <a:gd name="connsiteX381" fmla="*/ 922222 w 977755"/>
                  <a:gd name="connsiteY381" fmla="*/ 180662 h 361466"/>
                  <a:gd name="connsiteX382" fmla="*/ 930295 w 977755"/>
                  <a:gd name="connsiteY382" fmla="*/ 161159 h 361466"/>
                  <a:gd name="connsiteX383" fmla="*/ 910730 w 977755"/>
                  <a:gd name="connsiteY383" fmla="*/ 169241 h 361466"/>
                  <a:gd name="connsiteX384" fmla="*/ 882963 w 977755"/>
                  <a:gd name="connsiteY384" fmla="*/ 141474 h 361466"/>
                  <a:gd name="connsiteX385" fmla="*/ 910730 w 977755"/>
                  <a:gd name="connsiteY385" fmla="*/ 113636 h 361466"/>
                  <a:gd name="connsiteX386" fmla="*/ 86939 w 977755"/>
                  <a:gd name="connsiteY386" fmla="*/ 92793 h 361466"/>
                  <a:gd name="connsiteX387" fmla="*/ 96433 w 977755"/>
                  <a:gd name="connsiteY387" fmla="*/ 102286 h 361466"/>
                  <a:gd name="connsiteX388" fmla="*/ 86939 w 977755"/>
                  <a:gd name="connsiteY388" fmla="*/ 111780 h 361466"/>
                  <a:gd name="connsiteX389" fmla="*/ 77446 w 977755"/>
                  <a:gd name="connsiteY389" fmla="*/ 102286 h 361466"/>
                  <a:gd name="connsiteX390" fmla="*/ 86939 w 977755"/>
                  <a:gd name="connsiteY390" fmla="*/ 92793 h 361466"/>
                  <a:gd name="connsiteX391" fmla="*/ 165457 w 977755"/>
                  <a:gd name="connsiteY391" fmla="*/ 91794 h 361466"/>
                  <a:gd name="connsiteX392" fmla="*/ 174165 w 977755"/>
                  <a:gd name="connsiteY392" fmla="*/ 96434 h 361466"/>
                  <a:gd name="connsiteX393" fmla="*/ 175950 w 977755"/>
                  <a:gd name="connsiteY393" fmla="*/ 102287 h 361466"/>
                  <a:gd name="connsiteX394" fmla="*/ 174165 w 977755"/>
                  <a:gd name="connsiteY394" fmla="*/ 108140 h 361466"/>
                  <a:gd name="connsiteX395" fmla="*/ 165457 w 977755"/>
                  <a:gd name="connsiteY395" fmla="*/ 112922 h 361466"/>
                  <a:gd name="connsiteX396" fmla="*/ 163315 w 977755"/>
                  <a:gd name="connsiteY396" fmla="*/ 112708 h 361466"/>
                  <a:gd name="connsiteX397" fmla="*/ 158033 w 977755"/>
                  <a:gd name="connsiteY397" fmla="*/ 109853 h 361466"/>
                  <a:gd name="connsiteX398" fmla="*/ 156748 w 977755"/>
                  <a:gd name="connsiteY398" fmla="*/ 108283 h 361466"/>
                  <a:gd name="connsiteX399" fmla="*/ 155178 w 977755"/>
                  <a:gd name="connsiteY399" fmla="*/ 104500 h 361466"/>
                  <a:gd name="connsiteX400" fmla="*/ 154964 w 977755"/>
                  <a:gd name="connsiteY400" fmla="*/ 102358 h 361466"/>
                  <a:gd name="connsiteX401" fmla="*/ 155178 w 977755"/>
                  <a:gd name="connsiteY401" fmla="*/ 100217 h 361466"/>
                  <a:gd name="connsiteX402" fmla="*/ 156748 w 977755"/>
                  <a:gd name="connsiteY402" fmla="*/ 96434 h 361466"/>
                  <a:gd name="connsiteX403" fmla="*/ 158033 w 977755"/>
                  <a:gd name="connsiteY403" fmla="*/ 94863 h 361466"/>
                  <a:gd name="connsiteX404" fmla="*/ 163315 w 977755"/>
                  <a:gd name="connsiteY404" fmla="*/ 92008 h 361466"/>
                  <a:gd name="connsiteX405" fmla="*/ 165457 w 977755"/>
                  <a:gd name="connsiteY405" fmla="*/ 91794 h 361466"/>
                  <a:gd name="connsiteX406" fmla="*/ 322349 w 977755"/>
                  <a:gd name="connsiteY406" fmla="*/ 89367 h 361466"/>
                  <a:gd name="connsiteX407" fmla="*/ 329559 w 977755"/>
                  <a:gd name="connsiteY407" fmla="*/ 91580 h 361466"/>
                  <a:gd name="connsiteX408" fmla="*/ 335198 w 977755"/>
                  <a:gd name="connsiteY408" fmla="*/ 102287 h 361466"/>
                  <a:gd name="connsiteX409" fmla="*/ 329559 w 977755"/>
                  <a:gd name="connsiteY409" fmla="*/ 112994 h 361466"/>
                  <a:gd name="connsiteX410" fmla="*/ 322349 w 977755"/>
                  <a:gd name="connsiteY410" fmla="*/ 115206 h 361466"/>
                  <a:gd name="connsiteX411" fmla="*/ 319780 w 977755"/>
                  <a:gd name="connsiteY411" fmla="*/ 114921 h 361466"/>
                  <a:gd name="connsiteX412" fmla="*/ 309501 w 977755"/>
                  <a:gd name="connsiteY412" fmla="*/ 102287 h 361466"/>
                  <a:gd name="connsiteX413" fmla="*/ 319780 w 977755"/>
                  <a:gd name="connsiteY413" fmla="*/ 89653 h 361466"/>
                  <a:gd name="connsiteX414" fmla="*/ 322349 w 977755"/>
                  <a:gd name="connsiteY414" fmla="*/ 89367 h 361466"/>
                  <a:gd name="connsiteX415" fmla="*/ 400795 w 977755"/>
                  <a:gd name="connsiteY415" fmla="*/ 88011 h 361466"/>
                  <a:gd name="connsiteX416" fmla="*/ 415071 w 977755"/>
                  <a:gd name="connsiteY416" fmla="*/ 102287 h 361466"/>
                  <a:gd name="connsiteX417" fmla="*/ 400795 w 977755"/>
                  <a:gd name="connsiteY417" fmla="*/ 116563 h 361466"/>
                  <a:gd name="connsiteX418" fmla="*/ 386519 w 977755"/>
                  <a:gd name="connsiteY418" fmla="*/ 102287 h 361466"/>
                  <a:gd name="connsiteX419" fmla="*/ 400795 w 977755"/>
                  <a:gd name="connsiteY419" fmla="*/ 88011 h 361466"/>
                  <a:gd name="connsiteX420" fmla="*/ 557687 w 977755"/>
                  <a:gd name="connsiteY420" fmla="*/ 84798 h 361466"/>
                  <a:gd name="connsiteX421" fmla="*/ 575175 w 977755"/>
                  <a:gd name="connsiteY421" fmla="*/ 102286 h 361466"/>
                  <a:gd name="connsiteX422" fmla="*/ 557687 w 977755"/>
                  <a:gd name="connsiteY422" fmla="*/ 119774 h 361466"/>
                  <a:gd name="connsiteX423" fmla="*/ 540199 w 977755"/>
                  <a:gd name="connsiteY423" fmla="*/ 102286 h 361466"/>
                  <a:gd name="connsiteX424" fmla="*/ 557687 w 977755"/>
                  <a:gd name="connsiteY424" fmla="*/ 84798 h 361466"/>
                  <a:gd name="connsiteX425" fmla="*/ 636061 w 977755"/>
                  <a:gd name="connsiteY425" fmla="*/ 82871 h 361466"/>
                  <a:gd name="connsiteX426" fmla="*/ 652193 w 977755"/>
                  <a:gd name="connsiteY426" fmla="*/ 91437 h 361466"/>
                  <a:gd name="connsiteX427" fmla="*/ 655476 w 977755"/>
                  <a:gd name="connsiteY427" fmla="*/ 102286 h 361466"/>
                  <a:gd name="connsiteX428" fmla="*/ 652193 w 977755"/>
                  <a:gd name="connsiteY428" fmla="*/ 113136 h 361466"/>
                  <a:gd name="connsiteX429" fmla="*/ 636061 w 977755"/>
                  <a:gd name="connsiteY429" fmla="*/ 121702 h 361466"/>
                  <a:gd name="connsiteX430" fmla="*/ 632135 w 977755"/>
                  <a:gd name="connsiteY430" fmla="*/ 121273 h 361466"/>
                  <a:gd name="connsiteX431" fmla="*/ 622356 w 977755"/>
                  <a:gd name="connsiteY431" fmla="*/ 115991 h 361466"/>
                  <a:gd name="connsiteX432" fmla="*/ 620001 w 977755"/>
                  <a:gd name="connsiteY432" fmla="*/ 113136 h 361466"/>
                  <a:gd name="connsiteX433" fmla="*/ 617074 w 977755"/>
                  <a:gd name="connsiteY433" fmla="*/ 106212 h 361466"/>
                  <a:gd name="connsiteX434" fmla="*/ 616646 w 977755"/>
                  <a:gd name="connsiteY434" fmla="*/ 102286 h 361466"/>
                  <a:gd name="connsiteX435" fmla="*/ 617074 w 977755"/>
                  <a:gd name="connsiteY435" fmla="*/ 98360 h 361466"/>
                  <a:gd name="connsiteX436" fmla="*/ 620001 w 977755"/>
                  <a:gd name="connsiteY436" fmla="*/ 91437 h 361466"/>
                  <a:gd name="connsiteX437" fmla="*/ 622356 w 977755"/>
                  <a:gd name="connsiteY437" fmla="*/ 88581 h 361466"/>
                  <a:gd name="connsiteX438" fmla="*/ 632135 w 977755"/>
                  <a:gd name="connsiteY438" fmla="*/ 83299 h 361466"/>
                  <a:gd name="connsiteX439" fmla="*/ 636061 w 977755"/>
                  <a:gd name="connsiteY439" fmla="*/ 82871 h 361466"/>
                  <a:gd name="connsiteX440" fmla="*/ 793025 w 977755"/>
                  <a:gd name="connsiteY440" fmla="*/ 78446 h 361466"/>
                  <a:gd name="connsiteX441" fmla="*/ 806373 w 977755"/>
                  <a:gd name="connsiteY441" fmla="*/ 82515 h 361466"/>
                  <a:gd name="connsiteX442" fmla="*/ 816865 w 977755"/>
                  <a:gd name="connsiteY442" fmla="*/ 102287 h 361466"/>
                  <a:gd name="connsiteX443" fmla="*/ 806373 w 977755"/>
                  <a:gd name="connsiteY443" fmla="*/ 122059 h 361466"/>
                  <a:gd name="connsiteX444" fmla="*/ 793025 w 977755"/>
                  <a:gd name="connsiteY444" fmla="*/ 126128 h 361466"/>
                  <a:gd name="connsiteX445" fmla="*/ 788242 w 977755"/>
                  <a:gd name="connsiteY445" fmla="*/ 125628 h 361466"/>
                  <a:gd name="connsiteX446" fmla="*/ 769184 w 977755"/>
                  <a:gd name="connsiteY446" fmla="*/ 102287 h 361466"/>
                  <a:gd name="connsiteX447" fmla="*/ 788242 w 977755"/>
                  <a:gd name="connsiteY447" fmla="*/ 78946 h 361466"/>
                  <a:gd name="connsiteX448" fmla="*/ 793025 w 977755"/>
                  <a:gd name="connsiteY448" fmla="*/ 78446 h 361466"/>
                  <a:gd name="connsiteX449" fmla="*/ 871470 w 977755"/>
                  <a:gd name="connsiteY449" fmla="*/ 75876 h 361466"/>
                  <a:gd name="connsiteX450" fmla="*/ 897881 w 977755"/>
                  <a:gd name="connsiteY450" fmla="*/ 102286 h 361466"/>
                  <a:gd name="connsiteX451" fmla="*/ 871470 w 977755"/>
                  <a:gd name="connsiteY451" fmla="*/ 128697 h 361466"/>
                  <a:gd name="connsiteX452" fmla="*/ 845060 w 977755"/>
                  <a:gd name="connsiteY452" fmla="*/ 102286 h 361466"/>
                  <a:gd name="connsiteX453" fmla="*/ 871470 w 977755"/>
                  <a:gd name="connsiteY453" fmla="*/ 75876 h 361466"/>
                  <a:gd name="connsiteX454" fmla="*/ 47753 w 977755"/>
                  <a:gd name="connsiteY454" fmla="*/ 54034 h 361466"/>
                  <a:gd name="connsiteX455" fmla="*/ 56747 w 977755"/>
                  <a:gd name="connsiteY455" fmla="*/ 63028 h 361466"/>
                  <a:gd name="connsiteX456" fmla="*/ 47753 w 977755"/>
                  <a:gd name="connsiteY456" fmla="*/ 72022 h 361466"/>
                  <a:gd name="connsiteX457" fmla="*/ 38759 w 977755"/>
                  <a:gd name="connsiteY457" fmla="*/ 63028 h 361466"/>
                  <a:gd name="connsiteX458" fmla="*/ 47753 w 977755"/>
                  <a:gd name="connsiteY458" fmla="*/ 54034 h 361466"/>
                  <a:gd name="connsiteX459" fmla="*/ 126198 w 977755"/>
                  <a:gd name="connsiteY459" fmla="*/ 53035 h 361466"/>
                  <a:gd name="connsiteX460" fmla="*/ 136191 w 977755"/>
                  <a:gd name="connsiteY460" fmla="*/ 63028 h 361466"/>
                  <a:gd name="connsiteX461" fmla="*/ 126198 w 977755"/>
                  <a:gd name="connsiteY461" fmla="*/ 73021 h 361466"/>
                  <a:gd name="connsiteX462" fmla="*/ 116205 w 977755"/>
                  <a:gd name="connsiteY462" fmla="*/ 63028 h 361466"/>
                  <a:gd name="connsiteX463" fmla="*/ 126198 w 977755"/>
                  <a:gd name="connsiteY463" fmla="*/ 53035 h 361466"/>
                  <a:gd name="connsiteX464" fmla="*/ 283162 w 977755"/>
                  <a:gd name="connsiteY464" fmla="*/ 50822 h 361466"/>
                  <a:gd name="connsiteX465" fmla="*/ 295368 w 977755"/>
                  <a:gd name="connsiteY465" fmla="*/ 63028 h 361466"/>
                  <a:gd name="connsiteX466" fmla="*/ 283162 w 977755"/>
                  <a:gd name="connsiteY466" fmla="*/ 75234 h 361466"/>
                  <a:gd name="connsiteX467" fmla="*/ 270956 w 977755"/>
                  <a:gd name="connsiteY467" fmla="*/ 63028 h 361466"/>
                  <a:gd name="connsiteX468" fmla="*/ 283162 w 977755"/>
                  <a:gd name="connsiteY468" fmla="*/ 50822 h 361466"/>
                  <a:gd name="connsiteX469" fmla="*/ 361536 w 977755"/>
                  <a:gd name="connsiteY469" fmla="*/ 49466 h 361466"/>
                  <a:gd name="connsiteX470" fmla="*/ 375098 w 977755"/>
                  <a:gd name="connsiteY470" fmla="*/ 63028 h 361466"/>
                  <a:gd name="connsiteX471" fmla="*/ 361536 w 977755"/>
                  <a:gd name="connsiteY471" fmla="*/ 76590 h 361466"/>
                  <a:gd name="connsiteX472" fmla="*/ 347974 w 977755"/>
                  <a:gd name="connsiteY472" fmla="*/ 63028 h 361466"/>
                  <a:gd name="connsiteX473" fmla="*/ 361536 w 977755"/>
                  <a:gd name="connsiteY473" fmla="*/ 49466 h 361466"/>
                  <a:gd name="connsiteX474" fmla="*/ 518428 w 977755"/>
                  <a:gd name="connsiteY474" fmla="*/ 46396 h 361466"/>
                  <a:gd name="connsiteX475" fmla="*/ 535060 w 977755"/>
                  <a:gd name="connsiteY475" fmla="*/ 63027 h 361466"/>
                  <a:gd name="connsiteX476" fmla="*/ 518428 w 977755"/>
                  <a:gd name="connsiteY476" fmla="*/ 79659 h 361466"/>
                  <a:gd name="connsiteX477" fmla="*/ 501797 w 977755"/>
                  <a:gd name="connsiteY477" fmla="*/ 63027 h 361466"/>
                  <a:gd name="connsiteX478" fmla="*/ 518428 w 977755"/>
                  <a:gd name="connsiteY478" fmla="*/ 46396 h 361466"/>
                  <a:gd name="connsiteX479" fmla="*/ 596946 w 977755"/>
                  <a:gd name="connsiteY479" fmla="*/ 44612 h 361466"/>
                  <a:gd name="connsiteX480" fmla="*/ 615362 w 977755"/>
                  <a:gd name="connsiteY480" fmla="*/ 63028 h 361466"/>
                  <a:gd name="connsiteX481" fmla="*/ 596946 w 977755"/>
                  <a:gd name="connsiteY481" fmla="*/ 81444 h 361466"/>
                  <a:gd name="connsiteX482" fmla="*/ 578530 w 977755"/>
                  <a:gd name="connsiteY482" fmla="*/ 63028 h 361466"/>
                  <a:gd name="connsiteX483" fmla="*/ 596946 w 977755"/>
                  <a:gd name="connsiteY483" fmla="*/ 44612 h 361466"/>
                  <a:gd name="connsiteX484" fmla="*/ 753766 w 977755"/>
                  <a:gd name="connsiteY484" fmla="*/ 40400 h 361466"/>
                  <a:gd name="connsiteX485" fmla="*/ 776394 w 977755"/>
                  <a:gd name="connsiteY485" fmla="*/ 63027 h 361466"/>
                  <a:gd name="connsiteX486" fmla="*/ 753766 w 977755"/>
                  <a:gd name="connsiteY486" fmla="*/ 85655 h 361466"/>
                  <a:gd name="connsiteX487" fmla="*/ 731139 w 977755"/>
                  <a:gd name="connsiteY487" fmla="*/ 63027 h 361466"/>
                  <a:gd name="connsiteX488" fmla="*/ 753766 w 977755"/>
                  <a:gd name="connsiteY488" fmla="*/ 40400 h 361466"/>
                  <a:gd name="connsiteX489" fmla="*/ 832283 w 977755"/>
                  <a:gd name="connsiteY489" fmla="*/ 37973 h 361466"/>
                  <a:gd name="connsiteX490" fmla="*/ 857337 w 977755"/>
                  <a:gd name="connsiteY490" fmla="*/ 63027 h 361466"/>
                  <a:gd name="connsiteX491" fmla="*/ 832283 w 977755"/>
                  <a:gd name="connsiteY491" fmla="*/ 88153 h 361466"/>
                  <a:gd name="connsiteX492" fmla="*/ 807229 w 977755"/>
                  <a:gd name="connsiteY492" fmla="*/ 63027 h 361466"/>
                  <a:gd name="connsiteX493" fmla="*/ 832283 w 977755"/>
                  <a:gd name="connsiteY493" fmla="*/ 37973 h 361466"/>
                  <a:gd name="connsiteX494" fmla="*/ 8566 w 977755"/>
                  <a:gd name="connsiteY494" fmla="*/ 15275 h 361466"/>
                  <a:gd name="connsiteX495" fmla="*/ 15632 w 977755"/>
                  <a:gd name="connsiteY495" fmla="*/ 19058 h 361466"/>
                  <a:gd name="connsiteX496" fmla="*/ 17060 w 977755"/>
                  <a:gd name="connsiteY496" fmla="*/ 23841 h 361466"/>
                  <a:gd name="connsiteX497" fmla="*/ 16917 w 977755"/>
                  <a:gd name="connsiteY497" fmla="*/ 25554 h 361466"/>
                  <a:gd name="connsiteX498" fmla="*/ 15632 w 977755"/>
                  <a:gd name="connsiteY498" fmla="*/ 28623 h 361466"/>
                  <a:gd name="connsiteX499" fmla="*/ 8566 w 977755"/>
                  <a:gd name="connsiteY499" fmla="*/ 32406 h 361466"/>
                  <a:gd name="connsiteX500" fmla="*/ 6852 w 977755"/>
                  <a:gd name="connsiteY500" fmla="*/ 32192 h 361466"/>
                  <a:gd name="connsiteX501" fmla="*/ 2498 w 977755"/>
                  <a:gd name="connsiteY501" fmla="*/ 29836 h 361466"/>
                  <a:gd name="connsiteX502" fmla="*/ 1428 w 977755"/>
                  <a:gd name="connsiteY502" fmla="*/ 28623 h 361466"/>
                  <a:gd name="connsiteX503" fmla="*/ 143 w 977755"/>
                  <a:gd name="connsiteY503" fmla="*/ 25554 h 361466"/>
                  <a:gd name="connsiteX504" fmla="*/ 0 w 977755"/>
                  <a:gd name="connsiteY504" fmla="*/ 23841 h 361466"/>
                  <a:gd name="connsiteX505" fmla="*/ 143 w 977755"/>
                  <a:gd name="connsiteY505" fmla="*/ 22127 h 361466"/>
                  <a:gd name="connsiteX506" fmla="*/ 1428 w 977755"/>
                  <a:gd name="connsiteY506" fmla="*/ 19058 h 361466"/>
                  <a:gd name="connsiteX507" fmla="*/ 2498 w 977755"/>
                  <a:gd name="connsiteY507" fmla="*/ 17773 h 361466"/>
                  <a:gd name="connsiteX508" fmla="*/ 6852 w 977755"/>
                  <a:gd name="connsiteY508" fmla="*/ 15418 h 361466"/>
                  <a:gd name="connsiteX509" fmla="*/ 8566 w 977755"/>
                  <a:gd name="connsiteY509" fmla="*/ 15275 h 361466"/>
                  <a:gd name="connsiteX510" fmla="*/ 87011 w 977755"/>
                  <a:gd name="connsiteY510" fmla="*/ 14347 h 361466"/>
                  <a:gd name="connsiteX511" fmla="*/ 96505 w 977755"/>
                  <a:gd name="connsiteY511" fmla="*/ 23840 h 361466"/>
                  <a:gd name="connsiteX512" fmla="*/ 96291 w 977755"/>
                  <a:gd name="connsiteY512" fmla="*/ 25768 h 361466"/>
                  <a:gd name="connsiteX513" fmla="*/ 87011 w 977755"/>
                  <a:gd name="connsiteY513" fmla="*/ 33334 h 361466"/>
                  <a:gd name="connsiteX514" fmla="*/ 77732 w 977755"/>
                  <a:gd name="connsiteY514" fmla="*/ 25768 h 361466"/>
                  <a:gd name="connsiteX515" fmla="*/ 77518 w 977755"/>
                  <a:gd name="connsiteY515" fmla="*/ 23840 h 361466"/>
                  <a:gd name="connsiteX516" fmla="*/ 87011 w 977755"/>
                  <a:gd name="connsiteY516" fmla="*/ 14347 h 361466"/>
                  <a:gd name="connsiteX517" fmla="*/ 243832 w 977755"/>
                  <a:gd name="connsiteY517" fmla="*/ 12205 h 361466"/>
                  <a:gd name="connsiteX518" fmla="*/ 255467 w 977755"/>
                  <a:gd name="connsiteY518" fmla="*/ 23840 h 361466"/>
                  <a:gd name="connsiteX519" fmla="*/ 255253 w 977755"/>
                  <a:gd name="connsiteY519" fmla="*/ 26195 h 361466"/>
                  <a:gd name="connsiteX520" fmla="*/ 243832 w 977755"/>
                  <a:gd name="connsiteY520" fmla="*/ 35475 h 361466"/>
                  <a:gd name="connsiteX521" fmla="*/ 232411 w 977755"/>
                  <a:gd name="connsiteY521" fmla="*/ 26195 h 361466"/>
                  <a:gd name="connsiteX522" fmla="*/ 232197 w 977755"/>
                  <a:gd name="connsiteY522" fmla="*/ 23840 h 361466"/>
                  <a:gd name="connsiteX523" fmla="*/ 243832 w 977755"/>
                  <a:gd name="connsiteY523" fmla="*/ 12205 h 361466"/>
                  <a:gd name="connsiteX524" fmla="*/ 322349 w 977755"/>
                  <a:gd name="connsiteY524" fmla="*/ 10921 h 361466"/>
                  <a:gd name="connsiteX525" fmla="*/ 329559 w 977755"/>
                  <a:gd name="connsiteY525" fmla="*/ 13134 h 361466"/>
                  <a:gd name="connsiteX526" fmla="*/ 335198 w 977755"/>
                  <a:gd name="connsiteY526" fmla="*/ 23841 h 361466"/>
                  <a:gd name="connsiteX527" fmla="*/ 334912 w 977755"/>
                  <a:gd name="connsiteY527" fmla="*/ 26410 h 361466"/>
                  <a:gd name="connsiteX528" fmla="*/ 329559 w 977755"/>
                  <a:gd name="connsiteY528" fmla="*/ 34476 h 361466"/>
                  <a:gd name="connsiteX529" fmla="*/ 322349 w 977755"/>
                  <a:gd name="connsiteY529" fmla="*/ 36689 h 361466"/>
                  <a:gd name="connsiteX530" fmla="*/ 319780 w 977755"/>
                  <a:gd name="connsiteY530" fmla="*/ 36404 h 361466"/>
                  <a:gd name="connsiteX531" fmla="*/ 309787 w 977755"/>
                  <a:gd name="connsiteY531" fmla="*/ 26410 h 361466"/>
                  <a:gd name="connsiteX532" fmla="*/ 309501 w 977755"/>
                  <a:gd name="connsiteY532" fmla="*/ 23841 h 361466"/>
                  <a:gd name="connsiteX533" fmla="*/ 319780 w 977755"/>
                  <a:gd name="connsiteY533" fmla="*/ 11207 h 361466"/>
                  <a:gd name="connsiteX534" fmla="*/ 322349 w 977755"/>
                  <a:gd name="connsiteY534" fmla="*/ 10921 h 361466"/>
                  <a:gd name="connsiteX535" fmla="*/ 479098 w 977755"/>
                  <a:gd name="connsiteY535" fmla="*/ 7994 h 361466"/>
                  <a:gd name="connsiteX536" fmla="*/ 492232 w 977755"/>
                  <a:gd name="connsiteY536" fmla="*/ 14989 h 361466"/>
                  <a:gd name="connsiteX537" fmla="*/ 494944 w 977755"/>
                  <a:gd name="connsiteY537" fmla="*/ 23840 h 361466"/>
                  <a:gd name="connsiteX538" fmla="*/ 494659 w 977755"/>
                  <a:gd name="connsiteY538" fmla="*/ 27052 h 361466"/>
                  <a:gd name="connsiteX539" fmla="*/ 492303 w 977755"/>
                  <a:gd name="connsiteY539" fmla="*/ 32691 h 361466"/>
                  <a:gd name="connsiteX540" fmla="*/ 479098 w 977755"/>
                  <a:gd name="connsiteY540" fmla="*/ 39615 h 361466"/>
                  <a:gd name="connsiteX541" fmla="*/ 475886 w 977755"/>
                  <a:gd name="connsiteY541" fmla="*/ 39258 h 361466"/>
                  <a:gd name="connsiteX542" fmla="*/ 467891 w 977755"/>
                  <a:gd name="connsiteY542" fmla="*/ 34975 h 361466"/>
                  <a:gd name="connsiteX543" fmla="*/ 465964 w 977755"/>
                  <a:gd name="connsiteY543" fmla="*/ 32620 h 361466"/>
                  <a:gd name="connsiteX544" fmla="*/ 463608 w 977755"/>
                  <a:gd name="connsiteY544" fmla="*/ 26981 h 361466"/>
                  <a:gd name="connsiteX545" fmla="*/ 463323 w 977755"/>
                  <a:gd name="connsiteY545" fmla="*/ 23769 h 361466"/>
                  <a:gd name="connsiteX546" fmla="*/ 463608 w 977755"/>
                  <a:gd name="connsiteY546" fmla="*/ 20557 h 361466"/>
                  <a:gd name="connsiteX547" fmla="*/ 465964 w 977755"/>
                  <a:gd name="connsiteY547" fmla="*/ 14918 h 361466"/>
                  <a:gd name="connsiteX548" fmla="*/ 467891 w 977755"/>
                  <a:gd name="connsiteY548" fmla="*/ 12562 h 361466"/>
                  <a:gd name="connsiteX549" fmla="*/ 475886 w 977755"/>
                  <a:gd name="connsiteY549" fmla="*/ 8280 h 361466"/>
                  <a:gd name="connsiteX550" fmla="*/ 479098 w 977755"/>
                  <a:gd name="connsiteY550" fmla="*/ 7994 h 361466"/>
                  <a:gd name="connsiteX551" fmla="*/ 557687 w 977755"/>
                  <a:gd name="connsiteY551" fmla="*/ 6352 h 361466"/>
                  <a:gd name="connsiteX552" fmla="*/ 575175 w 977755"/>
                  <a:gd name="connsiteY552" fmla="*/ 23840 h 361466"/>
                  <a:gd name="connsiteX553" fmla="*/ 574818 w 977755"/>
                  <a:gd name="connsiteY553" fmla="*/ 27338 h 361466"/>
                  <a:gd name="connsiteX554" fmla="*/ 557687 w 977755"/>
                  <a:gd name="connsiteY554" fmla="*/ 41328 h 361466"/>
                  <a:gd name="connsiteX555" fmla="*/ 540556 w 977755"/>
                  <a:gd name="connsiteY555" fmla="*/ 27338 h 361466"/>
                  <a:gd name="connsiteX556" fmla="*/ 540199 w 977755"/>
                  <a:gd name="connsiteY556" fmla="*/ 23840 h 361466"/>
                  <a:gd name="connsiteX557" fmla="*/ 557687 w 977755"/>
                  <a:gd name="connsiteY557" fmla="*/ 6352 h 361466"/>
                  <a:gd name="connsiteX558" fmla="*/ 714579 w 977755"/>
                  <a:gd name="connsiteY558" fmla="*/ 2284 h 361466"/>
                  <a:gd name="connsiteX559" fmla="*/ 736064 w 977755"/>
                  <a:gd name="connsiteY559" fmla="*/ 23769 h 361466"/>
                  <a:gd name="connsiteX560" fmla="*/ 735636 w 977755"/>
                  <a:gd name="connsiteY560" fmla="*/ 28123 h 361466"/>
                  <a:gd name="connsiteX561" fmla="*/ 714579 w 977755"/>
                  <a:gd name="connsiteY561" fmla="*/ 45326 h 361466"/>
                  <a:gd name="connsiteX562" fmla="*/ 693522 w 977755"/>
                  <a:gd name="connsiteY562" fmla="*/ 28123 h 361466"/>
                  <a:gd name="connsiteX563" fmla="*/ 693094 w 977755"/>
                  <a:gd name="connsiteY563" fmla="*/ 23769 h 361466"/>
                  <a:gd name="connsiteX564" fmla="*/ 714579 w 977755"/>
                  <a:gd name="connsiteY564" fmla="*/ 2284 h 361466"/>
                  <a:gd name="connsiteX565" fmla="*/ 793025 w 977755"/>
                  <a:gd name="connsiteY565" fmla="*/ 0 h 361466"/>
                  <a:gd name="connsiteX566" fmla="*/ 806373 w 977755"/>
                  <a:gd name="connsiteY566" fmla="*/ 4069 h 361466"/>
                  <a:gd name="connsiteX567" fmla="*/ 816865 w 977755"/>
                  <a:gd name="connsiteY567" fmla="*/ 23841 h 361466"/>
                  <a:gd name="connsiteX568" fmla="*/ 816366 w 977755"/>
                  <a:gd name="connsiteY568" fmla="*/ 28623 h 361466"/>
                  <a:gd name="connsiteX569" fmla="*/ 806373 w 977755"/>
                  <a:gd name="connsiteY569" fmla="*/ 43613 h 361466"/>
                  <a:gd name="connsiteX570" fmla="*/ 793025 w 977755"/>
                  <a:gd name="connsiteY570" fmla="*/ 47682 h 361466"/>
                  <a:gd name="connsiteX571" fmla="*/ 788242 w 977755"/>
                  <a:gd name="connsiteY571" fmla="*/ 47182 h 361466"/>
                  <a:gd name="connsiteX572" fmla="*/ 769684 w 977755"/>
                  <a:gd name="connsiteY572" fmla="*/ 28623 h 361466"/>
                  <a:gd name="connsiteX573" fmla="*/ 769184 w 977755"/>
                  <a:gd name="connsiteY573" fmla="*/ 23841 h 361466"/>
                  <a:gd name="connsiteX574" fmla="*/ 788242 w 977755"/>
                  <a:gd name="connsiteY574" fmla="*/ 500 h 361466"/>
                  <a:gd name="connsiteX575" fmla="*/ 793025 w 977755"/>
                  <a:gd name="connsiteY575" fmla="*/ 0 h 36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</a:cxnLst>
                <a:rect l="l" t="t" r="r" b="b"/>
                <a:pathLst>
                  <a:path w="977755" h="361466">
                    <a:moveTo>
                      <a:pt x="8566" y="329059"/>
                    </a:moveTo>
                    <a:cubicBezTo>
                      <a:pt x="11492" y="329059"/>
                      <a:pt x="14062" y="330558"/>
                      <a:pt x="15632" y="332842"/>
                    </a:cubicBezTo>
                    <a:cubicBezTo>
                      <a:pt x="16489" y="334198"/>
                      <a:pt x="17060" y="335840"/>
                      <a:pt x="17060" y="337625"/>
                    </a:cubicBezTo>
                    <a:cubicBezTo>
                      <a:pt x="17060" y="338838"/>
                      <a:pt x="16846" y="339980"/>
                      <a:pt x="16417" y="340979"/>
                    </a:cubicBezTo>
                    <a:cubicBezTo>
                      <a:pt x="16203" y="341479"/>
                      <a:pt x="15918" y="341979"/>
                      <a:pt x="15632" y="342407"/>
                    </a:cubicBezTo>
                    <a:cubicBezTo>
                      <a:pt x="15347" y="342835"/>
                      <a:pt x="14990" y="343264"/>
                      <a:pt x="14633" y="343620"/>
                    </a:cubicBezTo>
                    <a:cubicBezTo>
                      <a:pt x="13062" y="345191"/>
                      <a:pt x="10921" y="346119"/>
                      <a:pt x="8566" y="346119"/>
                    </a:cubicBezTo>
                    <a:cubicBezTo>
                      <a:pt x="7994" y="346119"/>
                      <a:pt x="7423" y="346119"/>
                      <a:pt x="6852" y="345976"/>
                    </a:cubicBezTo>
                    <a:cubicBezTo>
                      <a:pt x="5139" y="345619"/>
                      <a:pt x="3640" y="344763"/>
                      <a:pt x="2498" y="343620"/>
                    </a:cubicBezTo>
                    <a:cubicBezTo>
                      <a:pt x="2070" y="343192"/>
                      <a:pt x="1713" y="342764"/>
                      <a:pt x="1428" y="342336"/>
                    </a:cubicBezTo>
                    <a:cubicBezTo>
                      <a:pt x="1142" y="341907"/>
                      <a:pt x="857" y="341408"/>
                      <a:pt x="642" y="340908"/>
                    </a:cubicBezTo>
                    <a:cubicBezTo>
                      <a:pt x="428" y="340408"/>
                      <a:pt x="286" y="339909"/>
                      <a:pt x="143" y="339338"/>
                    </a:cubicBezTo>
                    <a:cubicBezTo>
                      <a:pt x="71" y="338767"/>
                      <a:pt x="0" y="338196"/>
                      <a:pt x="0" y="337625"/>
                    </a:cubicBezTo>
                    <a:cubicBezTo>
                      <a:pt x="0" y="336982"/>
                      <a:pt x="71" y="336411"/>
                      <a:pt x="143" y="335911"/>
                    </a:cubicBezTo>
                    <a:cubicBezTo>
                      <a:pt x="357" y="334769"/>
                      <a:pt x="785" y="333770"/>
                      <a:pt x="1428" y="332842"/>
                    </a:cubicBezTo>
                    <a:cubicBezTo>
                      <a:pt x="1784" y="332342"/>
                      <a:pt x="2141" y="331914"/>
                      <a:pt x="2498" y="331557"/>
                    </a:cubicBezTo>
                    <a:cubicBezTo>
                      <a:pt x="3712" y="330344"/>
                      <a:pt x="5211" y="329559"/>
                      <a:pt x="6852" y="329202"/>
                    </a:cubicBezTo>
                    <a:cubicBezTo>
                      <a:pt x="7423" y="329130"/>
                      <a:pt x="7994" y="329059"/>
                      <a:pt x="8566" y="329059"/>
                    </a:cubicBezTo>
                    <a:close/>
                    <a:moveTo>
                      <a:pt x="86939" y="328060"/>
                    </a:moveTo>
                    <a:cubicBezTo>
                      <a:pt x="92222" y="328060"/>
                      <a:pt x="96433" y="332343"/>
                      <a:pt x="96433" y="337554"/>
                    </a:cubicBezTo>
                    <a:cubicBezTo>
                      <a:pt x="96433" y="338910"/>
                      <a:pt x="96219" y="340123"/>
                      <a:pt x="95719" y="341265"/>
                    </a:cubicBezTo>
                    <a:cubicBezTo>
                      <a:pt x="95219" y="342407"/>
                      <a:pt x="94506" y="343407"/>
                      <a:pt x="93578" y="344263"/>
                    </a:cubicBezTo>
                    <a:cubicBezTo>
                      <a:pt x="91865" y="345976"/>
                      <a:pt x="89509" y="347047"/>
                      <a:pt x="86868" y="347047"/>
                    </a:cubicBezTo>
                    <a:cubicBezTo>
                      <a:pt x="84227" y="347047"/>
                      <a:pt x="81872" y="345976"/>
                      <a:pt x="80158" y="344263"/>
                    </a:cubicBezTo>
                    <a:cubicBezTo>
                      <a:pt x="79302" y="343407"/>
                      <a:pt x="78659" y="342407"/>
                      <a:pt x="78160" y="341265"/>
                    </a:cubicBezTo>
                    <a:cubicBezTo>
                      <a:pt x="77732" y="340123"/>
                      <a:pt x="77446" y="338838"/>
                      <a:pt x="77446" y="337554"/>
                    </a:cubicBezTo>
                    <a:cubicBezTo>
                      <a:pt x="77446" y="332271"/>
                      <a:pt x="81729" y="328060"/>
                      <a:pt x="86939" y="328060"/>
                    </a:cubicBezTo>
                    <a:close/>
                    <a:moveTo>
                      <a:pt x="243903" y="325990"/>
                    </a:moveTo>
                    <a:cubicBezTo>
                      <a:pt x="250327" y="325990"/>
                      <a:pt x="255538" y="331201"/>
                      <a:pt x="255538" y="337625"/>
                    </a:cubicBezTo>
                    <a:cubicBezTo>
                      <a:pt x="255538" y="339195"/>
                      <a:pt x="255181" y="340766"/>
                      <a:pt x="254610" y="342122"/>
                    </a:cubicBezTo>
                    <a:cubicBezTo>
                      <a:pt x="253967" y="343478"/>
                      <a:pt x="253182" y="344763"/>
                      <a:pt x="252111" y="345834"/>
                    </a:cubicBezTo>
                    <a:cubicBezTo>
                      <a:pt x="250041" y="347975"/>
                      <a:pt x="247115" y="349260"/>
                      <a:pt x="243903" y="349260"/>
                    </a:cubicBezTo>
                    <a:cubicBezTo>
                      <a:pt x="240691" y="349260"/>
                      <a:pt x="237764" y="347904"/>
                      <a:pt x="235694" y="345834"/>
                    </a:cubicBezTo>
                    <a:cubicBezTo>
                      <a:pt x="234624" y="344763"/>
                      <a:pt x="233767" y="343478"/>
                      <a:pt x="233196" y="342122"/>
                    </a:cubicBezTo>
                    <a:cubicBezTo>
                      <a:pt x="232625" y="340766"/>
                      <a:pt x="232268" y="339195"/>
                      <a:pt x="232268" y="337625"/>
                    </a:cubicBezTo>
                    <a:cubicBezTo>
                      <a:pt x="232268" y="331201"/>
                      <a:pt x="237479" y="325990"/>
                      <a:pt x="243903" y="325990"/>
                    </a:cubicBezTo>
                    <a:close/>
                    <a:moveTo>
                      <a:pt x="322349" y="324705"/>
                    </a:moveTo>
                    <a:cubicBezTo>
                      <a:pt x="324990" y="324705"/>
                      <a:pt x="327489" y="325562"/>
                      <a:pt x="329559" y="326918"/>
                    </a:cubicBezTo>
                    <a:cubicBezTo>
                      <a:pt x="332913" y="329273"/>
                      <a:pt x="335198" y="333199"/>
                      <a:pt x="335198" y="337625"/>
                    </a:cubicBezTo>
                    <a:cubicBezTo>
                      <a:pt x="335198" y="339409"/>
                      <a:pt x="334841" y="341051"/>
                      <a:pt x="334198" y="342621"/>
                    </a:cubicBezTo>
                    <a:cubicBezTo>
                      <a:pt x="333556" y="344120"/>
                      <a:pt x="332557" y="345548"/>
                      <a:pt x="331414" y="346690"/>
                    </a:cubicBezTo>
                    <a:cubicBezTo>
                      <a:pt x="330843" y="347261"/>
                      <a:pt x="330201" y="347832"/>
                      <a:pt x="329559" y="348260"/>
                    </a:cubicBezTo>
                    <a:cubicBezTo>
                      <a:pt x="327489" y="349688"/>
                      <a:pt x="324990" y="350473"/>
                      <a:pt x="322349" y="350473"/>
                    </a:cubicBezTo>
                    <a:cubicBezTo>
                      <a:pt x="321493" y="350473"/>
                      <a:pt x="320636" y="350330"/>
                      <a:pt x="319780" y="350188"/>
                    </a:cubicBezTo>
                    <a:cubicBezTo>
                      <a:pt x="317281" y="349688"/>
                      <a:pt x="314997" y="348403"/>
                      <a:pt x="313284" y="346690"/>
                    </a:cubicBezTo>
                    <a:cubicBezTo>
                      <a:pt x="312071" y="345548"/>
                      <a:pt x="311143" y="344192"/>
                      <a:pt x="310500" y="342621"/>
                    </a:cubicBezTo>
                    <a:cubicBezTo>
                      <a:pt x="309858" y="341122"/>
                      <a:pt x="309501" y="339409"/>
                      <a:pt x="309501" y="337625"/>
                    </a:cubicBezTo>
                    <a:cubicBezTo>
                      <a:pt x="309501" y="331415"/>
                      <a:pt x="313927" y="326204"/>
                      <a:pt x="319780" y="324990"/>
                    </a:cubicBezTo>
                    <a:cubicBezTo>
                      <a:pt x="320565" y="324776"/>
                      <a:pt x="321493" y="324705"/>
                      <a:pt x="322349" y="324705"/>
                    </a:cubicBezTo>
                    <a:close/>
                    <a:moveTo>
                      <a:pt x="479098" y="321707"/>
                    </a:moveTo>
                    <a:cubicBezTo>
                      <a:pt x="484594" y="321707"/>
                      <a:pt x="489376" y="324491"/>
                      <a:pt x="492232" y="328702"/>
                    </a:cubicBezTo>
                    <a:cubicBezTo>
                      <a:pt x="493945" y="331272"/>
                      <a:pt x="494944" y="334270"/>
                      <a:pt x="494944" y="337553"/>
                    </a:cubicBezTo>
                    <a:cubicBezTo>
                      <a:pt x="494944" y="339695"/>
                      <a:pt x="494516" y="341836"/>
                      <a:pt x="493731" y="343692"/>
                    </a:cubicBezTo>
                    <a:cubicBezTo>
                      <a:pt x="493374" y="344691"/>
                      <a:pt x="492874" y="345548"/>
                      <a:pt x="492303" y="346404"/>
                    </a:cubicBezTo>
                    <a:cubicBezTo>
                      <a:pt x="491732" y="347261"/>
                      <a:pt x="491090" y="348046"/>
                      <a:pt x="490304" y="348760"/>
                    </a:cubicBezTo>
                    <a:cubicBezTo>
                      <a:pt x="487449" y="351615"/>
                      <a:pt x="483452" y="353400"/>
                      <a:pt x="479098" y="353400"/>
                    </a:cubicBezTo>
                    <a:cubicBezTo>
                      <a:pt x="477956" y="353400"/>
                      <a:pt x="476885" y="353257"/>
                      <a:pt x="475886" y="353043"/>
                    </a:cubicBezTo>
                    <a:cubicBezTo>
                      <a:pt x="472816" y="352472"/>
                      <a:pt x="470033" y="350901"/>
                      <a:pt x="467891" y="348760"/>
                    </a:cubicBezTo>
                    <a:cubicBezTo>
                      <a:pt x="467177" y="348046"/>
                      <a:pt x="466535" y="347261"/>
                      <a:pt x="465964" y="346404"/>
                    </a:cubicBezTo>
                    <a:cubicBezTo>
                      <a:pt x="465393" y="345548"/>
                      <a:pt x="464965" y="344620"/>
                      <a:pt x="464536" y="343692"/>
                    </a:cubicBezTo>
                    <a:cubicBezTo>
                      <a:pt x="464108" y="342693"/>
                      <a:pt x="463823" y="341693"/>
                      <a:pt x="463608" y="340694"/>
                    </a:cubicBezTo>
                    <a:cubicBezTo>
                      <a:pt x="463466" y="339623"/>
                      <a:pt x="463323" y="338553"/>
                      <a:pt x="463323" y="337482"/>
                    </a:cubicBezTo>
                    <a:cubicBezTo>
                      <a:pt x="463323" y="336340"/>
                      <a:pt x="463394" y="335269"/>
                      <a:pt x="463608" y="334270"/>
                    </a:cubicBezTo>
                    <a:cubicBezTo>
                      <a:pt x="464037" y="332200"/>
                      <a:pt x="464822" y="330344"/>
                      <a:pt x="465964" y="328631"/>
                    </a:cubicBezTo>
                    <a:cubicBezTo>
                      <a:pt x="466535" y="327774"/>
                      <a:pt x="467177" y="326989"/>
                      <a:pt x="467891" y="326275"/>
                    </a:cubicBezTo>
                    <a:cubicBezTo>
                      <a:pt x="470033" y="324134"/>
                      <a:pt x="472816" y="322635"/>
                      <a:pt x="475886" y="321993"/>
                    </a:cubicBezTo>
                    <a:cubicBezTo>
                      <a:pt x="476956" y="321850"/>
                      <a:pt x="478027" y="321707"/>
                      <a:pt x="479098" y="321707"/>
                    </a:cubicBezTo>
                    <a:close/>
                    <a:moveTo>
                      <a:pt x="557687" y="320066"/>
                    </a:moveTo>
                    <a:cubicBezTo>
                      <a:pt x="567323" y="320066"/>
                      <a:pt x="575175" y="327918"/>
                      <a:pt x="575175" y="337554"/>
                    </a:cubicBezTo>
                    <a:cubicBezTo>
                      <a:pt x="575175" y="339981"/>
                      <a:pt x="574675" y="342336"/>
                      <a:pt x="573819" y="344406"/>
                    </a:cubicBezTo>
                    <a:cubicBezTo>
                      <a:pt x="572891" y="346476"/>
                      <a:pt x="571606" y="348404"/>
                      <a:pt x="570178" y="349974"/>
                    </a:cubicBezTo>
                    <a:cubicBezTo>
                      <a:pt x="566966" y="353115"/>
                      <a:pt x="562612" y="355113"/>
                      <a:pt x="557758" y="355113"/>
                    </a:cubicBezTo>
                    <a:cubicBezTo>
                      <a:pt x="552905" y="355113"/>
                      <a:pt x="548479" y="353115"/>
                      <a:pt x="545338" y="349974"/>
                    </a:cubicBezTo>
                    <a:cubicBezTo>
                      <a:pt x="543697" y="348404"/>
                      <a:pt x="542412" y="346476"/>
                      <a:pt x="541555" y="344406"/>
                    </a:cubicBezTo>
                    <a:cubicBezTo>
                      <a:pt x="540699" y="342265"/>
                      <a:pt x="540199" y="339981"/>
                      <a:pt x="540199" y="337554"/>
                    </a:cubicBezTo>
                    <a:cubicBezTo>
                      <a:pt x="540199" y="327918"/>
                      <a:pt x="548051" y="320066"/>
                      <a:pt x="557687" y="320066"/>
                    </a:cubicBezTo>
                    <a:close/>
                    <a:moveTo>
                      <a:pt x="714579" y="316140"/>
                    </a:moveTo>
                    <a:cubicBezTo>
                      <a:pt x="726428" y="316140"/>
                      <a:pt x="736064" y="325776"/>
                      <a:pt x="736064" y="337625"/>
                    </a:cubicBezTo>
                    <a:cubicBezTo>
                      <a:pt x="736064" y="340552"/>
                      <a:pt x="735422" y="343407"/>
                      <a:pt x="734351" y="345977"/>
                    </a:cubicBezTo>
                    <a:cubicBezTo>
                      <a:pt x="733281" y="348546"/>
                      <a:pt x="731710" y="350830"/>
                      <a:pt x="729854" y="352829"/>
                    </a:cubicBezTo>
                    <a:cubicBezTo>
                      <a:pt x="726000" y="356684"/>
                      <a:pt x="720575" y="359111"/>
                      <a:pt x="714651" y="359111"/>
                    </a:cubicBezTo>
                    <a:cubicBezTo>
                      <a:pt x="708726" y="359111"/>
                      <a:pt x="703373" y="356755"/>
                      <a:pt x="699447" y="352829"/>
                    </a:cubicBezTo>
                    <a:cubicBezTo>
                      <a:pt x="697448" y="350902"/>
                      <a:pt x="695878" y="348546"/>
                      <a:pt x="694807" y="345977"/>
                    </a:cubicBezTo>
                    <a:cubicBezTo>
                      <a:pt x="693665" y="343407"/>
                      <a:pt x="693094" y="340623"/>
                      <a:pt x="693094" y="337625"/>
                    </a:cubicBezTo>
                    <a:cubicBezTo>
                      <a:pt x="693094" y="325776"/>
                      <a:pt x="702730" y="316140"/>
                      <a:pt x="714579" y="316140"/>
                    </a:cubicBezTo>
                    <a:close/>
                    <a:moveTo>
                      <a:pt x="793025" y="313784"/>
                    </a:moveTo>
                    <a:cubicBezTo>
                      <a:pt x="797950" y="313784"/>
                      <a:pt x="802590" y="315283"/>
                      <a:pt x="806373" y="317853"/>
                    </a:cubicBezTo>
                    <a:cubicBezTo>
                      <a:pt x="812725" y="322135"/>
                      <a:pt x="816865" y="329416"/>
                      <a:pt x="816865" y="337625"/>
                    </a:cubicBezTo>
                    <a:cubicBezTo>
                      <a:pt x="816865" y="340908"/>
                      <a:pt x="816223" y="344049"/>
                      <a:pt x="815010" y="346904"/>
                    </a:cubicBezTo>
                    <a:cubicBezTo>
                      <a:pt x="813796" y="349759"/>
                      <a:pt x="812012" y="352329"/>
                      <a:pt x="809870" y="354470"/>
                    </a:cubicBezTo>
                    <a:cubicBezTo>
                      <a:pt x="808800" y="355541"/>
                      <a:pt x="807586" y="356469"/>
                      <a:pt x="806373" y="357397"/>
                    </a:cubicBezTo>
                    <a:cubicBezTo>
                      <a:pt x="802518" y="359967"/>
                      <a:pt x="797950" y="361466"/>
                      <a:pt x="793025" y="361466"/>
                    </a:cubicBezTo>
                    <a:cubicBezTo>
                      <a:pt x="791383" y="361466"/>
                      <a:pt x="789813" y="361251"/>
                      <a:pt x="788242" y="360966"/>
                    </a:cubicBezTo>
                    <a:cubicBezTo>
                      <a:pt x="783603" y="360038"/>
                      <a:pt x="779391" y="357682"/>
                      <a:pt x="776179" y="354470"/>
                    </a:cubicBezTo>
                    <a:cubicBezTo>
                      <a:pt x="773966" y="352329"/>
                      <a:pt x="772253" y="349759"/>
                      <a:pt x="771040" y="346904"/>
                    </a:cubicBezTo>
                    <a:cubicBezTo>
                      <a:pt x="769826" y="344049"/>
                      <a:pt x="769184" y="340908"/>
                      <a:pt x="769184" y="337625"/>
                    </a:cubicBezTo>
                    <a:cubicBezTo>
                      <a:pt x="769184" y="326133"/>
                      <a:pt x="777393" y="316496"/>
                      <a:pt x="788242" y="314284"/>
                    </a:cubicBezTo>
                    <a:cubicBezTo>
                      <a:pt x="789741" y="313927"/>
                      <a:pt x="791383" y="313784"/>
                      <a:pt x="793025" y="313784"/>
                    </a:cubicBezTo>
                    <a:close/>
                    <a:moveTo>
                      <a:pt x="47753" y="289372"/>
                    </a:moveTo>
                    <a:cubicBezTo>
                      <a:pt x="52749" y="289372"/>
                      <a:pt x="56747" y="293369"/>
                      <a:pt x="56747" y="298366"/>
                    </a:cubicBezTo>
                    <a:cubicBezTo>
                      <a:pt x="56747" y="303362"/>
                      <a:pt x="52749" y="307360"/>
                      <a:pt x="47753" y="307360"/>
                    </a:cubicBezTo>
                    <a:cubicBezTo>
                      <a:pt x="42756" y="307360"/>
                      <a:pt x="38759" y="303362"/>
                      <a:pt x="38759" y="298366"/>
                    </a:cubicBezTo>
                    <a:cubicBezTo>
                      <a:pt x="38759" y="293369"/>
                      <a:pt x="42756" y="289372"/>
                      <a:pt x="47753" y="289372"/>
                    </a:cubicBezTo>
                    <a:close/>
                    <a:moveTo>
                      <a:pt x="126198" y="288373"/>
                    </a:moveTo>
                    <a:cubicBezTo>
                      <a:pt x="131694" y="288373"/>
                      <a:pt x="136191" y="292870"/>
                      <a:pt x="136191" y="298366"/>
                    </a:cubicBezTo>
                    <a:cubicBezTo>
                      <a:pt x="136191" y="303862"/>
                      <a:pt x="131694" y="308359"/>
                      <a:pt x="126198" y="308359"/>
                    </a:cubicBezTo>
                    <a:cubicBezTo>
                      <a:pt x="120631" y="308359"/>
                      <a:pt x="116205" y="303862"/>
                      <a:pt x="116205" y="298366"/>
                    </a:cubicBezTo>
                    <a:cubicBezTo>
                      <a:pt x="116205" y="292799"/>
                      <a:pt x="120702" y="288373"/>
                      <a:pt x="126198" y="288373"/>
                    </a:cubicBezTo>
                    <a:close/>
                    <a:moveTo>
                      <a:pt x="283162" y="286160"/>
                    </a:moveTo>
                    <a:cubicBezTo>
                      <a:pt x="289872" y="286160"/>
                      <a:pt x="295368" y="291585"/>
                      <a:pt x="295368" y="298366"/>
                    </a:cubicBezTo>
                    <a:cubicBezTo>
                      <a:pt x="295368" y="305147"/>
                      <a:pt x="289872" y="310572"/>
                      <a:pt x="283162" y="310572"/>
                    </a:cubicBezTo>
                    <a:cubicBezTo>
                      <a:pt x="276452" y="310572"/>
                      <a:pt x="270956" y="305147"/>
                      <a:pt x="270956" y="298366"/>
                    </a:cubicBezTo>
                    <a:cubicBezTo>
                      <a:pt x="270956" y="291656"/>
                      <a:pt x="276381" y="286160"/>
                      <a:pt x="283162" y="286160"/>
                    </a:cubicBezTo>
                    <a:close/>
                    <a:moveTo>
                      <a:pt x="361536" y="284804"/>
                    </a:moveTo>
                    <a:cubicBezTo>
                      <a:pt x="369031" y="284804"/>
                      <a:pt x="375098" y="290871"/>
                      <a:pt x="375098" y="298366"/>
                    </a:cubicBezTo>
                    <a:cubicBezTo>
                      <a:pt x="375098" y="305861"/>
                      <a:pt x="369031" y="311928"/>
                      <a:pt x="361536" y="311928"/>
                    </a:cubicBezTo>
                    <a:cubicBezTo>
                      <a:pt x="354041" y="311928"/>
                      <a:pt x="347974" y="305861"/>
                      <a:pt x="347974" y="298366"/>
                    </a:cubicBezTo>
                    <a:cubicBezTo>
                      <a:pt x="347974" y="290871"/>
                      <a:pt x="354041" y="284804"/>
                      <a:pt x="361536" y="284804"/>
                    </a:cubicBezTo>
                    <a:close/>
                    <a:moveTo>
                      <a:pt x="518428" y="281735"/>
                    </a:moveTo>
                    <a:cubicBezTo>
                      <a:pt x="527636" y="281735"/>
                      <a:pt x="535060" y="289158"/>
                      <a:pt x="535060" y="298366"/>
                    </a:cubicBezTo>
                    <a:cubicBezTo>
                      <a:pt x="535060" y="307574"/>
                      <a:pt x="527636" y="314998"/>
                      <a:pt x="518428" y="314998"/>
                    </a:cubicBezTo>
                    <a:cubicBezTo>
                      <a:pt x="509220" y="314998"/>
                      <a:pt x="501797" y="307574"/>
                      <a:pt x="501797" y="298366"/>
                    </a:cubicBezTo>
                    <a:cubicBezTo>
                      <a:pt x="501797" y="289158"/>
                      <a:pt x="509220" y="281735"/>
                      <a:pt x="518428" y="281735"/>
                    </a:cubicBezTo>
                    <a:close/>
                    <a:moveTo>
                      <a:pt x="596946" y="279950"/>
                    </a:moveTo>
                    <a:cubicBezTo>
                      <a:pt x="607082" y="279950"/>
                      <a:pt x="615362" y="288159"/>
                      <a:pt x="615362" y="298366"/>
                    </a:cubicBezTo>
                    <a:cubicBezTo>
                      <a:pt x="615362" y="308573"/>
                      <a:pt x="607082" y="316782"/>
                      <a:pt x="596946" y="316782"/>
                    </a:cubicBezTo>
                    <a:cubicBezTo>
                      <a:pt x="586810" y="316782"/>
                      <a:pt x="578530" y="308573"/>
                      <a:pt x="578530" y="298366"/>
                    </a:cubicBezTo>
                    <a:cubicBezTo>
                      <a:pt x="578530" y="288230"/>
                      <a:pt x="586739" y="279950"/>
                      <a:pt x="596946" y="279950"/>
                    </a:cubicBezTo>
                    <a:close/>
                    <a:moveTo>
                      <a:pt x="753766" y="275739"/>
                    </a:moveTo>
                    <a:cubicBezTo>
                      <a:pt x="766258" y="275739"/>
                      <a:pt x="776394" y="285875"/>
                      <a:pt x="776394" y="298366"/>
                    </a:cubicBezTo>
                    <a:cubicBezTo>
                      <a:pt x="776394" y="310858"/>
                      <a:pt x="766258" y="320994"/>
                      <a:pt x="753766" y="320994"/>
                    </a:cubicBezTo>
                    <a:cubicBezTo>
                      <a:pt x="741275" y="320994"/>
                      <a:pt x="731139" y="310858"/>
                      <a:pt x="731139" y="298366"/>
                    </a:cubicBezTo>
                    <a:cubicBezTo>
                      <a:pt x="731139" y="285875"/>
                      <a:pt x="741275" y="275739"/>
                      <a:pt x="753766" y="275739"/>
                    </a:cubicBezTo>
                    <a:close/>
                    <a:moveTo>
                      <a:pt x="832283" y="273241"/>
                    </a:moveTo>
                    <a:cubicBezTo>
                      <a:pt x="846131" y="273241"/>
                      <a:pt x="857337" y="284519"/>
                      <a:pt x="857337" y="298367"/>
                    </a:cubicBezTo>
                    <a:cubicBezTo>
                      <a:pt x="857337" y="312214"/>
                      <a:pt x="846059" y="323421"/>
                      <a:pt x="832283" y="323421"/>
                    </a:cubicBezTo>
                    <a:cubicBezTo>
                      <a:pt x="818436" y="323421"/>
                      <a:pt x="807229" y="312214"/>
                      <a:pt x="807229" y="298367"/>
                    </a:cubicBezTo>
                    <a:cubicBezTo>
                      <a:pt x="807229" y="284448"/>
                      <a:pt x="818436" y="273241"/>
                      <a:pt x="832283" y="273241"/>
                    </a:cubicBezTo>
                    <a:close/>
                    <a:moveTo>
                      <a:pt x="86939" y="249685"/>
                    </a:moveTo>
                    <a:cubicBezTo>
                      <a:pt x="92222" y="249685"/>
                      <a:pt x="96433" y="253968"/>
                      <a:pt x="96433" y="259179"/>
                    </a:cubicBezTo>
                    <a:cubicBezTo>
                      <a:pt x="96433" y="264389"/>
                      <a:pt x="92222" y="268601"/>
                      <a:pt x="86939" y="268672"/>
                    </a:cubicBezTo>
                    <a:cubicBezTo>
                      <a:pt x="81657" y="268672"/>
                      <a:pt x="77446" y="264389"/>
                      <a:pt x="77446" y="259179"/>
                    </a:cubicBezTo>
                    <a:cubicBezTo>
                      <a:pt x="77446" y="253896"/>
                      <a:pt x="81729" y="249685"/>
                      <a:pt x="86939" y="249685"/>
                    </a:cubicBezTo>
                    <a:close/>
                    <a:moveTo>
                      <a:pt x="165457" y="248686"/>
                    </a:moveTo>
                    <a:cubicBezTo>
                      <a:pt x="169097" y="248686"/>
                      <a:pt x="172309" y="250542"/>
                      <a:pt x="174165" y="253326"/>
                    </a:cubicBezTo>
                    <a:cubicBezTo>
                      <a:pt x="175307" y="254967"/>
                      <a:pt x="175950" y="257037"/>
                      <a:pt x="175950" y="259179"/>
                    </a:cubicBezTo>
                    <a:cubicBezTo>
                      <a:pt x="175950" y="261320"/>
                      <a:pt x="175307" y="263390"/>
                      <a:pt x="174165" y="265032"/>
                    </a:cubicBezTo>
                    <a:cubicBezTo>
                      <a:pt x="172238" y="267816"/>
                      <a:pt x="169026" y="269672"/>
                      <a:pt x="165457" y="269814"/>
                    </a:cubicBezTo>
                    <a:cubicBezTo>
                      <a:pt x="164672" y="269814"/>
                      <a:pt x="164029" y="269743"/>
                      <a:pt x="163315" y="269600"/>
                    </a:cubicBezTo>
                    <a:cubicBezTo>
                      <a:pt x="161317" y="269172"/>
                      <a:pt x="159461" y="268173"/>
                      <a:pt x="158033" y="266745"/>
                    </a:cubicBezTo>
                    <a:cubicBezTo>
                      <a:pt x="157534" y="266245"/>
                      <a:pt x="157105" y="265746"/>
                      <a:pt x="156748" y="265175"/>
                    </a:cubicBezTo>
                    <a:cubicBezTo>
                      <a:pt x="156035" y="264033"/>
                      <a:pt x="155464" y="262748"/>
                      <a:pt x="155178" y="261392"/>
                    </a:cubicBezTo>
                    <a:cubicBezTo>
                      <a:pt x="155035" y="260678"/>
                      <a:pt x="154964" y="259964"/>
                      <a:pt x="154964" y="259250"/>
                    </a:cubicBezTo>
                    <a:cubicBezTo>
                      <a:pt x="154964" y="258465"/>
                      <a:pt x="155035" y="257823"/>
                      <a:pt x="155178" y="257109"/>
                    </a:cubicBezTo>
                    <a:cubicBezTo>
                      <a:pt x="155464" y="255681"/>
                      <a:pt x="155963" y="254468"/>
                      <a:pt x="156748" y="253326"/>
                    </a:cubicBezTo>
                    <a:cubicBezTo>
                      <a:pt x="157105" y="252755"/>
                      <a:pt x="157534" y="252255"/>
                      <a:pt x="158033" y="251755"/>
                    </a:cubicBezTo>
                    <a:cubicBezTo>
                      <a:pt x="159461" y="250328"/>
                      <a:pt x="161245" y="249328"/>
                      <a:pt x="163315" y="248900"/>
                    </a:cubicBezTo>
                    <a:cubicBezTo>
                      <a:pt x="164029" y="248757"/>
                      <a:pt x="164743" y="248686"/>
                      <a:pt x="165457" y="248686"/>
                    </a:cubicBezTo>
                    <a:close/>
                    <a:moveTo>
                      <a:pt x="322349" y="246259"/>
                    </a:moveTo>
                    <a:cubicBezTo>
                      <a:pt x="324990" y="246259"/>
                      <a:pt x="327489" y="247116"/>
                      <a:pt x="329559" y="248472"/>
                    </a:cubicBezTo>
                    <a:cubicBezTo>
                      <a:pt x="332913" y="250827"/>
                      <a:pt x="335198" y="254753"/>
                      <a:pt x="335198" y="259179"/>
                    </a:cubicBezTo>
                    <a:cubicBezTo>
                      <a:pt x="335198" y="263604"/>
                      <a:pt x="332985" y="267530"/>
                      <a:pt x="329559" y="269886"/>
                    </a:cubicBezTo>
                    <a:cubicBezTo>
                      <a:pt x="327489" y="271313"/>
                      <a:pt x="324990" y="272098"/>
                      <a:pt x="322349" y="272098"/>
                    </a:cubicBezTo>
                    <a:cubicBezTo>
                      <a:pt x="321493" y="272098"/>
                      <a:pt x="320636" y="271956"/>
                      <a:pt x="319780" y="271813"/>
                    </a:cubicBezTo>
                    <a:cubicBezTo>
                      <a:pt x="313927" y="270599"/>
                      <a:pt x="309501" y="265389"/>
                      <a:pt x="309501" y="259179"/>
                    </a:cubicBezTo>
                    <a:cubicBezTo>
                      <a:pt x="309501" y="252969"/>
                      <a:pt x="313927" y="247758"/>
                      <a:pt x="319780" y="246545"/>
                    </a:cubicBezTo>
                    <a:cubicBezTo>
                      <a:pt x="320565" y="246330"/>
                      <a:pt x="321493" y="246259"/>
                      <a:pt x="322349" y="246259"/>
                    </a:cubicBezTo>
                    <a:close/>
                    <a:moveTo>
                      <a:pt x="400795" y="244903"/>
                    </a:moveTo>
                    <a:cubicBezTo>
                      <a:pt x="408718" y="244903"/>
                      <a:pt x="415071" y="251327"/>
                      <a:pt x="415071" y="259179"/>
                    </a:cubicBezTo>
                    <a:cubicBezTo>
                      <a:pt x="415071" y="267031"/>
                      <a:pt x="408647" y="273455"/>
                      <a:pt x="400795" y="273455"/>
                    </a:cubicBezTo>
                    <a:cubicBezTo>
                      <a:pt x="392943" y="273455"/>
                      <a:pt x="386519" y="267031"/>
                      <a:pt x="386519" y="259179"/>
                    </a:cubicBezTo>
                    <a:cubicBezTo>
                      <a:pt x="386519" y="251256"/>
                      <a:pt x="392943" y="244903"/>
                      <a:pt x="400795" y="244903"/>
                    </a:cubicBezTo>
                    <a:close/>
                    <a:moveTo>
                      <a:pt x="557687" y="241691"/>
                    </a:moveTo>
                    <a:cubicBezTo>
                      <a:pt x="567323" y="241691"/>
                      <a:pt x="575175" y="249543"/>
                      <a:pt x="575175" y="259179"/>
                    </a:cubicBezTo>
                    <a:cubicBezTo>
                      <a:pt x="575175" y="268815"/>
                      <a:pt x="567323" y="276667"/>
                      <a:pt x="557687" y="276667"/>
                    </a:cubicBezTo>
                    <a:cubicBezTo>
                      <a:pt x="548051" y="276667"/>
                      <a:pt x="540199" y="268815"/>
                      <a:pt x="540199" y="259179"/>
                    </a:cubicBezTo>
                    <a:cubicBezTo>
                      <a:pt x="540199" y="249543"/>
                      <a:pt x="548051" y="241691"/>
                      <a:pt x="557687" y="241691"/>
                    </a:cubicBezTo>
                    <a:close/>
                    <a:moveTo>
                      <a:pt x="636061" y="239764"/>
                    </a:moveTo>
                    <a:cubicBezTo>
                      <a:pt x="642771" y="239764"/>
                      <a:pt x="648695" y="243190"/>
                      <a:pt x="652193" y="248330"/>
                    </a:cubicBezTo>
                    <a:cubicBezTo>
                      <a:pt x="654263" y="251399"/>
                      <a:pt x="655476" y="255182"/>
                      <a:pt x="655476" y="259179"/>
                    </a:cubicBezTo>
                    <a:cubicBezTo>
                      <a:pt x="655476" y="263177"/>
                      <a:pt x="654263" y="266960"/>
                      <a:pt x="652193" y="270029"/>
                    </a:cubicBezTo>
                    <a:cubicBezTo>
                      <a:pt x="648695" y="275168"/>
                      <a:pt x="642842" y="278594"/>
                      <a:pt x="636061" y="278594"/>
                    </a:cubicBezTo>
                    <a:cubicBezTo>
                      <a:pt x="634705" y="278594"/>
                      <a:pt x="633420" y="278452"/>
                      <a:pt x="632135" y="278166"/>
                    </a:cubicBezTo>
                    <a:cubicBezTo>
                      <a:pt x="628352" y="277381"/>
                      <a:pt x="624997" y="275525"/>
                      <a:pt x="622356" y="272884"/>
                    </a:cubicBezTo>
                    <a:cubicBezTo>
                      <a:pt x="621500" y="272028"/>
                      <a:pt x="620715" y="271028"/>
                      <a:pt x="620001" y="270029"/>
                    </a:cubicBezTo>
                    <a:cubicBezTo>
                      <a:pt x="618573" y="267959"/>
                      <a:pt x="617574" y="265603"/>
                      <a:pt x="617074" y="263105"/>
                    </a:cubicBezTo>
                    <a:cubicBezTo>
                      <a:pt x="616789" y="261820"/>
                      <a:pt x="616646" y="260535"/>
                      <a:pt x="616646" y="259179"/>
                    </a:cubicBezTo>
                    <a:cubicBezTo>
                      <a:pt x="616646" y="257823"/>
                      <a:pt x="616789" y="256538"/>
                      <a:pt x="617074" y="255253"/>
                    </a:cubicBezTo>
                    <a:cubicBezTo>
                      <a:pt x="617574" y="252755"/>
                      <a:pt x="618573" y="250400"/>
                      <a:pt x="620001" y="248330"/>
                    </a:cubicBezTo>
                    <a:cubicBezTo>
                      <a:pt x="620715" y="247330"/>
                      <a:pt x="621500" y="246331"/>
                      <a:pt x="622356" y="245474"/>
                    </a:cubicBezTo>
                    <a:cubicBezTo>
                      <a:pt x="624926" y="242833"/>
                      <a:pt x="628352" y="240977"/>
                      <a:pt x="632135" y="240192"/>
                    </a:cubicBezTo>
                    <a:cubicBezTo>
                      <a:pt x="633420" y="239907"/>
                      <a:pt x="634705" y="239764"/>
                      <a:pt x="636061" y="239764"/>
                    </a:cubicBezTo>
                    <a:close/>
                    <a:moveTo>
                      <a:pt x="793025" y="235338"/>
                    </a:moveTo>
                    <a:cubicBezTo>
                      <a:pt x="797950" y="235338"/>
                      <a:pt x="802590" y="236837"/>
                      <a:pt x="806373" y="239407"/>
                    </a:cubicBezTo>
                    <a:cubicBezTo>
                      <a:pt x="812725" y="243689"/>
                      <a:pt x="816865" y="250970"/>
                      <a:pt x="816865" y="259179"/>
                    </a:cubicBezTo>
                    <a:cubicBezTo>
                      <a:pt x="816865" y="267387"/>
                      <a:pt x="812654" y="274597"/>
                      <a:pt x="806373" y="278951"/>
                    </a:cubicBezTo>
                    <a:cubicBezTo>
                      <a:pt x="802518" y="281521"/>
                      <a:pt x="797950" y="283020"/>
                      <a:pt x="793025" y="283020"/>
                    </a:cubicBezTo>
                    <a:cubicBezTo>
                      <a:pt x="791383" y="283020"/>
                      <a:pt x="789813" y="282805"/>
                      <a:pt x="788242" y="282520"/>
                    </a:cubicBezTo>
                    <a:cubicBezTo>
                      <a:pt x="777321" y="280307"/>
                      <a:pt x="769184" y="270671"/>
                      <a:pt x="769184" y="259179"/>
                    </a:cubicBezTo>
                    <a:cubicBezTo>
                      <a:pt x="769184" y="247687"/>
                      <a:pt x="777393" y="238050"/>
                      <a:pt x="788242" y="235838"/>
                    </a:cubicBezTo>
                    <a:cubicBezTo>
                      <a:pt x="789741" y="235481"/>
                      <a:pt x="791383" y="235338"/>
                      <a:pt x="793025" y="235338"/>
                    </a:cubicBezTo>
                    <a:close/>
                    <a:moveTo>
                      <a:pt x="871470" y="232768"/>
                    </a:moveTo>
                    <a:cubicBezTo>
                      <a:pt x="886032" y="232768"/>
                      <a:pt x="897881" y="244617"/>
                      <a:pt x="897881" y="259178"/>
                    </a:cubicBezTo>
                    <a:cubicBezTo>
                      <a:pt x="897881" y="273740"/>
                      <a:pt x="886032" y="285589"/>
                      <a:pt x="871470" y="285589"/>
                    </a:cubicBezTo>
                    <a:cubicBezTo>
                      <a:pt x="856909" y="285589"/>
                      <a:pt x="845060" y="273740"/>
                      <a:pt x="845060" y="259178"/>
                    </a:cubicBezTo>
                    <a:cubicBezTo>
                      <a:pt x="845060" y="244617"/>
                      <a:pt x="856909" y="232768"/>
                      <a:pt x="871470" y="232768"/>
                    </a:cubicBezTo>
                    <a:close/>
                    <a:moveTo>
                      <a:pt x="126198" y="209927"/>
                    </a:moveTo>
                    <a:cubicBezTo>
                      <a:pt x="131694" y="209927"/>
                      <a:pt x="136191" y="214424"/>
                      <a:pt x="136191" y="219920"/>
                    </a:cubicBezTo>
                    <a:cubicBezTo>
                      <a:pt x="136191" y="225416"/>
                      <a:pt x="131694" y="229913"/>
                      <a:pt x="126198" y="229913"/>
                    </a:cubicBezTo>
                    <a:cubicBezTo>
                      <a:pt x="120631" y="229913"/>
                      <a:pt x="116205" y="225416"/>
                      <a:pt x="116205" y="219920"/>
                    </a:cubicBezTo>
                    <a:cubicBezTo>
                      <a:pt x="116205" y="214353"/>
                      <a:pt x="120702" y="209927"/>
                      <a:pt x="126198" y="209927"/>
                    </a:cubicBezTo>
                    <a:close/>
                    <a:moveTo>
                      <a:pt x="204644" y="208856"/>
                    </a:moveTo>
                    <a:cubicBezTo>
                      <a:pt x="210782" y="208856"/>
                      <a:pt x="215708" y="213853"/>
                      <a:pt x="215708" y="219920"/>
                    </a:cubicBezTo>
                    <a:cubicBezTo>
                      <a:pt x="215708" y="226058"/>
                      <a:pt x="210782" y="230984"/>
                      <a:pt x="204644" y="230984"/>
                    </a:cubicBezTo>
                    <a:cubicBezTo>
                      <a:pt x="198505" y="230984"/>
                      <a:pt x="193580" y="225987"/>
                      <a:pt x="193580" y="219920"/>
                    </a:cubicBezTo>
                    <a:cubicBezTo>
                      <a:pt x="193580" y="213781"/>
                      <a:pt x="198577" y="208856"/>
                      <a:pt x="204644" y="208856"/>
                    </a:cubicBezTo>
                    <a:close/>
                    <a:moveTo>
                      <a:pt x="361536" y="206358"/>
                    </a:moveTo>
                    <a:cubicBezTo>
                      <a:pt x="369031" y="206358"/>
                      <a:pt x="375098" y="212425"/>
                      <a:pt x="375098" y="219920"/>
                    </a:cubicBezTo>
                    <a:cubicBezTo>
                      <a:pt x="375098" y="227415"/>
                      <a:pt x="369031" y="233482"/>
                      <a:pt x="361536" y="233482"/>
                    </a:cubicBezTo>
                    <a:cubicBezTo>
                      <a:pt x="354041" y="233482"/>
                      <a:pt x="347974" y="227415"/>
                      <a:pt x="347974" y="219920"/>
                    </a:cubicBezTo>
                    <a:cubicBezTo>
                      <a:pt x="347974" y="212425"/>
                      <a:pt x="354041" y="206358"/>
                      <a:pt x="361536" y="206358"/>
                    </a:cubicBezTo>
                    <a:close/>
                    <a:moveTo>
                      <a:pt x="440054" y="204930"/>
                    </a:moveTo>
                    <a:cubicBezTo>
                      <a:pt x="448334" y="204930"/>
                      <a:pt x="455043" y="211640"/>
                      <a:pt x="455043" y="219920"/>
                    </a:cubicBezTo>
                    <a:cubicBezTo>
                      <a:pt x="455043" y="228200"/>
                      <a:pt x="448262" y="234981"/>
                      <a:pt x="440054" y="234909"/>
                    </a:cubicBezTo>
                    <a:cubicBezTo>
                      <a:pt x="431774" y="234909"/>
                      <a:pt x="425064" y="228200"/>
                      <a:pt x="425064" y="219920"/>
                    </a:cubicBezTo>
                    <a:cubicBezTo>
                      <a:pt x="425064" y="211640"/>
                      <a:pt x="431774" y="204930"/>
                      <a:pt x="440054" y="204930"/>
                    </a:cubicBezTo>
                    <a:close/>
                    <a:moveTo>
                      <a:pt x="596946" y="201504"/>
                    </a:moveTo>
                    <a:cubicBezTo>
                      <a:pt x="607082" y="201504"/>
                      <a:pt x="615362" y="209713"/>
                      <a:pt x="615362" y="219920"/>
                    </a:cubicBezTo>
                    <a:cubicBezTo>
                      <a:pt x="615362" y="230127"/>
                      <a:pt x="607082" y="238407"/>
                      <a:pt x="596946" y="238336"/>
                    </a:cubicBezTo>
                    <a:cubicBezTo>
                      <a:pt x="586810" y="238336"/>
                      <a:pt x="578530" y="230127"/>
                      <a:pt x="578530" y="219920"/>
                    </a:cubicBezTo>
                    <a:cubicBezTo>
                      <a:pt x="578530" y="209784"/>
                      <a:pt x="586739" y="201504"/>
                      <a:pt x="596946" y="201504"/>
                    </a:cubicBezTo>
                    <a:close/>
                    <a:moveTo>
                      <a:pt x="675321" y="199506"/>
                    </a:moveTo>
                    <a:cubicBezTo>
                      <a:pt x="686598" y="199506"/>
                      <a:pt x="695735" y="208643"/>
                      <a:pt x="695735" y="219921"/>
                    </a:cubicBezTo>
                    <a:cubicBezTo>
                      <a:pt x="695735" y="231199"/>
                      <a:pt x="686598" y="240407"/>
                      <a:pt x="675321" y="240335"/>
                    </a:cubicBezTo>
                    <a:cubicBezTo>
                      <a:pt x="664043" y="240335"/>
                      <a:pt x="654906" y="231199"/>
                      <a:pt x="654906" y="219921"/>
                    </a:cubicBezTo>
                    <a:cubicBezTo>
                      <a:pt x="654906" y="208643"/>
                      <a:pt x="664043" y="199506"/>
                      <a:pt x="675321" y="199506"/>
                    </a:cubicBezTo>
                    <a:close/>
                    <a:moveTo>
                      <a:pt x="832283" y="194866"/>
                    </a:moveTo>
                    <a:cubicBezTo>
                      <a:pt x="846131" y="194866"/>
                      <a:pt x="857337" y="206073"/>
                      <a:pt x="857337" y="219920"/>
                    </a:cubicBezTo>
                    <a:cubicBezTo>
                      <a:pt x="857337" y="233768"/>
                      <a:pt x="846059" y="245046"/>
                      <a:pt x="832283" y="245046"/>
                    </a:cubicBezTo>
                    <a:cubicBezTo>
                      <a:pt x="818436" y="245046"/>
                      <a:pt x="807229" y="233768"/>
                      <a:pt x="807229" y="219920"/>
                    </a:cubicBezTo>
                    <a:cubicBezTo>
                      <a:pt x="807229" y="206073"/>
                      <a:pt x="818436" y="194866"/>
                      <a:pt x="832283" y="194866"/>
                    </a:cubicBezTo>
                    <a:close/>
                    <a:moveTo>
                      <a:pt x="165529" y="170240"/>
                    </a:moveTo>
                    <a:cubicBezTo>
                      <a:pt x="169169" y="170240"/>
                      <a:pt x="172381" y="172096"/>
                      <a:pt x="174237" y="174880"/>
                    </a:cubicBezTo>
                    <a:cubicBezTo>
                      <a:pt x="175379" y="176521"/>
                      <a:pt x="176022" y="178591"/>
                      <a:pt x="176022" y="180733"/>
                    </a:cubicBezTo>
                    <a:cubicBezTo>
                      <a:pt x="176022" y="182160"/>
                      <a:pt x="175665" y="183517"/>
                      <a:pt x="175165" y="184801"/>
                    </a:cubicBezTo>
                    <a:cubicBezTo>
                      <a:pt x="174879" y="185444"/>
                      <a:pt x="174523" y="186015"/>
                      <a:pt x="174166" y="186586"/>
                    </a:cubicBezTo>
                    <a:cubicBezTo>
                      <a:pt x="173737" y="187157"/>
                      <a:pt x="173309" y="187657"/>
                      <a:pt x="173024" y="188299"/>
                    </a:cubicBezTo>
                    <a:cubicBezTo>
                      <a:pt x="171096" y="190226"/>
                      <a:pt x="168527" y="191368"/>
                      <a:pt x="165600" y="191368"/>
                    </a:cubicBezTo>
                    <a:cubicBezTo>
                      <a:pt x="164815" y="191368"/>
                      <a:pt x="164173" y="191297"/>
                      <a:pt x="163459" y="191154"/>
                    </a:cubicBezTo>
                    <a:cubicBezTo>
                      <a:pt x="161460" y="190726"/>
                      <a:pt x="159604" y="189727"/>
                      <a:pt x="158177" y="188299"/>
                    </a:cubicBezTo>
                    <a:cubicBezTo>
                      <a:pt x="157677" y="187799"/>
                      <a:pt x="157249" y="187300"/>
                      <a:pt x="156892" y="186729"/>
                    </a:cubicBezTo>
                    <a:cubicBezTo>
                      <a:pt x="156464" y="186158"/>
                      <a:pt x="156178" y="185587"/>
                      <a:pt x="155893" y="184944"/>
                    </a:cubicBezTo>
                    <a:cubicBezTo>
                      <a:pt x="155607" y="184302"/>
                      <a:pt x="155393" y="183659"/>
                      <a:pt x="155250" y="182946"/>
                    </a:cubicBezTo>
                    <a:cubicBezTo>
                      <a:pt x="155107" y="182232"/>
                      <a:pt x="155036" y="181518"/>
                      <a:pt x="155036" y="180804"/>
                    </a:cubicBezTo>
                    <a:cubicBezTo>
                      <a:pt x="155036" y="180019"/>
                      <a:pt x="155107" y="179377"/>
                      <a:pt x="155250" y="178663"/>
                    </a:cubicBezTo>
                    <a:cubicBezTo>
                      <a:pt x="155536" y="177235"/>
                      <a:pt x="156035" y="176022"/>
                      <a:pt x="156820" y="174880"/>
                    </a:cubicBezTo>
                    <a:cubicBezTo>
                      <a:pt x="157177" y="174309"/>
                      <a:pt x="157606" y="173809"/>
                      <a:pt x="158105" y="173309"/>
                    </a:cubicBezTo>
                    <a:cubicBezTo>
                      <a:pt x="159533" y="171882"/>
                      <a:pt x="161317" y="170882"/>
                      <a:pt x="163387" y="170454"/>
                    </a:cubicBezTo>
                    <a:cubicBezTo>
                      <a:pt x="164101" y="170311"/>
                      <a:pt x="164815" y="170240"/>
                      <a:pt x="165529" y="170240"/>
                    </a:cubicBezTo>
                    <a:close/>
                    <a:moveTo>
                      <a:pt x="243903" y="169098"/>
                    </a:moveTo>
                    <a:cubicBezTo>
                      <a:pt x="250327" y="169098"/>
                      <a:pt x="255538" y="174309"/>
                      <a:pt x="255538" y="180733"/>
                    </a:cubicBezTo>
                    <a:cubicBezTo>
                      <a:pt x="255538" y="182303"/>
                      <a:pt x="255181" y="183874"/>
                      <a:pt x="254610" y="185230"/>
                    </a:cubicBezTo>
                    <a:cubicBezTo>
                      <a:pt x="253967" y="186657"/>
                      <a:pt x="253182" y="187871"/>
                      <a:pt x="252111" y="188942"/>
                    </a:cubicBezTo>
                    <a:cubicBezTo>
                      <a:pt x="250041" y="191083"/>
                      <a:pt x="247115" y="192368"/>
                      <a:pt x="243903" y="192368"/>
                    </a:cubicBezTo>
                    <a:cubicBezTo>
                      <a:pt x="240691" y="192368"/>
                      <a:pt x="237764" y="191012"/>
                      <a:pt x="235694" y="188942"/>
                    </a:cubicBezTo>
                    <a:cubicBezTo>
                      <a:pt x="234624" y="187871"/>
                      <a:pt x="233767" y="186586"/>
                      <a:pt x="233196" y="185230"/>
                    </a:cubicBezTo>
                    <a:cubicBezTo>
                      <a:pt x="232625" y="183874"/>
                      <a:pt x="232268" y="182303"/>
                      <a:pt x="232268" y="180733"/>
                    </a:cubicBezTo>
                    <a:cubicBezTo>
                      <a:pt x="232268" y="174309"/>
                      <a:pt x="237479" y="169098"/>
                      <a:pt x="243903" y="169098"/>
                    </a:cubicBezTo>
                    <a:close/>
                    <a:moveTo>
                      <a:pt x="400795" y="166385"/>
                    </a:moveTo>
                    <a:cubicBezTo>
                      <a:pt x="408718" y="166385"/>
                      <a:pt x="415071" y="172809"/>
                      <a:pt x="415071" y="180661"/>
                    </a:cubicBezTo>
                    <a:cubicBezTo>
                      <a:pt x="415071" y="182660"/>
                      <a:pt x="414642" y="184515"/>
                      <a:pt x="413929" y="186229"/>
                    </a:cubicBezTo>
                    <a:cubicBezTo>
                      <a:pt x="413215" y="187942"/>
                      <a:pt x="412144" y="189512"/>
                      <a:pt x="410859" y="190797"/>
                    </a:cubicBezTo>
                    <a:cubicBezTo>
                      <a:pt x="408290" y="193438"/>
                      <a:pt x="404721" y="195008"/>
                      <a:pt x="400795" y="195008"/>
                    </a:cubicBezTo>
                    <a:cubicBezTo>
                      <a:pt x="396869" y="195008"/>
                      <a:pt x="393300" y="193366"/>
                      <a:pt x="390730" y="190797"/>
                    </a:cubicBezTo>
                    <a:cubicBezTo>
                      <a:pt x="389446" y="189441"/>
                      <a:pt x="388375" y="187942"/>
                      <a:pt x="387661" y="186229"/>
                    </a:cubicBezTo>
                    <a:cubicBezTo>
                      <a:pt x="386947" y="184515"/>
                      <a:pt x="386519" y="182660"/>
                      <a:pt x="386519" y="180661"/>
                    </a:cubicBezTo>
                    <a:cubicBezTo>
                      <a:pt x="386519" y="172738"/>
                      <a:pt x="392943" y="166385"/>
                      <a:pt x="400795" y="166385"/>
                    </a:cubicBezTo>
                    <a:close/>
                    <a:moveTo>
                      <a:pt x="479098" y="164815"/>
                    </a:moveTo>
                    <a:cubicBezTo>
                      <a:pt x="484594" y="164815"/>
                      <a:pt x="489376" y="167599"/>
                      <a:pt x="492232" y="171810"/>
                    </a:cubicBezTo>
                    <a:cubicBezTo>
                      <a:pt x="493945" y="174380"/>
                      <a:pt x="494944" y="177378"/>
                      <a:pt x="494944" y="180661"/>
                    </a:cubicBezTo>
                    <a:cubicBezTo>
                      <a:pt x="494944" y="182803"/>
                      <a:pt x="494516" y="184873"/>
                      <a:pt x="493731" y="186800"/>
                    </a:cubicBezTo>
                    <a:cubicBezTo>
                      <a:pt x="493374" y="187799"/>
                      <a:pt x="492874" y="188656"/>
                      <a:pt x="492303" y="189512"/>
                    </a:cubicBezTo>
                    <a:cubicBezTo>
                      <a:pt x="491732" y="190369"/>
                      <a:pt x="491090" y="191154"/>
                      <a:pt x="490304" y="191939"/>
                    </a:cubicBezTo>
                    <a:cubicBezTo>
                      <a:pt x="487449" y="194794"/>
                      <a:pt x="483452" y="196579"/>
                      <a:pt x="479098" y="196579"/>
                    </a:cubicBezTo>
                    <a:cubicBezTo>
                      <a:pt x="477956" y="196579"/>
                      <a:pt x="476885" y="196436"/>
                      <a:pt x="475886" y="196222"/>
                    </a:cubicBezTo>
                    <a:cubicBezTo>
                      <a:pt x="472816" y="195651"/>
                      <a:pt x="470033" y="194081"/>
                      <a:pt x="467891" y="191939"/>
                    </a:cubicBezTo>
                    <a:cubicBezTo>
                      <a:pt x="467177" y="191225"/>
                      <a:pt x="466535" y="190440"/>
                      <a:pt x="465964" y="189584"/>
                    </a:cubicBezTo>
                    <a:cubicBezTo>
                      <a:pt x="465393" y="188727"/>
                      <a:pt x="464965" y="187799"/>
                      <a:pt x="464536" y="186871"/>
                    </a:cubicBezTo>
                    <a:cubicBezTo>
                      <a:pt x="464108" y="185872"/>
                      <a:pt x="463823" y="184873"/>
                      <a:pt x="463608" y="183873"/>
                    </a:cubicBezTo>
                    <a:cubicBezTo>
                      <a:pt x="463466" y="182803"/>
                      <a:pt x="463323" y="181732"/>
                      <a:pt x="463323" y="180661"/>
                    </a:cubicBezTo>
                    <a:cubicBezTo>
                      <a:pt x="463323" y="179519"/>
                      <a:pt x="463394" y="178449"/>
                      <a:pt x="463608" y="177449"/>
                    </a:cubicBezTo>
                    <a:cubicBezTo>
                      <a:pt x="464037" y="175379"/>
                      <a:pt x="464822" y="173523"/>
                      <a:pt x="465964" y="171810"/>
                    </a:cubicBezTo>
                    <a:cubicBezTo>
                      <a:pt x="466535" y="170954"/>
                      <a:pt x="467177" y="170168"/>
                      <a:pt x="467891" y="169455"/>
                    </a:cubicBezTo>
                    <a:cubicBezTo>
                      <a:pt x="470033" y="167313"/>
                      <a:pt x="472816" y="165814"/>
                      <a:pt x="475886" y="165172"/>
                    </a:cubicBezTo>
                    <a:cubicBezTo>
                      <a:pt x="476956" y="164958"/>
                      <a:pt x="478027" y="164815"/>
                      <a:pt x="479098" y="164815"/>
                    </a:cubicBezTo>
                    <a:close/>
                    <a:moveTo>
                      <a:pt x="636061" y="161317"/>
                    </a:moveTo>
                    <a:cubicBezTo>
                      <a:pt x="642771" y="161317"/>
                      <a:pt x="648695" y="164743"/>
                      <a:pt x="652193" y="169883"/>
                    </a:cubicBezTo>
                    <a:cubicBezTo>
                      <a:pt x="654263" y="172952"/>
                      <a:pt x="655476" y="176735"/>
                      <a:pt x="655476" y="180732"/>
                    </a:cubicBezTo>
                    <a:cubicBezTo>
                      <a:pt x="655476" y="183445"/>
                      <a:pt x="654977" y="185943"/>
                      <a:pt x="653977" y="188298"/>
                    </a:cubicBezTo>
                    <a:cubicBezTo>
                      <a:pt x="653478" y="189441"/>
                      <a:pt x="652907" y="190583"/>
                      <a:pt x="652193" y="191582"/>
                    </a:cubicBezTo>
                    <a:cubicBezTo>
                      <a:pt x="651479" y="192581"/>
                      <a:pt x="650694" y="193581"/>
                      <a:pt x="649766" y="194437"/>
                    </a:cubicBezTo>
                    <a:cubicBezTo>
                      <a:pt x="646268" y="198006"/>
                      <a:pt x="641415" y="200148"/>
                      <a:pt x="636061" y="200148"/>
                    </a:cubicBezTo>
                    <a:cubicBezTo>
                      <a:pt x="634705" y="200148"/>
                      <a:pt x="633420" y="200005"/>
                      <a:pt x="632135" y="199719"/>
                    </a:cubicBezTo>
                    <a:cubicBezTo>
                      <a:pt x="628352" y="198934"/>
                      <a:pt x="624997" y="197078"/>
                      <a:pt x="622356" y="194437"/>
                    </a:cubicBezTo>
                    <a:cubicBezTo>
                      <a:pt x="621500" y="193581"/>
                      <a:pt x="620715" y="192581"/>
                      <a:pt x="620001" y="191582"/>
                    </a:cubicBezTo>
                    <a:cubicBezTo>
                      <a:pt x="619287" y="190583"/>
                      <a:pt x="618716" y="189441"/>
                      <a:pt x="618216" y="188298"/>
                    </a:cubicBezTo>
                    <a:cubicBezTo>
                      <a:pt x="617717" y="187156"/>
                      <a:pt x="617360" y="185943"/>
                      <a:pt x="617074" y="184658"/>
                    </a:cubicBezTo>
                    <a:cubicBezTo>
                      <a:pt x="616789" y="183373"/>
                      <a:pt x="616646" y="182088"/>
                      <a:pt x="616646" y="180732"/>
                    </a:cubicBezTo>
                    <a:cubicBezTo>
                      <a:pt x="616646" y="179376"/>
                      <a:pt x="616789" y="178091"/>
                      <a:pt x="617074" y="176806"/>
                    </a:cubicBezTo>
                    <a:cubicBezTo>
                      <a:pt x="617574" y="174308"/>
                      <a:pt x="618573" y="171953"/>
                      <a:pt x="620001" y="169883"/>
                    </a:cubicBezTo>
                    <a:cubicBezTo>
                      <a:pt x="620715" y="168883"/>
                      <a:pt x="621500" y="167884"/>
                      <a:pt x="622356" y="167027"/>
                    </a:cubicBezTo>
                    <a:cubicBezTo>
                      <a:pt x="624926" y="164386"/>
                      <a:pt x="628352" y="162530"/>
                      <a:pt x="632135" y="161745"/>
                    </a:cubicBezTo>
                    <a:cubicBezTo>
                      <a:pt x="633420" y="161460"/>
                      <a:pt x="634705" y="161317"/>
                      <a:pt x="636061" y="161317"/>
                    </a:cubicBezTo>
                    <a:close/>
                    <a:moveTo>
                      <a:pt x="714579" y="159247"/>
                    </a:moveTo>
                    <a:cubicBezTo>
                      <a:pt x="726428" y="159247"/>
                      <a:pt x="736064" y="168883"/>
                      <a:pt x="736064" y="180732"/>
                    </a:cubicBezTo>
                    <a:cubicBezTo>
                      <a:pt x="736064" y="183659"/>
                      <a:pt x="735422" y="186514"/>
                      <a:pt x="734351" y="189084"/>
                    </a:cubicBezTo>
                    <a:cubicBezTo>
                      <a:pt x="733281" y="191653"/>
                      <a:pt x="731710" y="193937"/>
                      <a:pt x="729854" y="195936"/>
                    </a:cubicBezTo>
                    <a:cubicBezTo>
                      <a:pt x="726000" y="199791"/>
                      <a:pt x="720575" y="202218"/>
                      <a:pt x="714651" y="202218"/>
                    </a:cubicBezTo>
                    <a:cubicBezTo>
                      <a:pt x="708726" y="202218"/>
                      <a:pt x="703373" y="199862"/>
                      <a:pt x="699447" y="195936"/>
                    </a:cubicBezTo>
                    <a:cubicBezTo>
                      <a:pt x="697448" y="194009"/>
                      <a:pt x="695878" y="191653"/>
                      <a:pt x="694807" y="189084"/>
                    </a:cubicBezTo>
                    <a:cubicBezTo>
                      <a:pt x="693665" y="186514"/>
                      <a:pt x="693094" y="183730"/>
                      <a:pt x="693094" y="180732"/>
                    </a:cubicBezTo>
                    <a:cubicBezTo>
                      <a:pt x="693094" y="168883"/>
                      <a:pt x="702730" y="159247"/>
                      <a:pt x="714579" y="159247"/>
                    </a:cubicBezTo>
                    <a:close/>
                    <a:moveTo>
                      <a:pt x="871470" y="154322"/>
                    </a:moveTo>
                    <a:cubicBezTo>
                      <a:pt x="886032" y="154322"/>
                      <a:pt x="897881" y="166171"/>
                      <a:pt x="897881" y="180732"/>
                    </a:cubicBezTo>
                    <a:cubicBezTo>
                      <a:pt x="897881" y="184373"/>
                      <a:pt x="897167" y="187870"/>
                      <a:pt x="895811" y="191011"/>
                    </a:cubicBezTo>
                    <a:cubicBezTo>
                      <a:pt x="894455" y="194152"/>
                      <a:pt x="892527" y="197007"/>
                      <a:pt x="890172" y="199434"/>
                    </a:cubicBezTo>
                    <a:cubicBezTo>
                      <a:pt x="885389" y="204216"/>
                      <a:pt x="878751" y="207143"/>
                      <a:pt x="871470" y="207143"/>
                    </a:cubicBezTo>
                    <a:cubicBezTo>
                      <a:pt x="864118" y="207143"/>
                      <a:pt x="857551" y="204216"/>
                      <a:pt x="852769" y="199434"/>
                    </a:cubicBezTo>
                    <a:cubicBezTo>
                      <a:pt x="850413" y="197007"/>
                      <a:pt x="848486" y="194152"/>
                      <a:pt x="847130" y="191011"/>
                    </a:cubicBezTo>
                    <a:cubicBezTo>
                      <a:pt x="845774" y="187870"/>
                      <a:pt x="845060" y="184373"/>
                      <a:pt x="845060" y="180732"/>
                    </a:cubicBezTo>
                    <a:cubicBezTo>
                      <a:pt x="845060" y="166171"/>
                      <a:pt x="856909" y="154322"/>
                      <a:pt x="871470" y="154322"/>
                    </a:cubicBezTo>
                    <a:close/>
                    <a:moveTo>
                      <a:pt x="126198" y="131481"/>
                    </a:moveTo>
                    <a:cubicBezTo>
                      <a:pt x="131694" y="131481"/>
                      <a:pt x="136191" y="135978"/>
                      <a:pt x="136191" y="141474"/>
                    </a:cubicBezTo>
                    <a:cubicBezTo>
                      <a:pt x="136191" y="146970"/>
                      <a:pt x="131694" y="151467"/>
                      <a:pt x="126198" y="151467"/>
                    </a:cubicBezTo>
                    <a:cubicBezTo>
                      <a:pt x="120631" y="151467"/>
                      <a:pt x="116205" y="146970"/>
                      <a:pt x="116205" y="141474"/>
                    </a:cubicBezTo>
                    <a:cubicBezTo>
                      <a:pt x="116205" y="135907"/>
                      <a:pt x="120702" y="131481"/>
                      <a:pt x="126198" y="131481"/>
                    </a:cubicBezTo>
                    <a:close/>
                    <a:moveTo>
                      <a:pt x="204644" y="130410"/>
                    </a:moveTo>
                    <a:cubicBezTo>
                      <a:pt x="210782" y="130410"/>
                      <a:pt x="215708" y="135407"/>
                      <a:pt x="215708" y="141474"/>
                    </a:cubicBezTo>
                    <a:cubicBezTo>
                      <a:pt x="215708" y="147612"/>
                      <a:pt x="210782" y="152538"/>
                      <a:pt x="204644" y="152538"/>
                    </a:cubicBezTo>
                    <a:cubicBezTo>
                      <a:pt x="198505" y="152538"/>
                      <a:pt x="193580" y="147541"/>
                      <a:pt x="193580" y="141474"/>
                    </a:cubicBezTo>
                    <a:cubicBezTo>
                      <a:pt x="193580" y="135335"/>
                      <a:pt x="198577" y="130410"/>
                      <a:pt x="204644" y="130410"/>
                    </a:cubicBezTo>
                    <a:close/>
                    <a:moveTo>
                      <a:pt x="361536" y="127912"/>
                    </a:moveTo>
                    <a:cubicBezTo>
                      <a:pt x="369031" y="127912"/>
                      <a:pt x="375098" y="133979"/>
                      <a:pt x="375098" y="141474"/>
                    </a:cubicBezTo>
                    <a:cubicBezTo>
                      <a:pt x="375098" y="148969"/>
                      <a:pt x="369031" y="155036"/>
                      <a:pt x="361536" y="155036"/>
                    </a:cubicBezTo>
                    <a:cubicBezTo>
                      <a:pt x="354041" y="155036"/>
                      <a:pt x="347974" y="148969"/>
                      <a:pt x="347974" y="141474"/>
                    </a:cubicBezTo>
                    <a:cubicBezTo>
                      <a:pt x="347974" y="133979"/>
                      <a:pt x="354041" y="127912"/>
                      <a:pt x="361536" y="127912"/>
                    </a:cubicBezTo>
                    <a:close/>
                    <a:moveTo>
                      <a:pt x="440054" y="126484"/>
                    </a:moveTo>
                    <a:cubicBezTo>
                      <a:pt x="448334" y="126484"/>
                      <a:pt x="455043" y="133194"/>
                      <a:pt x="455043" y="141474"/>
                    </a:cubicBezTo>
                    <a:cubicBezTo>
                      <a:pt x="455043" y="149754"/>
                      <a:pt x="448262" y="156535"/>
                      <a:pt x="440054" y="156463"/>
                    </a:cubicBezTo>
                    <a:cubicBezTo>
                      <a:pt x="431774" y="156463"/>
                      <a:pt x="425064" y="149754"/>
                      <a:pt x="425064" y="141474"/>
                    </a:cubicBezTo>
                    <a:cubicBezTo>
                      <a:pt x="425064" y="133194"/>
                      <a:pt x="431774" y="126484"/>
                      <a:pt x="440054" y="126484"/>
                    </a:cubicBezTo>
                    <a:close/>
                    <a:moveTo>
                      <a:pt x="596946" y="123058"/>
                    </a:moveTo>
                    <a:cubicBezTo>
                      <a:pt x="607082" y="123058"/>
                      <a:pt x="615362" y="131267"/>
                      <a:pt x="615362" y="141474"/>
                    </a:cubicBezTo>
                    <a:cubicBezTo>
                      <a:pt x="615362" y="151681"/>
                      <a:pt x="607082" y="159890"/>
                      <a:pt x="596946" y="159890"/>
                    </a:cubicBezTo>
                    <a:cubicBezTo>
                      <a:pt x="586810" y="159890"/>
                      <a:pt x="578530" y="151681"/>
                      <a:pt x="578530" y="141474"/>
                    </a:cubicBezTo>
                    <a:cubicBezTo>
                      <a:pt x="578530" y="131338"/>
                      <a:pt x="586739" y="123058"/>
                      <a:pt x="596946" y="123058"/>
                    </a:cubicBezTo>
                    <a:close/>
                    <a:moveTo>
                      <a:pt x="675321" y="121059"/>
                    </a:moveTo>
                    <a:cubicBezTo>
                      <a:pt x="686598" y="121059"/>
                      <a:pt x="695735" y="130196"/>
                      <a:pt x="695735" y="141474"/>
                    </a:cubicBezTo>
                    <a:cubicBezTo>
                      <a:pt x="695735" y="152752"/>
                      <a:pt x="686598" y="161888"/>
                      <a:pt x="675321" y="161888"/>
                    </a:cubicBezTo>
                    <a:cubicBezTo>
                      <a:pt x="664043" y="161888"/>
                      <a:pt x="654906" y="152752"/>
                      <a:pt x="654906" y="141474"/>
                    </a:cubicBezTo>
                    <a:cubicBezTo>
                      <a:pt x="654906" y="130196"/>
                      <a:pt x="664043" y="121059"/>
                      <a:pt x="675321" y="121059"/>
                    </a:cubicBezTo>
                    <a:close/>
                    <a:moveTo>
                      <a:pt x="832283" y="116348"/>
                    </a:moveTo>
                    <a:cubicBezTo>
                      <a:pt x="846131" y="116348"/>
                      <a:pt x="857337" y="127626"/>
                      <a:pt x="857337" y="141474"/>
                    </a:cubicBezTo>
                    <a:cubicBezTo>
                      <a:pt x="857337" y="155321"/>
                      <a:pt x="846059" y="166599"/>
                      <a:pt x="832283" y="166528"/>
                    </a:cubicBezTo>
                    <a:cubicBezTo>
                      <a:pt x="818436" y="166528"/>
                      <a:pt x="807229" y="155321"/>
                      <a:pt x="807229" y="141474"/>
                    </a:cubicBezTo>
                    <a:cubicBezTo>
                      <a:pt x="807229" y="127555"/>
                      <a:pt x="818436" y="116348"/>
                      <a:pt x="832283" y="116348"/>
                    </a:cubicBezTo>
                    <a:close/>
                    <a:moveTo>
                      <a:pt x="910730" y="113636"/>
                    </a:moveTo>
                    <a:cubicBezTo>
                      <a:pt x="926076" y="113636"/>
                      <a:pt x="938496" y="126127"/>
                      <a:pt x="938496" y="141474"/>
                    </a:cubicBezTo>
                    <a:lnTo>
                      <a:pt x="930397" y="161004"/>
                    </a:lnTo>
                    <a:lnTo>
                      <a:pt x="949989" y="152895"/>
                    </a:lnTo>
                    <a:cubicBezTo>
                      <a:pt x="965335" y="152895"/>
                      <a:pt x="977755" y="165315"/>
                      <a:pt x="977755" y="180662"/>
                    </a:cubicBezTo>
                    <a:cubicBezTo>
                      <a:pt x="977755" y="184516"/>
                      <a:pt x="976970" y="188157"/>
                      <a:pt x="975542" y="191511"/>
                    </a:cubicBezTo>
                    <a:cubicBezTo>
                      <a:pt x="974115" y="194866"/>
                      <a:pt x="972045" y="197864"/>
                      <a:pt x="969618" y="200362"/>
                    </a:cubicBezTo>
                    <a:cubicBezTo>
                      <a:pt x="964621" y="205359"/>
                      <a:pt x="957698" y="208500"/>
                      <a:pt x="949989" y="208500"/>
                    </a:cubicBezTo>
                    <a:lnTo>
                      <a:pt x="930410" y="200383"/>
                    </a:lnTo>
                    <a:lnTo>
                      <a:pt x="938496" y="219920"/>
                    </a:lnTo>
                    <a:cubicBezTo>
                      <a:pt x="938496" y="235266"/>
                      <a:pt x="926005" y="247758"/>
                      <a:pt x="910730" y="247758"/>
                    </a:cubicBezTo>
                    <a:cubicBezTo>
                      <a:pt x="895383" y="247758"/>
                      <a:pt x="882963" y="235266"/>
                      <a:pt x="882963" y="219920"/>
                    </a:cubicBezTo>
                    <a:cubicBezTo>
                      <a:pt x="882963" y="204573"/>
                      <a:pt x="895383" y="192153"/>
                      <a:pt x="910730" y="192153"/>
                    </a:cubicBezTo>
                    <a:lnTo>
                      <a:pt x="930281" y="200246"/>
                    </a:lnTo>
                    <a:lnTo>
                      <a:pt x="924435" y="191511"/>
                    </a:lnTo>
                    <a:cubicBezTo>
                      <a:pt x="923007" y="188157"/>
                      <a:pt x="922222" y="184516"/>
                      <a:pt x="922222" y="180662"/>
                    </a:cubicBezTo>
                    <a:lnTo>
                      <a:pt x="930295" y="161159"/>
                    </a:lnTo>
                    <a:lnTo>
                      <a:pt x="910730" y="169241"/>
                    </a:lnTo>
                    <a:cubicBezTo>
                      <a:pt x="895383" y="169241"/>
                      <a:pt x="882963" y="156821"/>
                      <a:pt x="882963" y="141474"/>
                    </a:cubicBezTo>
                    <a:cubicBezTo>
                      <a:pt x="882963" y="126056"/>
                      <a:pt x="895383" y="113636"/>
                      <a:pt x="910730" y="113636"/>
                    </a:cubicBezTo>
                    <a:close/>
                    <a:moveTo>
                      <a:pt x="86939" y="92793"/>
                    </a:moveTo>
                    <a:cubicBezTo>
                      <a:pt x="92222" y="92793"/>
                      <a:pt x="96433" y="97076"/>
                      <a:pt x="96433" y="102286"/>
                    </a:cubicBezTo>
                    <a:cubicBezTo>
                      <a:pt x="96433" y="107497"/>
                      <a:pt x="92222" y="111709"/>
                      <a:pt x="86939" y="111780"/>
                    </a:cubicBezTo>
                    <a:cubicBezTo>
                      <a:pt x="81657" y="111780"/>
                      <a:pt x="77446" y="107497"/>
                      <a:pt x="77446" y="102286"/>
                    </a:cubicBezTo>
                    <a:cubicBezTo>
                      <a:pt x="77446" y="97004"/>
                      <a:pt x="81729" y="92793"/>
                      <a:pt x="86939" y="92793"/>
                    </a:cubicBezTo>
                    <a:close/>
                    <a:moveTo>
                      <a:pt x="165457" y="91794"/>
                    </a:moveTo>
                    <a:cubicBezTo>
                      <a:pt x="169097" y="91794"/>
                      <a:pt x="172309" y="93650"/>
                      <a:pt x="174165" y="96434"/>
                    </a:cubicBezTo>
                    <a:cubicBezTo>
                      <a:pt x="175307" y="98075"/>
                      <a:pt x="175950" y="100145"/>
                      <a:pt x="175950" y="102287"/>
                    </a:cubicBezTo>
                    <a:cubicBezTo>
                      <a:pt x="175950" y="104428"/>
                      <a:pt x="175307" y="106498"/>
                      <a:pt x="174165" y="108140"/>
                    </a:cubicBezTo>
                    <a:cubicBezTo>
                      <a:pt x="172238" y="110924"/>
                      <a:pt x="169026" y="112780"/>
                      <a:pt x="165457" y="112922"/>
                    </a:cubicBezTo>
                    <a:cubicBezTo>
                      <a:pt x="164672" y="112922"/>
                      <a:pt x="164029" y="112851"/>
                      <a:pt x="163315" y="112708"/>
                    </a:cubicBezTo>
                    <a:cubicBezTo>
                      <a:pt x="161317" y="112280"/>
                      <a:pt x="159461" y="111281"/>
                      <a:pt x="158033" y="109853"/>
                    </a:cubicBezTo>
                    <a:cubicBezTo>
                      <a:pt x="157534" y="109353"/>
                      <a:pt x="157105" y="108854"/>
                      <a:pt x="156748" y="108283"/>
                    </a:cubicBezTo>
                    <a:cubicBezTo>
                      <a:pt x="156035" y="107141"/>
                      <a:pt x="155464" y="105856"/>
                      <a:pt x="155178" y="104500"/>
                    </a:cubicBezTo>
                    <a:cubicBezTo>
                      <a:pt x="155035" y="103786"/>
                      <a:pt x="154964" y="103072"/>
                      <a:pt x="154964" y="102358"/>
                    </a:cubicBezTo>
                    <a:cubicBezTo>
                      <a:pt x="154964" y="101573"/>
                      <a:pt x="155035" y="100931"/>
                      <a:pt x="155178" y="100217"/>
                    </a:cubicBezTo>
                    <a:cubicBezTo>
                      <a:pt x="155464" y="98789"/>
                      <a:pt x="155963" y="97576"/>
                      <a:pt x="156748" y="96434"/>
                    </a:cubicBezTo>
                    <a:cubicBezTo>
                      <a:pt x="157105" y="95863"/>
                      <a:pt x="157534" y="95363"/>
                      <a:pt x="158033" y="94863"/>
                    </a:cubicBezTo>
                    <a:cubicBezTo>
                      <a:pt x="159461" y="93436"/>
                      <a:pt x="161245" y="92436"/>
                      <a:pt x="163315" y="92008"/>
                    </a:cubicBezTo>
                    <a:cubicBezTo>
                      <a:pt x="164029" y="91865"/>
                      <a:pt x="164743" y="91794"/>
                      <a:pt x="165457" y="91794"/>
                    </a:cubicBezTo>
                    <a:close/>
                    <a:moveTo>
                      <a:pt x="322349" y="89367"/>
                    </a:moveTo>
                    <a:cubicBezTo>
                      <a:pt x="324990" y="89367"/>
                      <a:pt x="327489" y="90224"/>
                      <a:pt x="329559" y="91580"/>
                    </a:cubicBezTo>
                    <a:cubicBezTo>
                      <a:pt x="332913" y="93935"/>
                      <a:pt x="335198" y="97861"/>
                      <a:pt x="335198" y="102287"/>
                    </a:cubicBezTo>
                    <a:cubicBezTo>
                      <a:pt x="335198" y="106712"/>
                      <a:pt x="332985" y="110638"/>
                      <a:pt x="329559" y="112994"/>
                    </a:cubicBezTo>
                    <a:cubicBezTo>
                      <a:pt x="327489" y="114421"/>
                      <a:pt x="324990" y="115206"/>
                      <a:pt x="322349" y="115206"/>
                    </a:cubicBezTo>
                    <a:cubicBezTo>
                      <a:pt x="321493" y="115206"/>
                      <a:pt x="320636" y="115064"/>
                      <a:pt x="319780" y="114921"/>
                    </a:cubicBezTo>
                    <a:cubicBezTo>
                      <a:pt x="313927" y="113707"/>
                      <a:pt x="309501" y="108497"/>
                      <a:pt x="309501" y="102287"/>
                    </a:cubicBezTo>
                    <a:cubicBezTo>
                      <a:pt x="309501" y="96077"/>
                      <a:pt x="313927" y="90866"/>
                      <a:pt x="319780" y="89653"/>
                    </a:cubicBezTo>
                    <a:cubicBezTo>
                      <a:pt x="320565" y="89438"/>
                      <a:pt x="321493" y="89367"/>
                      <a:pt x="322349" y="89367"/>
                    </a:cubicBezTo>
                    <a:close/>
                    <a:moveTo>
                      <a:pt x="400795" y="88011"/>
                    </a:moveTo>
                    <a:cubicBezTo>
                      <a:pt x="408718" y="88011"/>
                      <a:pt x="415071" y="94435"/>
                      <a:pt x="415071" y="102287"/>
                    </a:cubicBezTo>
                    <a:cubicBezTo>
                      <a:pt x="415071" y="110139"/>
                      <a:pt x="408647" y="116563"/>
                      <a:pt x="400795" y="116563"/>
                    </a:cubicBezTo>
                    <a:cubicBezTo>
                      <a:pt x="392943" y="116563"/>
                      <a:pt x="386519" y="110139"/>
                      <a:pt x="386519" y="102287"/>
                    </a:cubicBezTo>
                    <a:cubicBezTo>
                      <a:pt x="386519" y="94364"/>
                      <a:pt x="392943" y="88011"/>
                      <a:pt x="400795" y="88011"/>
                    </a:cubicBezTo>
                    <a:close/>
                    <a:moveTo>
                      <a:pt x="557687" y="84798"/>
                    </a:moveTo>
                    <a:cubicBezTo>
                      <a:pt x="567323" y="84798"/>
                      <a:pt x="575175" y="92650"/>
                      <a:pt x="575175" y="102286"/>
                    </a:cubicBezTo>
                    <a:cubicBezTo>
                      <a:pt x="575175" y="111922"/>
                      <a:pt x="567323" y="119774"/>
                      <a:pt x="557687" y="119774"/>
                    </a:cubicBezTo>
                    <a:cubicBezTo>
                      <a:pt x="548051" y="119774"/>
                      <a:pt x="540199" y="111922"/>
                      <a:pt x="540199" y="102286"/>
                    </a:cubicBezTo>
                    <a:cubicBezTo>
                      <a:pt x="540199" y="92650"/>
                      <a:pt x="548051" y="84798"/>
                      <a:pt x="557687" y="84798"/>
                    </a:cubicBezTo>
                    <a:close/>
                    <a:moveTo>
                      <a:pt x="636061" y="82871"/>
                    </a:moveTo>
                    <a:cubicBezTo>
                      <a:pt x="642771" y="82871"/>
                      <a:pt x="648695" y="86297"/>
                      <a:pt x="652193" y="91437"/>
                    </a:cubicBezTo>
                    <a:cubicBezTo>
                      <a:pt x="654263" y="94506"/>
                      <a:pt x="655476" y="98289"/>
                      <a:pt x="655476" y="102286"/>
                    </a:cubicBezTo>
                    <a:cubicBezTo>
                      <a:pt x="655476" y="106284"/>
                      <a:pt x="654263" y="110067"/>
                      <a:pt x="652193" y="113136"/>
                    </a:cubicBezTo>
                    <a:cubicBezTo>
                      <a:pt x="648695" y="118275"/>
                      <a:pt x="642842" y="121702"/>
                      <a:pt x="636061" y="121702"/>
                    </a:cubicBezTo>
                    <a:cubicBezTo>
                      <a:pt x="634705" y="121702"/>
                      <a:pt x="633420" y="121559"/>
                      <a:pt x="632135" y="121273"/>
                    </a:cubicBezTo>
                    <a:cubicBezTo>
                      <a:pt x="628352" y="120488"/>
                      <a:pt x="624997" y="118632"/>
                      <a:pt x="622356" y="115991"/>
                    </a:cubicBezTo>
                    <a:cubicBezTo>
                      <a:pt x="621500" y="115135"/>
                      <a:pt x="620715" y="114135"/>
                      <a:pt x="620001" y="113136"/>
                    </a:cubicBezTo>
                    <a:cubicBezTo>
                      <a:pt x="618573" y="111066"/>
                      <a:pt x="617574" y="108710"/>
                      <a:pt x="617074" y="106212"/>
                    </a:cubicBezTo>
                    <a:cubicBezTo>
                      <a:pt x="616789" y="104927"/>
                      <a:pt x="616646" y="103642"/>
                      <a:pt x="616646" y="102286"/>
                    </a:cubicBezTo>
                    <a:cubicBezTo>
                      <a:pt x="616646" y="100930"/>
                      <a:pt x="616789" y="99645"/>
                      <a:pt x="617074" y="98360"/>
                    </a:cubicBezTo>
                    <a:cubicBezTo>
                      <a:pt x="617574" y="95862"/>
                      <a:pt x="618573" y="93507"/>
                      <a:pt x="620001" y="91437"/>
                    </a:cubicBezTo>
                    <a:cubicBezTo>
                      <a:pt x="620715" y="90437"/>
                      <a:pt x="621500" y="89438"/>
                      <a:pt x="622356" y="88581"/>
                    </a:cubicBezTo>
                    <a:cubicBezTo>
                      <a:pt x="624926" y="85940"/>
                      <a:pt x="628352" y="84084"/>
                      <a:pt x="632135" y="83299"/>
                    </a:cubicBezTo>
                    <a:cubicBezTo>
                      <a:pt x="633420" y="83014"/>
                      <a:pt x="634705" y="82871"/>
                      <a:pt x="636061" y="82871"/>
                    </a:cubicBezTo>
                    <a:close/>
                    <a:moveTo>
                      <a:pt x="793025" y="78446"/>
                    </a:moveTo>
                    <a:cubicBezTo>
                      <a:pt x="797950" y="78446"/>
                      <a:pt x="802590" y="79945"/>
                      <a:pt x="806373" y="82515"/>
                    </a:cubicBezTo>
                    <a:cubicBezTo>
                      <a:pt x="812725" y="86797"/>
                      <a:pt x="816865" y="94078"/>
                      <a:pt x="816865" y="102287"/>
                    </a:cubicBezTo>
                    <a:cubicBezTo>
                      <a:pt x="816865" y="110495"/>
                      <a:pt x="812654" y="117776"/>
                      <a:pt x="806373" y="122059"/>
                    </a:cubicBezTo>
                    <a:cubicBezTo>
                      <a:pt x="802518" y="124629"/>
                      <a:pt x="797950" y="126128"/>
                      <a:pt x="793025" y="126128"/>
                    </a:cubicBezTo>
                    <a:cubicBezTo>
                      <a:pt x="791383" y="126128"/>
                      <a:pt x="789813" y="125913"/>
                      <a:pt x="788242" y="125628"/>
                    </a:cubicBezTo>
                    <a:cubicBezTo>
                      <a:pt x="777321" y="123415"/>
                      <a:pt x="769184" y="113779"/>
                      <a:pt x="769184" y="102287"/>
                    </a:cubicBezTo>
                    <a:cubicBezTo>
                      <a:pt x="769184" y="90795"/>
                      <a:pt x="777393" y="81158"/>
                      <a:pt x="788242" y="78946"/>
                    </a:cubicBezTo>
                    <a:cubicBezTo>
                      <a:pt x="789741" y="78589"/>
                      <a:pt x="791383" y="78446"/>
                      <a:pt x="793025" y="78446"/>
                    </a:cubicBezTo>
                    <a:close/>
                    <a:moveTo>
                      <a:pt x="871470" y="75876"/>
                    </a:moveTo>
                    <a:cubicBezTo>
                      <a:pt x="886032" y="75876"/>
                      <a:pt x="897881" y="87725"/>
                      <a:pt x="897881" y="102286"/>
                    </a:cubicBezTo>
                    <a:cubicBezTo>
                      <a:pt x="897881" y="116848"/>
                      <a:pt x="886032" y="128697"/>
                      <a:pt x="871470" y="128697"/>
                    </a:cubicBezTo>
                    <a:cubicBezTo>
                      <a:pt x="856909" y="128697"/>
                      <a:pt x="845060" y="116848"/>
                      <a:pt x="845060" y="102286"/>
                    </a:cubicBezTo>
                    <a:cubicBezTo>
                      <a:pt x="845060" y="87725"/>
                      <a:pt x="856909" y="75876"/>
                      <a:pt x="871470" y="75876"/>
                    </a:cubicBezTo>
                    <a:close/>
                    <a:moveTo>
                      <a:pt x="47753" y="54034"/>
                    </a:moveTo>
                    <a:cubicBezTo>
                      <a:pt x="52749" y="54034"/>
                      <a:pt x="56747" y="58031"/>
                      <a:pt x="56747" y="63028"/>
                    </a:cubicBezTo>
                    <a:cubicBezTo>
                      <a:pt x="56747" y="68024"/>
                      <a:pt x="52749" y="72022"/>
                      <a:pt x="47753" y="72022"/>
                    </a:cubicBezTo>
                    <a:cubicBezTo>
                      <a:pt x="42756" y="72022"/>
                      <a:pt x="38759" y="68024"/>
                      <a:pt x="38759" y="63028"/>
                    </a:cubicBezTo>
                    <a:cubicBezTo>
                      <a:pt x="38759" y="58031"/>
                      <a:pt x="42756" y="54034"/>
                      <a:pt x="47753" y="54034"/>
                    </a:cubicBezTo>
                    <a:close/>
                    <a:moveTo>
                      <a:pt x="126198" y="53035"/>
                    </a:moveTo>
                    <a:cubicBezTo>
                      <a:pt x="131694" y="53035"/>
                      <a:pt x="136191" y="57532"/>
                      <a:pt x="136191" y="63028"/>
                    </a:cubicBezTo>
                    <a:cubicBezTo>
                      <a:pt x="136191" y="68524"/>
                      <a:pt x="131694" y="73021"/>
                      <a:pt x="126198" y="73021"/>
                    </a:cubicBezTo>
                    <a:cubicBezTo>
                      <a:pt x="120631" y="73021"/>
                      <a:pt x="116205" y="68524"/>
                      <a:pt x="116205" y="63028"/>
                    </a:cubicBezTo>
                    <a:cubicBezTo>
                      <a:pt x="116205" y="57461"/>
                      <a:pt x="120702" y="53035"/>
                      <a:pt x="126198" y="53035"/>
                    </a:cubicBezTo>
                    <a:close/>
                    <a:moveTo>
                      <a:pt x="283162" y="50822"/>
                    </a:moveTo>
                    <a:cubicBezTo>
                      <a:pt x="289872" y="50822"/>
                      <a:pt x="295368" y="56247"/>
                      <a:pt x="295368" y="63028"/>
                    </a:cubicBezTo>
                    <a:cubicBezTo>
                      <a:pt x="295368" y="69809"/>
                      <a:pt x="289872" y="75305"/>
                      <a:pt x="283162" y="75234"/>
                    </a:cubicBezTo>
                    <a:cubicBezTo>
                      <a:pt x="276452" y="75234"/>
                      <a:pt x="270956" y="69809"/>
                      <a:pt x="270956" y="63028"/>
                    </a:cubicBezTo>
                    <a:cubicBezTo>
                      <a:pt x="270956" y="56318"/>
                      <a:pt x="276381" y="50822"/>
                      <a:pt x="283162" y="50822"/>
                    </a:cubicBezTo>
                    <a:close/>
                    <a:moveTo>
                      <a:pt x="361536" y="49466"/>
                    </a:moveTo>
                    <a:cubicBezTo>
                      <a:pt x="369031" y="49466"/>
                      <a:pt x="375098" y="55533"/>
                      <a:pt x="375098" y="63028"/>
                    </a:cubicBezTo>
                    <a:cubicBezTo>
                      <a:pt x="375098" y="70523"/>
                      <a:pt x="369031" y="76590"/>
                      <a:pt x="361536" y="76590"/>
                    </a:cubicBezTo>
                    <a:cubicBezTo>
                      <a:pt x="354041" y="76590"/>
                      <a:pt x="347974" y="70523"/>
                      <a:pt x="347974" y="63028"/>
                    </a:cubicBezTo>
                    <a:cubicBezTo>
                      <a:pt x="347974" y="55533"/>
                      <a:pt x="354041" y="49466"/>
                      <a:pt x="361536" y="49466"/>
                    </a:cubicBezTo>
                    <a:close/>
                    <a:moveTo>
                      <a:pt x="518428" y="46396"/>
                    </a:moveTo>
                    <a:cubicBezTo>
                      <a:pt x="527636" y="46396"/>
                      <a:pt x="535060" y="53819"/>
                      <a:pt x="535060" y="63027"/>
                    </a:cubicBezTo>
                    <a:cubicBezTo>
                      <a:pt x="535060" y="72235"/>
                      <a:pt x="527636" y="79730"/>
                      <a:pt x="518428" y="79659"/>
                    </a:cubicBezTo>
                    <a:cubicBezTo>
                      <a:pt x="509220" y="79659"/>
                      <a:pt x="501797" y="72235"/>
                      <a:pt x="501797" y="63027"/>
                    </a:cubicBezTo>
                    <a:cubicBezTo>
                      <a:pt x="501797" y="53819"/>
                      <a:pt x="509220" y="46396"/>
                      <a:pt x="518428" y="46396"/>
                    </a:cubicBezTo>
                    <a:close/>
                    <a:moveTo>
                      <a:pt x="596946" y="44612"/>
                    </a:moveTo>
                    <a:cubicBezTo>
                      <a:pt x="607082" y="44612"/>
                      <a:pt x="615362" y="52821"/>
                      <a:pt x="615362" y="63028"/>
                    </a:cubicBezTo>
                    <a:cubicBezTo>
                      <a:pt x="615362" y="73235"/>
                      <a:pt x="607082" y="81515"/>
                      <a:pt x="596946" y="81444"/>
                    </a:cubicBezTo>
                    <a:cubicBezTo>
                      <a:pt x="586810" y="81444"/>
                      <a:pt x="578530" y="73235"/>
                      <a:pt x="578530" y="63028"/>
                    </a:cubicBezTo>
                    <a:cubicBezTo>
                      <a:pt x="578530" y="52892"/>
                      <a:pt x="586739" y="44612"/>
                      <a:pt x="596946" y="44612"/>
                    </a:cubicBezTo>
                    <a:close/>
                    <a:moveTo>
                      <a:pt x="753766" y="40400"/>
                    </a:moveTo>
                    <a:cubicBezTo>
                      <a:pt x="766258" y="40400"/>
                      <a:pt x="776394" y="50536"/>
                      <a:pt x="776394" y="63027"/>
                    </a:cubicBezTo>
                    <a:cubicBezTo>
                      <a:pt x="776394" y="75519"/>
                      <a:pt x="766258" y="85726"/>
                      <a:pt x="753766" y="85655"/>
                    </a:cubicBezTo>
                    <a:cubicBezTo>
                      <a:pt x="741275" y="85655"/>
                      <a:pt x="731139" y="75519"/>
                      <a:pt x="731139" y="63027"/>
                    </a:cubicBezTo>
                    <a:cubicBezTo>
                      <a:pt x="731139" y="50536"/>
                      <a:pt x="741275" y="40400"/>
                      <a:pt x="753766" y="40400"/>
                    </a:cubicBezTo>
                    <a:close/>
                    <a:moveTo>
                      <a:pt x="832283" y="37973"/>
                    </a:moveTo>
                    <a:cubicBezTo>
                      <a:pt x="846131" y="37973"/>
                      <a:pt x="857337" y="49180"/>
                      <a:pt x="857337" y="63027"/>
                    </a:cubicBezTo>
                    <a:cubicBezTo>
                      <a:pt x="857337" y="76875"/>
                      <a:pt x="846059" y="88153"/>
                      <a:pt x="832283" y="88153"/>
                    </a:cubicBezTo>
                    <a:cubicBezTo>
                      <a:pt x="818436" y="88153"/>
                      <a:pt x="807229" y="76875"/>
                      <a:pt x="807229" y="63027"/>
                    </a:cubicBezTo>
                    <a:cubicBezTo>
                      <a:pt x="807229" y="49180"/>
                      <a:pt x="818436" y="37973"/>
                      <a:pt x="832283" y="37973"/>
                    </a:cubicBezTo>
                    <a:close/>
                    <a:moveTo>
                      <a:pt x="8566" y="15275"/>
                    </a:moveTo>
                    <a:cubicBezTo>
                      <a:pt x="11492" y="15275"/>
                      <a:pt x="14062" y="16774"/>
                      <a:pt x="15632" y="19058"/>
                    </a:cubicBezTo>
                    <a:cubicBezTo>
                      <a:pt x="16489" y="20414"/>
                      <a:pt x="17060" y="22056"/>
                      <a:pt x="17060" y="23841"/>
                    </a:cubicBezTo>
                    <a:cubicBezTo>
                      <a:pt x="17060" y="24412"/>
                      <a:pt x="17060" y="24983"/>
                      <a:pt x="16917" y="25554"/>
                    </a:cubicBezTo>
                    <a:cubicBezTo>
                      <a:pt x="16703" y="26696"/>
                      <a:pt x="16275" y="27695"/>
                      <a:pt x="15632" y="28623"/>
                    </a:cubicBezTo>
                    <a:cubicBezTo>
                      <a:pt x="14062" y="30907"/>
                      <a:pt x="11492" y="32406"/>
                      <a:pt x="8566" y="32406"/>
                    </a:cubicBezTo>
                    <a:cubicBezTo>
                      <a:pt x="7923" y="32406"/>
                      <a:pt x="7352" y="32335"/>
                      <a:pt x="6852" y="32192"/>
                    </a:cubicBezTo>
                    <a:cubicBezTo>
                      <a:pt x="5139" y="31835"/>
                      <a:pt x="3640" y="30979"/>
                      <a:pt x="2498" y="29836"/>
                    </a:cubicBezTo>
                    <a:cubicBezTo>
                      <a:pt x="2141" y="29480"/>
                      <a:pt x="1784" y="29051"/>
                      <a:pt x="1428" y="28623"/>
                    </a:cubicBezTo>
                    <a:cubicBezTo>
                      <a:pt x="785" y="27695"/>
                      <a:pt x="357" y="26696"/>
                      <a:pt x="143" y="25554"/>
                    </a:cubicBezTo>
                    <a:cubicBezTo>
                      <a:pt x="71" y="24983"/>
                      <a:pt x="0" y="24412"/>
                      <a:pt x="0" y="23841"/>
                    </a:cubicBezTo>
                    <a:cubicBezTo>
                      <a:pt x="0" y="23270"/>
                      <a:pt x="71" y="22627"/>
                      <a:pt x="143" y="22127"/>
                    </a:cubicBezTo>
                    <a:cubicBezTo>
                      <a:pt x="428" y="20985"/>
                      <a:pt x="857" y="19986"/>
                      <a:pt x="1428" y="19058"/>
                    </a:cubicBezTo>
                    <a:cubicBezTo>
                      <a:pt x="1784" y="18630"/>
                      <a:pt x="2141" y="18202"/>
                      <a:pt x="2498" y="17773"/>
                    </a:cubicBezTo>
                    <a:cubicBezTo>
                      <a:pt x="3640" y="16631"/>
                      <a:pt x="5139" y="15775"/>
                      <a:pt x="6852" y="15418"/>
                    </a:cubicBezTo>
                    <a:cubicBezTo>
                      <a:pt x="7423" y="15346"/>
                      <a:pt x="7994" y="15275"/>
                      <a:pt x="8566" y="15275"/>
                    </a:cubicBezTo>
                    <a:close/>
                    <a:moveTo>
                      <a:pt x="87011" y="14347"/>
                    </a:moveTo>
                    <a:cubicBezTo>
                      <a:pt x="92294" y="14347"/>
                      <a:pt x="96505" y="18630"/>
                      <a:pt x="96505" y="23840"/>
                    </a:cubicBezTo>
                    <a:cubicBezTo>
                      <a:pt x="96505" y="24483"/>
                      <a:pt x="96434" y="25125"/>
                      <a:pt x="96291" y="25768"/>
                    </a:cubicBezTo>
                    <a:cubicBezTo>
                      <a:pt x="95363" y="30051"/>
                      <a:pt x="91580" y="33263"/>
                      <a:pt x="87011" y="33334"/>
                    </a:cubicBezTo>
                    <a:cubicBezTo>
                      <a:pt x="82443" y="33334"/>
                      <a:pt x="78589" y="30051"/>
                      <a:pt x="77732" y="25768"/>
                    </a:cubicBezTo>
                    <a:cubicBezTo>
                      <a:pt x="77589" y="25125"/>
                      <a:pt x="77518" y="24483"/>
                      <a:pt x="77518" y="23840"/>
                    </a:cubicBezTo>
                    <a:cubicBezTo>
                      <a:pt x="77518" y="18558"/>
                      <a:pt x="81801" y="14347"/>
                      <a:pt x="87011" y="14347"/>
                    </a:cubicBezTo>
                    <a:close/>
                    <a:moveTo>
                      <a:pt x="243832" y="12205"/>
                    </a:moveTo>
                    <a:cubicBezTo>
                      <a:pt x="250256" y="12205"/>
                      <a:pt x="255467" y="17416"/>
                      <a:pt x="255467" y="23840"/>
                    </a:cubicBezTo>
                    <a:cubicBezTo>
                      <a:pt x="255467" y="24625"/>
                      <a:pt x="255395" y="25410"/>
                      <a:pt x="255253" y="26195"/>
                    </a:cubicBezTo>
                    <a:cubicBezTo>
                      <a:pt x="254182" y="31477"/>
                      <a:pt x="249471" y="35475"/>
                      <a:pt x="243832" y="35475"/>
                    </a:cubicBezTo>
                    <a:cubicBezTo>
                      <a:pt x="238193" y="35475"/>
                      <a:pt x="233482" y="31477"/>
                      <a:pt x="232411" y="26195"/>
                    </a:cubicBezTo>
                    <a:cubicBezTo>
                      <a:pt x="232268" y="25410"/>
                      <a:pt x="232197" y="24625"/>
                      <a:pt x="232197" y="23840"/>
                    </a:cubicBezTo>
                    <a:cubicBezTo>
                      <a:pt x="232197" y="17416"/>
                      <a:pt x="237408" y="12205"/>
                      <a:pt x="243832" y="12205"/>
                    </a:cubicBezTo>
                    <a:close/>
                    <a:moveTo>
                      <a:pt x="322349" y="10921"/>
                    </a:moveTo>
                    <a:cubicBezTo>
                      <a:pt x="324990" y="10921"/>
                      <a:pt x="327489" y="11778"/>
                      <a:pt x="329559" y="13134"/>
                    </a:cubicBezTo>
                    <a:cubicBezTo>
                      <a:pt x="332913" y="15489"/>
                      <a:pt x="335198" y="19415"/>
                      <a:pt x="335198" y="23841"/>
                    </a:cubicBezTo>
                    <a:cubicBezTo>
                      <a:pt x="335198" y="24697"/>
                      <a:pt x="335055" y="25554"/>
                      <a:pt x="334912" y="26410"/>
                    </a:cubicBezTo>
                    <a:cubicBezTo>
                      <a:pt x="334270" y="29765"/>
                      <a:pt x="332271" y="32620"/>
                      <a:pt x="329559" y="34476"/>
                    </a:cubicBezTo>
                    <a:cubicBezTo>
                      <a:pt x="327489" y="35904"/>
                      <a:pt x="324990" y="36689"/>
                      <a:pt x="322349" y="36689"/>
                    </a:cubicBezTo>
                    <a:cubicBezTo>
                      <a:pt x="321493" y="36689"/>
                      <a:pt x="320636" y="36546"/>
                      <a:pt x="319780" y="36404"/>
                    </a:cubicBezTo>
                    <a:cubicBezTo>
                      <a:pt x="314783" y="35404"/>
                      <a:pt x="310786" y="31407"/>
                      <a:pt x="309787" y="26410"/>
                    </a:cubicBezTo>
                    <a:cubicBezTo>
                      <a:pt x="309572" y="25625"/>
                      <a:pt x="309501" y="24697"/>
                      <a:pt x="309501" y="23841"/>
                    </a:cubicBezTo>
                    <a:cubicBezTo>
                      <a:pt x="309501" y="17631"/>
                      <a:pt x="313927" y="12420"/>
                      <a:pt x="319780" y="11207"/>
                    </a:cubicBezTo>
                    <a:cubicBezTo>
                      <a:pt x="320565" y="10992"/>
                      <a:pt x="321493" y="10921"/>
                      <a:pt x="322349" y="10921"/>
                    </a:cubicBezTo>
                    <a:close/>
                    <a:moveTo>
                      <a:pt x="479098" y="7994"/>
                    </a:moveTo>
                    <a:cubicBezTo>
                      <a:pt x="484594" y="7994"/>
                      <a:pt x="489376" y="10778"/>
                      <a:pt x="492232" y="14989"/>
                    </a:cubicBezTo>
                    <a:cubicBezTo>
                      <a:pt x="493945" y="17559"/>
                      <a:pt x="494944" y="20557"/>
                      <a:pt x="494944" y="23840"/>
                    </a:cubicBezTo>
                    <a:cubicBezTo>
                      <a:pt x="494944" y="24982"/>
                      <a:pt x="494873" y="26053"/>
                      <a:pt x="494659" y="27052"/>
                    </a:cubicBezTo>
                    <a:cubicBezTo>
                      <a:pt x="494230" y="29122"/>
                      <a:pt x="493445" y="30978"/>
                      <a:pt x="492303" y="32691"/>
                    </a:cubicBezTo>
                    <a:cubicBezTo>
                      <a:pt x="489519" y="36903"/>
                      <a:pt x="484665" y="39615"/>
                      <a:pt x="479098" y="39615"/>
                    </a:cubicBezTo>
                    <a:cubicBezTo>
                      <a:pt x="477956" y="39615"/>
                      <a:pt x="476885" y="39472"/>
                      <a:pt x="475886" y="39258"/>
                    </a:cubicBezTo>
                    <a:cubicBezTo>
                      <a:pt x="472816" y="38687"/>
                      <a:pt x="470033" y="37117"/>
                      <a:pt x="467891" y="34975"/>
                    </a:cubicBezTo>
                    <a:cubicBezTo>
                      <a:pt x="467177" y="34262"/>
                      <a:pt x="466535" y="33477"/>
                      <a:pt x="465964" y="32620"/>
                    </a:cubicBezTo>
                    <a:cubicBezTo>
                      <a:pt x="464822" y="30978"/>
                      <a:pt x="464037" y="29051"/>
                      <a:pt x="463608" y="26981"/>
                    </a:cubicBezTo>
                    <a:cubicBezTo>
                      <a:pt x="463466" y="25910"/>
                      <a:pt x="463323" y="24911"/>
                      <a:pt x="463323" y="23769"/>
                    </a:cubicBezTo>
                    <a:cubicBezTo>
                      <a:pt x="463323" y="22627"/>
                      <a:pt x="463394" y="21556"/>
                      <a:pt x="463608" y="20557"/>
                    </a:cubicBezTo>
                    <a:cubicBezTo>
                      <a:pt x="464037" y="18487"/>
                      <a:pt x="464822" y="16631"/>
                      <a:pt x="465964" y="14918"/>
                    </a:cubicBezTo>
                    <a:cubicBezTo>
                      <a:pt x="466535" y="14061"/>
                      <a:pt x="467177" y="13276"/>
                      <a:pt x="467891" y="12562"/>
                    </a:cubicBezTo>
                    <a:cubicBezTo>
                      <a:pt x="470033" y="10421"/>
                      <a:pt x="472816" y="8922"/>
                      <a:pt x="475886" y="8280"/>
                    </a:cubicBezTo>
                    <a:cubicBezTo>
                      <a:pt x="476956" y="8137"/>
                      <a:pt x="478027" y="7994"/>
                      <a:pt x="479098" y="7994"/>
                    </a:cubicBezTo>
                    <a:close/>
                    <a:moveTo>
                      <a:pt x="557687" y="6352"/>
                    </a:moveTo>
                    <a:cubicBezTo>
                      <a:pt x="567323" y="6352"/>
                      <a:pt x="575175" y="14204"/>
                      <a:pt x="575175" y="23840"/>
                    </a:cubicBezTo>
                    <a:cubicBezTo>
                      <a:pt x="575175" y="24982"/>
                      <a:pt x="575032" y="26196"/>
                      <a:pt x="574818" y="27338"/>
                    </a:cubicBezTo>
                    <a:cubicBezTo>
                      <a:pt x="573176" y="35332"/>
                      <a:pt x="566110" y="41328"/>
                      <a:pt x="557687" y="41328"/>
                    </a:cubicBezTo>
                    <a:cubicBezTo>
                      <a:pt x="549264" y="41328"/>
                      <a:pt x="542198" y="35332"/>
                      <a:pt x="540556" y="27338"/>
                    </a:cubicBezTo>
                    <a:cubicBezTo>
                      <a:pt x="540342" y="26196"/>
                      <a:pt x="540199" y="25053"/>
                      <a:pt x="540199" y="23840"/>
                    </a:cubicBezTo>
                    <a:cubicBezTo>
                      <a:pt x="540199" y="14204"/>
                      <a:pt x="548051" y="6352"/>
                      <a:pt x="557687" y="6352"/>
                    </a:cubicBezTo>
                    <a:close/>
                    <a:moveTo>
                      <a:pt x="714579" y="2284"/>
                    </a:moveTo>
                    <a:cubicBezTo>
                      <a:pt x="726428" y="2284"/>
                      <a:pt x="736064" y="11920"/>
                      <a:pt x="736064" y="23769"/>
                    </a:cubicBezTo>
                    <a:cubicBezTo>
                      <a:pt x="736064" y="25268"/>
                      <a:pt x="735922" y="26696"/>
                      <a:pt x="735636" y="28123"/>
                    </a:cubicBezTo>
                    <a:cubicBezTo>
                      <a:pt x="733638" y="37974"/>
                      <a:pt x="724929" y="45326"/>
                      <a:pt x="714579" y="45326"/>
                    </a:cubicBezTo>
                    <a:cubicBezTo>
                      <a:pt x="704229" y="45326"/>
                      <a:pt x="695521" y="37902"/>
                      <a:pt x="693522" y="28123"/>
                    </a:cubicBezTo>
                    <a:cubicBezTo>
                      <a:pt x="693237" y="26696"/>
                      <a:pt x="693094" y="25268"/>
                      <a:pt x="693094" y="23769"/>
                    </a:cubicBezTo>
                    <a:cubicBezTo>
                      <a:pt x="693094" y="11920"/>
                      <a:pt x="702730" y="2284"/>
                      <a:pt x="714579" y="2284"/>
                    </a:cubicBezTo>
                    <a:close/>
                    <a:moveTo>
                      <a:pt x="793025" y="0"/>
                    </a:moveTo>
                    <a:cubicBezTo>
                      <a:pt x="797950" y="0"/>
                      <a:pt x="802518" y="1499"/>
                      <a:pt x="806373" y="4069"/>
                    </a:cubicBezTo>
                    <a:cubicBezTo>
                      <a:pt x="812725" y="8351"/>
                      <a:pt x="816865" y="15632"/>
                      <a:pt x="816865" y="23841"/>
                    </a:cubicBezTo>
                    <a:cubicBezTo>
                      <a:pt x="816865" y="25483"/>
                      <a:pt x="816651" y="27053"/>
                      <a:pt x="816366" y="28623"/>
                    </a:cubicBezTo>
                    <a:cubicBezTo>
                      <a:pt x="815081" y="34833"/>
                      <a:pt x="811369" y="40187"/>
                      <a:pt x="806373" y="43613"/>
                    </a:cubicBezTo>
                    <a:cubicBezTo>
                      <a:pt x="802518" y="46183"/>
                      <a:pt x="797950" y="47682"/>
                      <a:pt x="793025" y="47682"/>
                    </a:cubicBezTo>
                    <a:cubicBezTo>
                      <a:pt x="791383" y="47682"/>
                      <a:pt x="789813" y="47467"/>
                      <a:pt x="788242" y="47182"/>
                    </a:cubicBezTo>
                    <a:cubicBezTo>
                      <a:pt x="778892" y="45255"/>
                      <a:pt x="771611" y="37903"/>
                      <a:pt x="769684" y="28623"/>
                    </a:cubicBezTo>
                    <a:cubicBezTo>
                      <a:pt x="769327" y="27124"/>
                      <a:pt x="769184" y="25483"/>
                      <a:pt x="769184" y="23841"/>
                    </a:cubicBezTo>
                    <a:cubicBezTo>
                      <a:pt x="769184" y="12349"/>
                      <a:pt x="777393" y="2712"/>
                      <a:pt x="788242" y="500"/>
                    </a:cubicBezTo>
                    <a:cubicBezTo>
                      <a:pt x="789741" y="143"/>
                      <a:pt x="791383" y="0"/>
                      <a:pt x="793025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0"/>
                    </a:schemeClr>
                  </a:gs>
                  <a:gs pos="34000">
                    <a:schemeClr val="bg1"/>
                  </a:gs>
                </a:gsLst>
                <a:lin ang="10800000" scaled="0"/>
              </a:gradFill>
              <a:ln w="70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8280400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相关平台调研之栗子同学</a:t>
            </a:r>
            <a:endParaRPr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B8735A-CA57-370F-3483-D0D80A8D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63" y="1089234"/>
            <a:ext cx="2471474" cy="56445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90A34E-58F0-E1E3-7F13-058FF39D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865" y="1163958"/>
            <a:ext cx="2760088" cy="55559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23E4EB-CFA7-59CD-714C-04D4573C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355612"/>
            <a:ext cx="2538102" cy="53124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8CBE78-1F01-FB4E-FD78-4291A0CC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06" y="1087755"/>
            <a:ext cx="2686658" cy="5747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8BDE37-2FD6-C8B7-D1C7-8D5F30C1D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97" y="1883466"/>
            <a:ext cx="2355413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2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8280400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相关平台调研之栗子同学</a:t>
            </a:r>
            <a:endParaRPr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B8735A-CA57-370F-3483-D0D80A8D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63" y="1089234"/>
            <a:ext cx="2471474" cy="56445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90A34E-58F0-E1E3-7F13-058FF39D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865" y="1163958"/>
            <a:ext cx="2760088" cy="55559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23E4EB-CFA7-59CD-714C-04D4573C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355612"/>
            <a:ext cx="2538102" cy="53124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8CBE78-1F01-FB4E-FD78-4291A0CC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06" y="1087755"/>
            <a:ext cx="2686658" cy="5747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8BDE37-2FD6-C8B7-D1C7-8D5F30C1D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97" y="1883466"/>
            <a:ext cx="2355413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8280400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相关平台调研之栗子同学</a:t>
            </a:r>
            <a:endParaRPr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B8735A-CA57-370F-3483-D0D80A8D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63" y="1089234"/>
            <a:ext cx="2471474" cy="56445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90A34E-58F0-E1E3-7F13-058FF39D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865" y="1163958"/>
            <a:ext cx="2760088" cy="55559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23E4EB-CFA7-59CD-714C-04D4573C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355612"/>
            <a:ext cx="2538102" cy="53124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8CBE78-1F01-FB4E-FD78-4291A0CC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06" y="1087755"/>
            <a:ext cx="2686658" cy="5747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8BDE37-2FD6-C8B7-D1C7-8D5F30C1D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97" y="1883466"/>
            <a:ext cx="2355413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06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8280400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相关平台调研之栗子同学</a:t>
            </a:r>
            <a:endParaRPr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B8735A-CA57-370F-3483-D0D80A8D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63" y="1089234"/>
            <a:ext cx="2471474" cy="56445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90A34E-58F0-E1E3-7F13-058FF39D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865" y="1163958"/>
            <a:ext cx="2760088" cy="55559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23E4EB-CFA7-59CD-714C-04D4573C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355612"/>
            <a:ext cx="2538102" cy="53124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8CBE78-1F01-FB4E-FD78-4291A0CC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06" y="1087755"/>
            <a:ext cx="2686658" cy="5747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8BDE37-2FD6-C8B7-D1C7-8D5F30C1D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97" y="1883466"/>
            <a:ext cx="2355413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3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8280400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相关平台调研之保险文化</a:t>
            </a:r>
            <a:endParaRPr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8374A7B-800E-EA9A-C61B-9C33C21A0454}"/>
              </a:ext>
            </a:extLst>
          </p:cNvPr>
          <p:cNvSpPr txBox="1"/>
          <p:nvPr/>
        </p:nvSpPr>
        <p:spPr>
          <a:xfrm>
            <a:off x="1092200" y="3283443"/>
            <a:ext cx="9592807" cy="7870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115CC8"/>
                </a:solidFill>
              </a:rPr>
              <a:t>渠道：</a:t>
            </a:r>
            <a:r>
              <a:rPr lang="zh-CN" altLang="en-US" dirty="0"/>
              <a:t>学习</a:t>
            </a:r>
            <a:endParaRPr lang="en-US" altLang="zh-CN" dirty="0"/>
          </a:p>
          <a:p>
            <a:pPr indent="0"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115CC8"/>
                </a:solidFill>
              </a:rPr>
              <a:t>培训形式：</a:t>
            </a:r>
            <a:r>
              <a:rPr lang="zh-CN" altLang="en-US" dirty="0"/>
              <a:t>职业培训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FC2B38-F362-B1CC-90C2-3140E790121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879531" y="2055626"/>
            <a:ext cx="52445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官方背书，讲师资源丰富，全是真人主讲，价格高</a:t>
            </a:r>
            <a:endParaRPr lang="zh-CN" sz="2400" dirty="0">
              <a:gradFill>
                <a:gsLst>
                  <a:gs pos="25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3B8E2F-8DAF-E9CC-A05B-2ADB107AA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17" y="1762329"/>
            <a:ext cx="1046970" cy="104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9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8280400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相关平台调研之栗子同学</a:t>
            </a:r>
            <a:endParaRPr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B8735A-CA57-370F-3483-D0D80A8D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63" y="1089234"/>
            <a:ext cx="2471474" cy="56445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90A34E-58F0-E1E3-7F13-058FF39D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865" y="1163958"/>
            <a:ext cx="2760088" cy="55559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23E4EB-CFA7-59CD-714C-04D4573C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355612"/>
            <a:ext cx="2538102" cy="53124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8CBE78-1F01-FB4E-FD78-4291A0CC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06" y="1087755"/>
            <a:ext cx="2686658" cy="5747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8BDE37-2FD6-C8B7-D1C7-8D5F30C1D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97" y="1883466"/>
            <a:ext cx="2355413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55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9566275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竞争对手分析：分析他们值得我们学习的长处</a:t>
            </a:r>
            <a:endParaRPr lang="en-US" altLang="zh-CN"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45" name="文本框 144"/>
          <p:cNvSpPr txBox="1"/>
          <p:nvPr>
            <p:custDataLst>
              <p:tags r:id="rId1"/>
            </p:custDataLst>
          </p:nvPr>
        </p:nvSpPr>
        <p:spPr>
          <a:xfrm>
            <a:off x="508482" y="1442407"/>
            <a:ext cx="366591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《保险文化》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7828280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除了内容致胜，形式该如何优化？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02945" y="1656715"/>
            <a:ext cx="11061065" cy="1938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内容付费成为赢利热点</a:t>
            </a:r>
            <a:endParaRPr lang="zh-CN" alt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  <a:p>
            <a:pPr algn="l"/>
            <a:r>
              <a:rPr lang="zh-CN" altLang="en-US" dirty="0"/>
              <a:t>知识付费时代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开启随着内容付费领域的不断拓展，短视频和音频将成为内容付费行业的主要产品形式</a:t>
            </a:r>
          </a:p>
          <a:p>
            <a:pPr algn="l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  <a:p>
            <a:pPr algn="l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智能互联加速前进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媒体和人工智能技术的结合已经由早期的概念进入产品形态，智能推荐、语音识别、智能传感器等技术的应用正在重塑新闻生产和传输的各个环节</a:t>
            </a: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902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9566275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竞争对手分析：分析他们值得我们学习的长处</a:t>
            </a:r>
            <a:endParaRPr lang="en-US" altLang="zh-CN"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45" name="文本框 144"/>
          <p:cNvSpPr txBox="1"/>
          <p:nvPr>
            <p:custDataLst>
              <p:tags r:id="rId1"/>
            </p:custDataLst>
          </p:nvPr>
        </p:nvSpPr>
        <p:spPr>
          <a:xfrm>
            <a:off x="508482" y="1442407"/>
            <a:ext cx="366591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栗子同学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8280400" cy="525780"/>
          </a:xfrm>
        </p:spPr>
        <p:txBody>
          <a:bodyPr/>
          <a:lstStyle/>
          <a:p>
            <a:pPr algn="l"/>
            <a:r>
              <a:rPr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总结：</a:t>
            </a:r>
            <a:r>
              <a:rPr lang="en-US" altLang="zh-CN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SWOT</a:t>
            </a:r>
            <a:r>
              <a:rPr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，在哪些方面需要努力？</a:t>
            </a:r>
            <a:endParaRPr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39927" y="3304227"/>
            <a:ext cx="366591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平台功能呈现方面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39927" y="4777427"/>
            <a:ext cx="366591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用户运营呈现方面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43380" y="2163445"/>
            <a:ext cx="8465185" cy="8305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dirty="0"/>
              <a:t>什么样的课适合什么样的表现形式</a:t>
            </a:r>
          </a:p>
          <a:p>
            <a:pPr indent="0" algn="l" fontAlgn="auto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39927" y="1740222"/>
            <a:ext cx="3665913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课程资源呈现方面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971040" y="2678762"/>
            <a:ext cx="581614" cy="581614"/>
            <a:chOff x="2177758" y="2357372"/>
            <a:chExt cx="581614" cy="581614"/>
          </a:xfrm>
        </p:grpSpPr>
        <p:sp>
          <p:nvSpPr>
            <p:cNvPr id="10" name="矩形: 圆角 9"/>
            <p:cNvSpPr/>
            <p:nvPr/>
          </p:nvSpPr>
          <p:spPr>
            <a:xfrm>
              <a:off x="2177758" y="2357372"/>
              <a:ext cx="581614" cy="581614"/>
            </a:xfrm>
            <a:prstGeom prst="roundRect">
              <a:avLst>
                <a:gd name="adj" fmla="val 11426"/>
              </a:avLst>
            </a:prstGeom>
            <a:solidFill>
              <a:schemeClr val="accent6"/>
            </a:solidFill>
            <a:ln w="31750">
              <a:solidFill>
                <a:schemeClr val="bg1"/>
              </a:solidFill>
            </a:ln>
            <a:effectLst>
              <a:outerShdw blurRad="254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7200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48396" y="2463513"/>
              <a:ext cx="44033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gradFill>
                    <a:gsLst>
                      <a:gs pos="50300">
                        <a:schemeClr val="accent4">
                          <a:lumMod val="20000"/>
                          <a:lumOff val="80000"/>
                        </a:schemeClr>
                      </a:gs>
                      <a:gs pos="11000">
                        <a:schemeClr val="bg1"/>
                      </a:gs>
                      <a:gs pos="91000">
                        <a:schemeClr val="bg1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01</a:t>
              </a:r>
              <a:endParaRPr lang="zh-CN" altLang="en-US" sz="2400" b="1" dirty="0">
                <a:gradFill>
                  <a:gsLst>
                    <a:gs pos="50300">
                      <a:schemeClr val="accent4">
                        <a:lumMod val="20000"/>
                        <a:lumOff val="80000"/>
                      </a:schemeClr>
                    </a:gs>
                    <a:gs pos="11000">
                      <a:schemeClr val="bg1"/>
                    </a:gs>
                    <a:gs pos="91000">
                      <a:schemeClr val="bg1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2784475" y="2754304"/>
            <a:ext cx="291592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培训需求分析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6096000" y="2678762"/>
            <a:ext cx="581614" cy="581614"/>
            <a:chOff x="2177758" y="2357372"/>
            <a:chExt cx="581614" cy="581614"/>
          </a:xfrm>
        </p:grpSpPr>
        <p:sp>
          <p:nvSpPr>
            <p:cNvPr id="31" name="矩形: 圆角 30"/>
            <p:cNvSpPr/>
            <p:nvPr/>
          </p:nvSpPr>
          <p:spPr>
            <a:xfrm>
              <a:off x="2177758" y="2357372"/>
              <a:ext cx="581614" cy="581614"/>
            </a:xfrm>
            <a:prstGeom prst="roundRect">
              <a:avLst>
                <a:gd name="adj" fmla="val 11426"/>
              </a:avLst>
            </a:prstGeom>
            <a:solidFill>
              <a:schemeClr val="accent6"/>
            </a:solidFill>
            <a:ln w="31750">
              <a:solidFill>
                <a:schemeClr val="bg1"/>
              </a:solidFill>
            </a:ln>
            <a:effectLst>
              <a:outerShdw blurRad="254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7200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248396" y="2463513"/>
              <a:ext cx="44033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gradFill>
                    <a:gsLst>
                      <a:gs pos="50300">
                        <a:schemeClr val="accent4">
                          <a:lumMod val="20000"/>
                          <a:lumOff val="80000"/>
                        </a:schemeClr>
                      </a:gs>
                      <a:gs pos="11000">
                        <a:schemeClr val="bg1"/>
                      </a:gs>
                      <a:gs pos="91000">
                        <a:schemeClr val="bg1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02</a:t>
              </a:r>
              <a:endParaRPr lang="zh-CN" altLang="en-US" sz="2400" b="1" dirty="0">
                <a:gradFill>
                  <a:gsLst>
                    <a:gs pos="50300">
                      <a:schemeClr val="accent4">
                        <a:lumMod val="20000"/>
                        <a:lumOff val="80000"/>
                      </a:schemeClr>
                    </a:gs>
                    <a:gs pos="11000">
                      <a:schemeClr val="bg1"/>
                    </a:gs>
                    <a:gs pos="91000">
                      <a:schemeClr val="bg1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934639" y="2754304"/>
            <a:ext cx="3256041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相关平台调研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971040" y="3956615"/>
            <a:ext cx="581614" cy="581614"/>
            <a:chOff x="2177758" y="2357372"/>
            <a:chExt cx="581614" cy="581614"/>
          </a:xfrm>
        </p:grpSpPr>
        <p:sp>
          <p:nvSpPr>
            <p:cNvPr id="37" name="矩形: 圆角 36"/>
            <p:cNvSpPr/>
            <p:nvPr/>
          </p:nvSpPr>
          <p:spPr>
            <a:xfrm>
              <a:off x="2177758" y="2357372"/>
              <a:ext cx="581614" cy="581614"/>
            </a:xfrm>
            <a:prstGeom prst="roundRect">
              <a:avLst>
                <a:gd name="adj" fmla="val 11426"/>
              </a:avLst>
            </a:prstGeom>
            <a:solidFill>
              <a:schemeClr val="accent6"/>
            </a:solidFill>
            <a:ln w="31750">
              <a:solidFill>
                <a:schemeClr val="bg1"/>
              </a:solidFill>
            </a:ln>
            <a:effectLst>
              <a:outerShdw blurRad="254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7200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248396" y="2463513"/>
              <a:ext cx="44033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gradFill>
                    <a:gsLst>
                      <a:gs pos="50300">
                        <a:schemeClr val="accent4">
                          <a:lumMod val="20000"/>
                          <a:lumOff val="80000"/>
                        </a:schemeClr>
                      </a:gs>
                      <a:gs pos="11000">
                        <a:schemeClr val="bg1"/>
                      </a:gs>
                      <a:gs pos="91000">
                        <a:schemeClr val="bg1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03</a:t>
              </a:r>
              <a:endParaRPr lang="zh-CN" altLang="en-US" sz="2400" b="1" dirty="0">
                <a:gradFill>
                  <a:gsLst>
                    <a:gs pos="50300">
                      <a:schemeClr val="accent4">
                        <a:lumMod val="20000"/>
                        <a:lumOff val="80000"/>
                      </a:schemeClr>
                    </a:gs>
                    <a:gs pos="11000">
                      <a:schemeClr val="bg1"/>
                    </a:gs>
                    <a:gs pos="91000">
                      <a:schemeClr val="bg1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2784475" y="4032157"/>
            <a:ext cx="2897109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资源形式优化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6096000" y="3956615"/>
            <a:ext cx="581614" cy="581614"/>
            <a:chOff x="2177758" y="2357372"/>
            <a:chExt cx="581614" cy="581614"/>
          </a:xfrm>
        </p:grpSpPr>
        <p:sp>
          <p:nvSpPr>
            <p:cNvPr id="43" name="矩形: 圆角 42"/>
            <p:cNvSpPr/>
            <p:nvPr/>
          </p:nvSpPr>
          <p:spPr>
            <a:xfrm>
              <a:off x="2177758" y="2357372"/>
              <a:ext cx="581614" cy="581614"/>
            </a:xfrm>
            <a:prstGeom prst="roundRect">
              <a:avLst>
                <a:gd name="adj" fmla="val 11426"/>
              </a:avLst>
            </a:prstGeom>
            <a:solidFill>
              <a:schemeClr val="accent6"/>
            </a:solidFill>
            <a:ln w="31750">
              <a:solidFill>
                <a:schemeClr val="bg1"/>
              </a:solidFill>
            </a:ln>
            <a:effectLst>
              <a:outerShdw blurRad="254000" dist="63500" dir="2700000" algn="tl" rotWithShape="0">
                <a:schemeClr val="accent6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bIns="72000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2248396" y="2463513"/>
              <a:ext cx="44033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gradFill>
                    <a:gsLst>
                      <a:gs pos="50300">
                        <a:schemeClr val="accent4">
                          <a:lumMod val="20000"/>
                          <a:lumOff val="80000"/>
                        </a:schemeClr>
                      </a:gs>
                      <a:gs pos="11000">
                        <a:schemeClr val="bg1"/>
                      </a:gs>
                      <a:gs pos="91000">
                        <a:schemeClr val="bg1"/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04</a:t>
              </a:r>
              <a:endParaRPr lang="zh-CN" altLang="en-US" sz="2400" b="1" dirty="0">
                <a:gradFill>
                  <a:gsLst>
                    <a:gs pos="50300">
                      <a:schemeClr val="accent4">
                        <a:lumMod val="20000"/>
                        <a:lumOff val="80000"/>
                      </a:schemeClr>
                    </a:gs>
                    <a:gs pos="11000">
                      <a:schemeClr val="bg1"/>
                    </a:gs>
                    <a:gs pos="91000">
                      <a:schemeClr val="bg1"/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6934639" y="4032157"/>
            <a:ext cx="2924810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活动策划建议</a:t>
            </a:r>
          </a:p>
        </p:txBody>
      </p:sp>
      <p:pic>
        <p:nvPicPr>
          <p:cNvPr id="48" name="图形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6568" y="4490977"/>
            <a:ext cx="3375432" cy="2395559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10389222" y="4904543"/>
            <a:ext cx="635000" cy="1536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培训策划案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矩形: 圆角 317"/>
          <p:cNvSpPr/>
          <p:nvPr/>
        </p:nvSpPr>
        <p:spPr>
          <a:xfrm>
            <a:off x="7483880" y="1960385"/>
            <a:ext cx="3803326" cy="4028059"/>
          </a:xfrm>
          <a:prstGeom prst="roundRect">
            <a:avLst>
              <a:gd name="adj" fmla="val 1916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16" name="矩形: 圆角 315"/>
          <p:cNvSpPr/>
          <p:nvPr/>
        </p:nvSpPr>
        <p:spPr>
          <a:xfrm>
            <a:off x="904794" y="1960385"/>
            <a:ext cx="3803326" cy="4028059"/>
          </a:xfrm>
          <a:prstGeom prst="roundRect">
            <a:avLst>
              <a:gd name="adj" fmla="val 191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5102225" cy="525780"/>
          </a:xfrm>
        </p:spPr>
        <p:txBody>
          <a:bodyPr/>
          <a:lstStyle/>
          <a:p>
            <a:pPr algn="l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线上培训有哪些优点？</a:t>
            </a:r>
          </a:p>
        </p:txBody>
      </p:sp>
      <p:sp>
        <p:nvSpPr>
          <p:cNvPr id="40" name="矩形: 圆角 39"/>
          <p:cNvSpPr/>
          <p:nvPr/>
        </p:nvSpPr>
        <p:spPr>
          <a:xfrm>
            <a:off x="904794" y="2025552"/>
            <a:ext cx="3803326" cy="402805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77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7483880" y="2025552"/>
            <a:ext cx="3803326" cy="40280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674344" y="2359167"/>
            <a:ext cx="14224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线下培训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308326" y="2790054"/>
            <a:ext cx="215443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TRADITIONAL MEDIA ERA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7777974" y="4985836"/>
            <a:ext cx="3204351" cy="55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传统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培训时代，由于传播渠道相对较“狭窄”，信息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的呈现往往比较单一</a:t>
            </a:r>
          </a:p>
        </p:txBody>
      </p:sp>
      <p:sp>
        <p:nvSpPr>
          <p:cNvPr id="125" name="矩形: 圆角 124"/>
          <p:cNvSpPr/>
          <p:nvPr/>
        </p:nvSpPr>
        <p:spPr>
          <a:xfrm>
            <a:off x="7952721" y="3150698"/>
            <a:ext cx="2865647" cy="49513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6" name="矩形: 圆角 125"/>
          <p:cNvSpPr/>
          <p:nvPr/>
        </p:nvSpPr>
        <p:spPr>
          <a:xfrm>
            <a:off x="7952719" y="3737639"/>
            <a:ext cx="2865647" cy="49513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8759254" y="3213600"/>
            <a:ext cx="125258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面对面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8277225" y="3837305"/>
            <a:ext cx="241490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传统、接受度高</a:t>
            </a:r>
          </a:p>
        </p:txBody>
      </p:sp>
      <p:sp>
        <p:nvSpPr>
          <p:cNvPr id="130" name="矩形: 圆角 129"/>
          <p:cNvSpPr/>
          <p:nvPr/>
        </p:nvSpPr>
        <p:spPr>
          <a:xfrm>
            <a:off x="7952723" y="4327832"/>
            <a:ext cx="2865647" cy="49513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11386" y="2683913"/>
            <a:ext cx="1969228" cy="2285342"/>
            <a:chOff x="5111386" y="2600319"/>
            <a:chExt cx="1969228" cy="2285342"/>
          </a:xfrm>
        </p:grpSpPr>
        <p:sp>
          <p:nvSpPr>
            <p:cNvPr id="29" name="椭圆 28"/>
            <p:cNvSpPr/>
            <p:nvPr/>
          </p:nvSpPr>
          <p:spPr>
            <a:xfrm>
              <a:off x="5284796" y="2600319"/>
              <a:ext cx="1622409" cy="162240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75000"/>
                  </a:schemeClr>
                </a:gs>
              </a:gsLst>
              <a:lin ang="5400000" scaled="1"/>
            </a:gradFill>
            <a:ln w="2492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111386" y="4730200"/>
              <a:ext cx="1969228" cy="15546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93000">
                  <a:schemeClr val="accent1">
                    <a:lumMod val="20000"/>
                    <a:lumOff val="8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527040" y="2949858"/>
              <a:ext cx="113792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VS</a:t>
              </a:r>
              <a:endParaRPr lang="zh-CN" altLang="en-US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2095258" y="2359168"/>
            <a:ext cx="14224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线上培训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1160787" y="4985836"/>
            <a:ext cx="3239763" cy="55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在线上培训时代，由于人人都自带传播渠道，信息呈现出复杂的“多向”传播模式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908776" y="2795589"/>
            <a:ext cx="17953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NEW MEDIA ERA</a:t>
            </a:r>
            <a:endParaRPr lang="zh-CN" altLang="en-US" sz="1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1373632" y="3153113"/>
            <a:ext cx="2865647" cy="495136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16" name="矩形: 圆角 115"/>
          <p:cNvSpPr/>
          <p:nvPr/>
        </p:nvSpPr>
        <p:spPr>
          <a:xfrm>
            <a:off x="1373630" y="3740054"/>
            <a:ext cx="2865647" cy="495136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778897" y="3216275"/>
            <a:ext cx="205930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以网络为媒介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2005438" y="3802956"/>
            <a:ext cx="1606224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灵活自由</a:t>
            </a:r>
          </a:p>
        </p:txBody>
      </p:sp>
      <p:sp>
        <p:nvSpPr>
          <p:cNvPr id="117" name="矩形: 圆角 116"/>
          <p:cNvSpPr/>
          <p:nvPr/>
        </p:nvSpPr>
        <p:spPr>
          <a:xfrm>
            <a:off x="1373634" y="4330247"/>
            <a:ext cx="2865647" cy="495136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699973" y="4393149"/>
            <a:ext cx="2217154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海量资源</a:t>
            </a:r>
          </a:p>
        </p:txBody>
      </p:sp>
      <p:sp>
        <p:nvSpPr>
          <p:cNvPr id="218" name="任意多边形: 形状 217"/>
          <p:cNvSpPr/>
          <p:nvPr/>
        </p:nvSpPr>
        <p:spPr>
          <a:xfrm>
            <a:off x="3795417" y="2279512"/>
            <a:ext cx="858" cy="858"/>
          </a:xfrm>
          <a:custGeom>
            <a:avLst/>
            <a:gdLst/>
            <a:ahLst/>
            <a:cxnLst/>
            <a:rect l="l" t="t" r="r" b="b"/>
            <a:pathLst>
              <a:path w="6858" h="6858"/>
            </a:pathLst>
          </a:custGeom>
          <a:solidFill>
            <a:srgbClr val="FFD840"/>
          </a:solidFill>
          <a:ln w="6858" cap="flat">
            <a:solidFill>
              <a:srgbClr val="232323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60780" y="1244600"/>
            <a:ext cx="8465185" cy="4279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dirty="0"/>
              <a:t>其他：夏令营分班分组多元化、企业内部培训（人员档案、熟悉、讲师身份晋升吸引）</a:t>
            </a:r>
          </a:p>
          <a:p>
            <a:pPr indent="0" algn="l" fontAlgn="auto"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4018915" cy="525780"/>
          </a:xfrm>
        </p:spPr>
        <p:txBody>
          <a:bodyPr/>
          <a:lstStyle/>
          <a:p>
            <a:pPr algn="l"/>
            <a:r>
              <a:rPr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营销活动策划建议</a:t>
            </a:r>
            <a:endParaRPr lang="zh-CN" altLang="en-US"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4018915" cy="525780"/>
          </a:xfrm>
        </p:spPr>
        <p:txBody>
          <a:bodyPr/>
          <a:lstStyle/>
          <a:p>
            <a:pPr algn="l"/>
            <a:r>
              <a:rPr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营销活动策划建议</a:t>
            </a:r>
            <a:endParaRPr lang="zh-CN" altLang="en-US"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7602220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评判表现形式</a:t>
            </a:r>
            <a:r>
              <a:rPr lang="en-US" altLang="zh-CN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“</a:t>
            </a:r>
            <a:r>
              <a:rPr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好</a:t>
            </a:r>
            <a:r>
              <a:rPr lang="en-US" altLang="zh-CN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”</a:t>
            </a:r>
            <a:r>
              <a:rPr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有那些标准？</a:t>
            </a: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092200" y="1425575"/>
            <a:ext cx="8465185" cy="415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dirty="0"/>
              <a:t>以用户需求为导向，结合</a:t>
            </a:r>
            <a:r>
              <a:rPr lang="en-US" altLang="zh-CN" dirty="0"/>
              <a:t>……</a:t>
            </a:r>
            <a:r>
              <a:rPr lang="zh-CN" altLang="en-US" dirty="0"/>
              <a:t>关于的评判标准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矩形: 圆角 317"/>
          <p:cNvSpPr/>
          <p:nvPr/>
        </p:nvSpPr>
        <p:spPr>
          <a:xfrm>
            <a:off x="7483880" y="1960385"/>
            <a:ext cx="3803326" cy="4028059"/>
          </a:xfrm>
          <a:prstGeom prst="roundRect">
            <a:avLst>
              <a:gd name="adj" fmla="val 1916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16" name="矩形: 圆角 315"/>
          <p:cNvSpPr/>
          <p:nvPr/>
        </p:nvSpPr>
        <p:spPr>
          <a:xfrm>
            <a:off x="904794" y="1960385"/>
            <a:ext cx="3803326" cy="4028059"/>
          </a:xfrm>
          <a:prstGeom prst="roundRect">
            <a:avLst>
              <a:gd name="adj" fmla="val 191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4018915" cy="525780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线上培训表现形式</a:t>
            </a:r>
          </a:p>
        </p:txBody>
      </p:sp>
      <p:sp>
        <p:nvSpPr>
          <p:cNvPr id="40" name="矩形: 圆角 39"/>
          <p:cNvSpPr/>
          <p:nvPr/>
        </p:nvSpPr>
        <p:spPr>
          <a:xfrm>
            <a:off x="904794" y="2025552"/>
            <a:ext cx="3803326" cy="402805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77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7483880" y="2025552"/>
            <a:ext cx="3803326" cy="40280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674344" y="2359167"/>
            <a:ext cx="14224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线下培训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308326" y="2790054"/>
            <a:ext cx="215443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TRADITIONAL MEDIA ERA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7777974" y="4985836"/>
            <a:ext cx="3204351" cy="55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传统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培训时代，由于传播渠道相对较“狭窄”，信息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的呈现往往比较单一</a:t>
            </a:r>
          </a:p>
        </p:txBody>
      </p:sp>
      <p:sp>
        <p:nvSpPr>
          <p:cNvPr id="125" name="矩形: 圆角 124"/>
          <p:cNvSpPr/>
          <p:nvPr/>
        </p:nvSpPr>
        <p:spPr>
          <a:xfrm>
            <a:off x="7952721" y="3150698"/>
            <a:ext cx="2865647" cy="49513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6" name="矩形: 圆角 125"/>
          <p:cNvSpPr/>
          <p:nvPr/>
        </p:nvSpPr>
        <p:spPr>
          <a:xfrm>
            <a:off x="7952719" y="3737639"/>
            <a:ext cx="2865647" cy="49513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8759254" y="3213600"/>
            <a:ext cx="125258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面对面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8277225" y="3837305"/>
            <a:ext cx="241490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传统、接受度高</a:t>
            </a:r>
          </a:p>
        </p:txBody>
      </p:sp>
      <p:sp>
        <p:nvSpPr>
          <p:cNvPr id="130" name="矩形: 圆角 129"/>
          <p:cNvSpPr/>
          <p:nvPr/>
        </p:nvSpPr>
        <p:spPr>
          <a:xfrm>
            <a:off x="7952723" y="4327832"/>
            <a:ext cx="2865647" cy="49513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11386" y="2683913"/>
            <a:ext cx="1969228" cy="2285342"/>
            <a:chOff x="5111386" y="2600319"/>
            <a:chExt cx="1969228" cy="2285342"/>
          </a:xfrm>
        </p:grpSpPr>
        <p:sp>
          <p:nvSpPr>
            <p:cNvPr id="29" name="椭圆 28"/>
            <p:cNvSpPr/>
            <p:nvPr/>
          </p:nvSpPr>
          <p:spPr>
            <a:xfrm>
              <a:off x="5284796" y="2600319"/>
              <a:ext cx="1622409" cy="162240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75000"/>
                  </a:schemeClr>
                </a:gs>
              </a:gsLst>
              <a:lin ang="5400000" scaled="1"/>
            </a:gradFill>
            <a:ln w="2492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111386" y="4730200"/>
              <a:ext cx="1969228" cy="15546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93000">
                  <a:schemeClr val="accent1">
                    <a:lumMod val="20000"/>
                    <a:lumOff val="8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527040" y="2949858"/>
              <a:ext cx="113792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VS</a:t>
              </a:r>
              <a:endParaRPr lang="zh-CN" altLang="en-US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2095258" y="2359168"/>
            <a:ext cx="1422400" cy="4305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线上培训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1160787" y="4985836"/>
            <a:ext cx="3239763" cy="537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在新媒体时代，由于人人都自带传播渠道，信息呈现出复杂的“多向”传播模式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908776" y="2795589"/>
            <a:ext cx="17953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NEW MEDIA ERA</a:t>
            </a:r>
            <a:endParaRPr lang="zh-CN" altLang="en-US" sz="1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1373632" y="3153113"/>
            <a:ext cx="2865647" cy="495136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16" name="矩形: 圆角 115"/>
          <p:cNvSpPr/>
          <p:nvPr/>
        </p:nvSpPr>
        <p:spPr>
          <a:xfrm>
            <a:off x="1373630" y="3740054"/>
            <a:ext cx="2865647" cy="495136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180165" y="3216015"/>
            <a:ext cx="125258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随时随地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2003341" y="3802956"/>
            <a:ext cx="1606224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灵活自由</a:t>
            </a:r>
          </a:p>
        </p:txBody>
      </p:sp>
      <p:sp>
        <p:nvSpPr>
          <p:cNvPr id="117" name="矩形: 圆角 116"/>
          <p:cNvSpPr/>
          <p:nvPr/>
        </p:nvSpPr>
        <p:spPr>
          <a:xfrm>
            <a:off x="1373634" y="4330247"/>
            <a:ext cx="2865647" cy="495136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697880" y="4393149"/>
            <a:ext cx="2217154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海量资源</a:t>
            </a:r>
          </a:p>
        </p:txBody>
      </p:sp>
      <p:sp>
        <p:nvSpPr>
          <p:cNvPr id="218" name="任意多边形: 形状 217"/>
          <p:cNvSpPr/>
          <p:nvPr/>
        </p:nvSpPr>
        <p:spPr>
          <a:xfrm>
            <a:off x="3795417" y="2279512"/>
            <a:ext cx="858" cy="858"/>
          </a:xfrm>
          <a:custGeom>
            <a:avLst/>
            <a:gdLst/>
            <a:ahLst/>
            <a:cxnLst/>
            <a:rect l="l" t="t" r="r" b="b"/>
            <a:pathLst>
              <a:path w="6858" h="6858"/>
            </a:pathLst>
          </a:custGeom>
          <a:solidFill>
            <a:srgbClr val="FFD840"/>
          </a:solidFill>
          <a:ln w="6858" cap="flat">
            <a:solidFill>
              <a:srgbClr val="232323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994410" y="1387475"/>
            <a:ext cx="8465185" cy="4279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dirty="0"/>
              <a:t>其他：夏令营分班分组多元化、企业内部培训（人员档案、熟悉、讲师身份晋升吸引）</a:t>
            </a:r>
          </a:p>
          <a:p>
            <a:pPr indent="0" algn="l" fontAlgn="auto"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: 形状 55"/>
          <p:cNvSpPr/>
          <p:nvPr/>
        </p:nvSpPr>
        <p:spPr>
          <a:xfrm>
            <a:off x="899230" y="2102522"/>
            <a:ext cx="5069050" cy="3764720"/>
          </a:xfrm>
          <a:custGeom>
            <a:avLst/>
            <a:gdLst>
              <a:gd name="connsiteX0" fmla="*/ 145726 w 9894309"/>
              <a:gd name="connsiteY0" fmla="*/ 0 h 3696228"/>
              <a:gd name="connsiteX1" fmla="*/ 9748583 w 9894309"/>
              <a:gd name="connsiteY1" fmla="*/ 0 h 3696228"/>
              <a:gd name="connsiteX2" fmla="*/ 9894309 w 9894309"/>
              <a:gd name="connsiteY2" fmla="*/ 145726 h 3696228"/>
              <a:gd name="connsiteX3" fmla="*/ 9894309 w 9894309"/>
              <a:gd name="connsiteY3" fmla="*/ 2811972 h 3696228"/>
              <a:gd name="connsiteX4" fmla="*/ 9748583 w 9894309"/>
              <a:gd name="connsiteY4" fmla="*/ 2957698 h 3696228"/>
              <a:gd name="connsiteX5" fmla="*/ 1612487 w 9894309"/>
              <a:gd name="connsiteY5" fmla="*/ 2957698 h 3696228"/>
              <a:gd name="connsiteX6" fmla="*/ 800879 w 9894309"/>
              <a:gd name="connsiteY6" fmla="*/ 3696228 h 3696228"/>
              <a:gd name="connsiteX7" fmla="*/ 800879 w 9894309"/>
              <a:gd name="connsiteY7" fmla="*/ 2957698 h 3696228"/>
              <a:gd name="connsiteX8" fmla="*/ 145726 w 9894309"/>
              <a:gd name="connsiteY8" fmla="*/ 2957698 h 3696228"/>
              <a:gd name="connsiteX9" fmla="*/ 0 w 9894309"/>
              <a:gd name="connsiteY9" fmla="*/ 2811972 h 3696228"/>
              <a:gd name="connsiteX10" fmla="*/ 0 w 9894309"/>
              <a:gd name="connsiteY10" fmla="*/ 145726 h 3696228"/>
              <a:gd name="connsiteX11" fmla="*/ 145726 w 9894309"/>
              <a:gd name="connsiteY11" fmla="*/ 0 h 369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94309" h="3696228">
                <a:moveTo>
                  <a:pt x="145726" y="0"/>
                </a:moveTo>
                <a:lnTo>
                  <a:pt x="9748583" y="0"/>
                </a:lnTo>
                <a:cubicBezTo>
                  <a:pt x="9829065" y="0"/>
                  <a:pt x="9894309" y="65244"/>
                  <a:pt x="9894309" y="145726"/>
                </a:cubicBezTo>
                <a:lnTo>
                  <a:pt x="9894309" y="2811972"/>
                </a:lnTo>
                <a:cubicBezTo>
                  <a:pt x="9894309" y="2892454"/>
                  <a:pt x="9829065" y="2957698"/>
                  <a:pt x="9748583" y="2957698"/>
                </a:cubicBezTo>
                <a:lnTo>
                  <a:pt x="1612487" y="2957698"/>
                </a:lnTo>
                <a:lnTo>
                  <a:pt x="800879" y="3696228"/>
                </a:lnTo>
                <a:lnTo>
                  <a:pt x="800879" y="2957698"/>
                </a:lnTo>
                <a:lnTo>
                  <a:pt x="145726" y="2957698"/>
                </a:lnTo>
                <a:cubicBezTo>
                  <a:pt x="65244" y="2957698"/>
                  <a:pt x="0" y="2892454"/>
                  <a:pt x="0" y="2811972"/>
                </a:cubicBezTo>
                <a:lnTo>
                  <a:pt x="0" y="145726"/>
                </a:lnTo>
                <a:cubicBezTo>
                  <a:pt x="0" y="65244"/>
                  <a:pt x="65244" y="0"/>
                  <a:pt x="145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2947357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新媒体的概念</a:t>
            </a:r>
          </a:p>
        </p:txBody>
      </p:sp>
      <p:sp>
        <p:nvSpPr>
          <p:cNvPr id="4" name="文本占位符 2"/>
          <p:cNvSpPr txBox="1"/>
          <p:nvPr/>
        </p:nvSpPr>
        <p:spPr>
          <a:xfrm>
            <a:off x="1092207" y="1057118"/>
            <a:ext cx="294735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CONCEPT OF NEW MEDIA</a:t>
            </a:r>
            <a:endParaRPr lang="zh-CN" altLang="en-US" sz="1400" b="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480879" y="2151862"/>
            <a:ext cx="5015796" cy="4156863"/>
            <a:chOff x="6480879" y="2151862"/>
            <a:chExt cx="5015796" cy="4156863"/>
          </a:xfrm>
        </p:grpSpPr>
        <p:pic>
          <p:nvPicPr>
            <p:cNvPr id="40" name="图形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0879" y="2151862"/>
              <a:ext cx="5015796" cy="4156863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7882360" y="2258478"/>
              <a:ext cx="2129742" cy="1113921"/>
              <a:chOff x="7882360" y="2258478"/>
              <a:chExt cx="2129742" cy="1113921"/>
            </a:xfrm>
          </p:grpSpPr>
          <p:sp>
            <p:nvSpPr>
              <p:cNvPr id="7" name="矩形: 圆角 6"/>
              <p:cNvSpPr/>
              <p:nvPr/>
            </p:nvSpPr>
            <p:spPr>
              <a:xfrm>
                <a:off x="7882360" y="2258478"/>
                <a:ext cx="2129742" cy="1079082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" name="矩形: 圆角 41"/>
              <p:cNvSpPr/>
              <p:nvPr/>
            </p:nvSpPr>
            <p:spPr>
              <a:xfrm>
                <a:off x="8600897" y="2293317"/>
                <a:ext cx="387880" cy="1079082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>
                <a:solidFill>
                  <a:srgbClr val="FFFFFF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 rot="20996926">
            <a:off x="8094856" y="2586320"/>
            <a:ext cx="354999" cy="354999"/>
            <a:chOff x="8094856" y="2586320"/>
            <a:chExt cx="354999" cy="354999"/>
          </a:xfrm>
        </p:grpSpPr>
        <p:sp>
          <p:nvSpPr>
            <p:cNvPr id="9" name="矩形: 圆角 8"/>
            <p:cNvSpPr/>
            <p:nvPr/>
          </p:nvSpPr>
          <p:spPr>
            <a:xfrm>
              <a:off x="8094856" y="2586320"/>
              <a:ext cx="354999" cy="3549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131291" y="2679181"/>
              <a:ext cx="2821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微信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 rot="266949">
            <a:off x="8883526" y="2429786"/>
            <a:ext cx="354999" cy="354999"/>
            <a:chOff x="8094856" y="2586320"/>
            <a:chExt cx="354999" cy="354999"/>
          </a:xfrm>
        </p:grpSpPr>
        <p:sp>
          <p:nvSpPr>
            <p:cNvPr id="48" name="矩形: 圆角 47"/>
            <p:cNvSpPr/>
            <p:nvPr/>
          </p:nvSpPr>
          <p:spPr>
            <a:xfrm>
              <a:off x="8094856" y="2586320"/>
              <a:ext cx="354999" cy="354999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8131292" y="2679181"/>
              <a:ext cx="2821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抖音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 rot="21312344">
            <a:off x="9424546" y="2813900"/>
            <a:ext cx="354999" cy="354999"/>
            <a:chOff x="8094856" y="2586320"/>
            <a:chExt cx="354999" cy="354999"/>
          </a:xfrm>
        </p:grpSpPr>
        <p:sp>
          <p:nvSpPr>
            <p:cNvPr id="51" name="矩形: 圆角 50"/>
            <p:cNvSpPr/>
            <p:nvPr/>
          </p:nvSpPr>
          <p:spPr>
            <a:xfrm>
              <a:off x="8094856" y="2586320"/>
              <a:ext cx="354999" cy="35499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131293" y="2679181"/>
              <a:ext cx="2821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快手</a:t>
              </a:r>
            </a:p>
          </p:txBody>
        </p:sp>
      </p:grpSp>
      <p:sp>
        <p:nvSpPr>
          <p:cNvPr id="54" name="任意多边形: 形状 53"/>
          <p:cNvSpPr/>
          <p:nvPr/>
        </p:nvSpPr>
        <p:spPr>
          <a:xfrm>
            <a:off x="941153" y="2151862"/>
            <a:ext cx="5069050" cy="3764720"/>
          </a:xfrm>
          <a:custGeom>
            <a:avLst/>
            <a:gdLst>
              <a:gd name="connsiteX0" fmla="*/ 145726 w 9894309"/>
              <a:gd name="connsiteY0" fmla="*/ 0 h 3696228"/>
              <a:gd name="connsiteX1" fmla="*/ 9748583 w 9894309"/>
              <a:gd name="connsiteY1" fmla="*/ 0 h 3696228"/>
              <a:gd name="connsiteX2" fmla="*/ 9894309 w 9894309"/>
              <a:gd name="connsiteY2" fmla="*/ 145726 h 3696228"/>
              <a:gd name="connsiteX3" fmla="*/ 9894309 w 9894309"/>
              <a:gd name="connsiteY3" fmla="*/ 2811972 h 3696228"/>
              <a:gd name="connsiteX4" fmla="*/ 9748583 w 9894309"/>
              <a:gd name="connsiteY4" fmla="*/ 2957698 h 3696228"/>
              <a:gd name="connsiteX5" fmla="*/ 1612487 w 9894309"/>
              <a:gd name="connsiteY5" fmla="*/ 2957698 h 3696228"/>
              <a:gd name="connsiteX6" fmla="*/ 800879 w 9894309"/>
              <a:gd name="connsiteY6" fmla="*/ 3696228 h 3696228"/>
              <a:gd name="connsiteX7" fmla="*/ 800879 w 9894309"/>
              <a:gd name="connsiteY7" fmla="*/ 2957698 h 3696228"/>
              <a:gd name="connsiteX8" fmla="*/ 145726 w 9894309"/>
              <a:gd name="connsiteY8" fmla="*/ 2957698 h 3696228"/>
              <a:gd name="connsiteX9" fmla="*/ 0 w 9894309"/>
              <a:gd name="connsiteY9" fmla="*/ 2811972 h 3696228"/>
              <a:gd name="connsiteX10" fmla="*/ 0 w 9894309"/>
              <a:gd name="connsiteY10" fmla="*/ 145726 h 3696228"/>
              <a:gd name="connsiteX11" fmla="*/ 145726 w 9894309"/>
              <a:gd name="connsiteY11" fmla="*/ 0 h 369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94309" h="3696228">
                <a:moveTo>
                  <a:pt x="145726" y="0"/>
                </a:moveTo>
                <a:lnTo>
                  <a:pt x="9748583" y="0"/>
                </a:lnTo>
                <a:cubicBezTo>
                  <a:pt x="9829065" y="0"/>
                  <a:pt x="9894309" y="65244"/>
                  <a:pt x="9894309" y="145726"/>
                </a:cubicBezTo>
                <a:lnTo>
                  <a:pt x="9894309" y="2811972"/>
                </a:lnTo>
                <a:cubicBezTo>
                  <a:pt x="9894309" y="2892454"/>
                  <a:pt x="9829065" y="2957698"/>
                  <a:pt x="9748583" y="2957698"/>
                </a:cubicBezTo>
                <a:lnTo>
                  <a:pt x="1612487" y="2957698"/>
                </a:lnTo>
                <a:lnTo>
                  <a:pt x="800879" y="3696228"/>
                </a:lnTo>
                <a:lnTo>
                  <a:pt x="800879" y="2957698"/>
                </a:lnTo>
                <a:lnTo>
                  <a:pt x="145726" y="2957698"/>
                </a:lnTo>
                <a:cubicBezTo>
                  <a:pt x="65244" y="2957698"/>
                  <a:pt x="0" y="2892454"/>
                  <a:pt x="0" y="2811972"/>
                </a:cubicBezTo>
                <a:lnTo>
                  <a:pt x="0" y="145726"/>
                </a:lnTo>
                <a:cubicBezTo>
                  <a:pt x="0" y="65244"/>
                  <a:pt x="65244" y="0"/>
                  <a:pt x="145726" y="0"/>
                </a:cubicBez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08167" y="2510440"/>
            <a:ext cx="4535022" cy="2131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web2.0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带来巨大革新的时代，营销方式也带来变革，沟通性（</a:t>
            </a: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communicate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）、差异性（</a:t>
            </a: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variation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）、创造性（</a:t>
            </a: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creativity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）、关联性（</a:t>
            </a: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relation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），体验性（</a:t>
            </a:r>
            <a:r>
              <a:rPr lang="en-US" altLang="zh-CN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experience</a:t>
            </a:r>
            <a:r>
              <a: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）、互联网已经进入新媒体传播时代。 并且出现了微信，抖音，快手等这些新媒体。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矩形: 圆角 317"/>
          <p:cNvSpPr/>
          <p:nvPr/>
        </p:nvSpPr>
        <p:spPr>
          <a:xfrm>
            <a:off x="7483880" y="1960385"/>
            <a:ext cx="3803326" cy="4028059"/>
          </a:xfrm>
          <a:prstGeom prst="roundRect">
            <a:avLst>
              <a:gd name="adj" fmla="val 1916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16" name="矩形: 圆角 315"/>
          <p:cNvSpPr/>
          <p:nvPr/>
        </p:nvSpPr>
        <p:spPr>
          <a:xfrm>
            <a:off x="904794" y="1960385"/>
            <a:ext cx="3803326" cy="4028059"/>
          </a:xfrm>
          <a:prstGeom prst="roundRect">
            <a:avLst>
              <a:gd name="adj" fmla="val 1916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2947357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新媒体的概念</a:t>
            </a:r>
          </a:p>
        </p:txBody>
      </p:sp>
      <p:sp>
        <p:nvSpPr>
          <p:cNvPr id="4" name="文本占位符 2"/>
          <p:cNvSpPr txBox="1"/>
          <p:nvPr/>
        </p:nvSpPr>
        <p:spPr>
          <a:xfrm>
            <a:off x="1092207" y="1057118"/>
            <a:ext cx="294735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CONCEPT OF NEW MEDIA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904794" y="2025552"/>
            <a:ext cx="3803326" cy="4028059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>
            <a:outerShdw blurRad="177800" dist="381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7483880" y="2025552"/>
            <a:ext cx="3803326" cy="402805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177800" dist="38100" dir="2700000" algn="tl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308326" y="2359167"/>
            <a:ext cx="21544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传统媒体时代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308326" y="2790054"/>
            <a:ext cx="215443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TRADITIONAL MEDIA ERA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7777974" y="4985836"/>
            <a:ext cx="3204351" cy="536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传统</a:t>
            </a:r>
            <a:r>
              <a:rPr lang="zh-CN" altLang="en-US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媒体时代，由于传播渠道相对较“狭窄”，信息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的呈现往往比较单一</a:t>
            </a:r>
          </a:p>
        </p:txBody>
      </p:sp>
      <p:sp>
        <p:nvSpPr>
          <p:cNvPr id="125" name="矩形: 圆角 124"/>
          <p:cNvSpPr/>
          <p:nvPr/>
        </p:nvSpPr>
        <p:spPr>
          <a:xfrm>
            <a:off x="7952721" y="3150698"/>
            <a:ext cx="2865647" cy="49513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6" name="矩形: 圆角 125"/>
          <p:cNvSpPr/>
          <p:nvPr/>
        </p:nvSpPr>
        <p:spPr>
          <a:xfrm>
            <a:off x="7952719" y="3737639"/>
            <a:ext cx="2865647" cy="49513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8759254" y="3213600"/>
            <a:ext cx="12525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渠道为王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8582430" y="3800541"/>
            <a:ext cx="16062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高卷入阅读</a:t>
            </a:r>
          </a:p>
        </p:txBody>
      </p:sp>
      <p:sp>
        <p:nvSpPr>
          <p:cNvPr id="130" name="矩形: 圆角 129"/>
          <p:cNvSpPr/>
          <p:nvPr/>
        </p:nvSpPr>
        <p:spPr>
          <a:xfrm>
            <a:off x="7952723" y="4327832"/>
            <a:ext cx="2865647" cy="49513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8276969" y="4390734"/>
            <a:ext cx="2217154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线性认知模式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111386" y="2683913"/>
            <a:ext cx="1969228" cy="2285342"/>
            <a:chOff x="5111386" y="2600319"/>
            <a:chExt cx="1969228" cy="2285342"/>
          </a:xfrm>
        </p:grpSpPr>
        <p:sp>
          <p:nvSpPr>
            <p:cNvPr id="29" name="椭圆 28"/>
            <p:cNvSpPr/>
            <p:nvPr/>
          </p:nvSpPr>
          <p:spPr>
            <a:xfrm>
              <a:off x="5284796" y="2600319"/>
              <a:ext cx="1622409" cy="162240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75000"/>
                  </a:schemeClr>
                </a:gs>
              </a:gsLst>
              <a:lin ang="5400000" scaled="1"/>
            </a:gradFill>
            <a:ln w="2492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111386" y="4730200"/>
              <a:ext cx="1969228" cy="155461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93000">
                  <a:schemeClr val="accent1">
                    <a:lumMod val="20000"/>
                    <a:lumOff val="8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527040" y="2949858"/>
              <a:ext cx="113792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VS</a:t>
              </a:r>
              <a:endParaRPr lang="zh-CN" altLang="en-US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908776" y="2359168"/>
            <a:ext cx="179536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新媒体时代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1160787" y="4985836"/>
            <a:ext cx="3239763" cy="537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在新媒体时代，由于人人都自带传播渠道，信息呈现出复杂的“多向”传播模式</a:t>
            </a:r>
            <a:endParaRPr lang="zh-CN" altLang="en-US" sz="14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908776" y="2795589"/>
            <a:ext cx="17953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1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NEW MEDIA ERA</a:t>
            </a:r>
            <a:endParaRPr lang="zh-CN" altLang="en-US" sz="11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1373632" y="3153113"/>
            <a:ext cx="2865647" cy="495136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16" name="矩形: 圆角 115"/>
          <p:cNvSpPr/>
          <p:nvPr/>
        </p:nvSpPr>
        <p:spPr>
          <a:xfrm>
            <a:off x="1373630" y="3740054"/>
            <a:ext cx="2865647" cy="495136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180165" y="3216015"/>
            <a:ext cx="12525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用户为王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2003341" y="3802956"/>
            <a:ext cx="16062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低卷入阅读</a:t>
            </a:r>
          </a:p>
        </p:txBody>
      </p:sp>
      <p:sp>
        <p:nvSpPr>
          <p:cNvPr id="117" name="矩形: 圆角 116"/>
          <p:cNvSpPr/>
          <p:nvPr/>
        </p:nvSpPr>
        <p:spPr>
          <a:xfrm>
            <a:off x="1373634" y="4330247"/>
            <a:ext cx="2865647" cy="495136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697880" y="4393149"/>
            <a:ext cx="2217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非线性认知模式</a:t>
            </a:r>
          </a:p>
        </p:txBody>
      </p:sp>
      <p:sp>
        <p:nvSpPr>
          <p:cNvPr id="218" name="任意多边形: 形状 217"/>
          <p:cNvSpPr/>
          <p:nvPr/>
        </p:nvSpPr>
        <p:spPr>
          <a:xfrm>
            <a:off x="3795417" y="2279512"/>
            <a:ext cx="858" cy="858"/>
          </a:xfrm>
          <a:custGeom>
            <a:avLst/>
            <a:gdLst/>
            <a:ahLst/>
            <a:cxnLst/>
            <a:rect l="l" t="t" r="r" b="b"/>
            <a:pathLst>
              <a:path w="6858" h="6858"/>
            </a:pathLst>
          </a:custGeom>
          <a:solidFill>
            <a:srgbClr val="FFD840"/>
          </a:solidFill>
          <a:ln w="6858" cap="flat">
            <a:solidFill>
              <a:srgbClr val="232323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2947357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新媒体的概念</a:t>
            </a:r>
          </a:p>
        </p:txBody>
      </p:sp>
      <p:sp>
        <p:nvSpPr>
          <p:cNvPr id="4" name="文本占位符 2"/>
          <p:cNvSpPr txBox="1"/>
          <p:nvPr/>
        </p:nvSpPr>
        <p:spPr>
          <a:xfrm>
            <a:off x="1092207" y="1057118"/>
            <a:ext cx="294735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CONCEPT OF NEW MEDIA</a:t>
            </a:r>
            <a:endParaRPr lang="zh-CN" altLang="en-US" sz="1400" b="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25" name="矩形: 圆角 324"/>
          <p:cNvSpPr/>
          <p:nvPr/>
        </p:nvSpPr>
        <p:spPr>
          <a:xfrm>
            <a:off x="721283" y="1971773"/>
            <a:ext cx="10749435" cy="1849067"/>
          </a:xfrm>
          <a:prstGeom prst="roundRect">
            <a:avLst>
              <a:gd name="adj" fmla="val 8826"/>
            </a:avLst>
          </a:prstGeom>
          <a:solidFill>
            <a:schemeClr val="accent1"/>
          </a:solidFill>
          <a:ln>
            <a:noFill/>
          </a:ln>
          <a:effectLst>
            <a:outerShdw blurRad="317500" dist="1016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08103" y="2346408"/>
            <a:ext cx="1549629" cy="801623"/>
            <a:chOff x="1250894" y="2401538"/>
            <a:chExt cx="1549629" cy="801623"/>
          </a:xfrm>
        </p:grpSpPr>
        <p:sp>
          <p:nvSpPr>
            <p:cNvPr id="10" name="文本框 9"/>
            <p:cNvSpPr txBox="1"/>
            <p:nvPr/>
          </p:nvSpPr>
          <p:spPr>
            <a:xfrm>
              <a:off x="1261640" y="2401538"/>
              <a:ext cx="153888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4000" b="1" i="0" dirty="0">
                  <a:solidFill>
                    <a:schemeClr val="bg1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新媒体</a:t>
              </a:r>
              <a:endParaRPr lang="zh-CN" altLang="en-US" sz="4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27" name="文本框 326"/>
            <p:cNvSpPr txBox="1"/>
            <p:nvPr/>
          </p:nvSpPr>
          <p:spPr>
            <a:xfrm>
              <a:off x="1250894" y="2987717"/>
              <a:ext cx="153888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i="0" dirty="0">
                  <a:solidFill>
                    <a:schemeClr val="bg1"/>
                  </a:solidFill>
                  <a:effectLst/>
                  <a:latin typeface="思源黑体 CN Normal" panose="020B0400000000000000" pitchFamily="34" charset="-122"/>
                  <a:ea typeface="思源黑体 CN Normal" panose="020B0400000000000000" pitchFamily="34" charset="-122"/>
                  <a:sym typeface="思源黑体 CN Bold" panose="020B0800000000000000" pitchFamily="34" charset="-122"/>
                </a:rPr>
                <a:t>THE NEW MEDIA</a:t>
              </a:r>
              <a:endParaRPr lang="zh-CN" altLang="en-US" sz="1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326" name="矩形: 圆角 325"/>
          <p:cNvSpPr/>
          <p:nvPr/>
        </p:nvSpPr>
        <p:spPr>
          <a:xfrm>
            <a:off x="747240" y="4156470"/>
            <a:ext cx="10749435" cy="1849067"/>
          </a:xfrm>
          <a:prstGeom prst="roundRect">
            <a:avLst>
              <a:gd name="adj" fmla="val 8826"/>
            </a:avLst>
          </a:prstGeom>
          <a:solidFill>
            <a:schemeClr val="bg1"/>
          </a:solidFill>
          <a:ln>
            <a:noFill/>
          </a:ln>
          <a:effectLst>
            <a:outerShdw blurRad="241300" dist="88900" dir="5400000" algn="c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29" name="文本框 328"/>
          <p:cNvSpPr txBox="1"/>
          <p:nvPr/>
        </p:nvSpPr>
        <p:spPr>
          <a:xfrm>
            <a:off x="1118849" y="4531105"/>
            <a:ext cx="2051844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传统</a:t>
            </a:r>
            <a:r>
              <a:rPr lang="zh-CN" altLang="en-US" sz="40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媒体</a:t>
            </a:r>
            <a:endParaRPr lang="zh-CN" alt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30" name="文本框 329"/>
          <p:cNvSpPr txBox="1"/>
          <p:nvPr/>
        </p:nvSpPr>
        <p:spPr>
          <a:xfrm>
            <a:off x="1118849" y="5117284"/>
            <a:ext cx="207358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TRADITIONAL MEDIA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57" name="文本框 356"/>
          <p:cNvSpPr txBox="1"/>
          <p:nvPr/>
        </p:nvSpPr>
        <p:spPr>
          <a:xfrm>
            <a:off x="3853405" y="3134690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数字电视</a:t>
            </a:r>
          </a:p>
        </p:txBody>
      </p:sp>
      <p:sp>
        <p:nvSpPr>
          <p:cNvPr id="358" name="文本框 357"/>
          <p:cNvSpPr txBox="1"/>
          <p:nvPr/>
        </p:nvSpPr>
        <p:spPr>
          <a:xfrm>
            <a:off x="5079720" y="3137071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网络杂志</a:t>
            </a:r>
          </a:p>
        </p:txBody>
      </p:sp>
      <p:sp>
        <p:nvSpPr>
          <p:cNvPr id="359" name="文本框 358"/>
          <p:cNvSpPr txBox="1"/>
          <p:nvPr/>
        </p:nvSpPr>
        <p:spPr>
          <a:xfrm>
            <a:off x="6329883" y="3137071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数字广播</a:t>
            </a:r>
          </a:p>
        </p:txBody>
      </p:sp>
      <p:sp>
        <p:nvSpPr>
          <p:cNvPr id="360" name="文本框 359"/>
          <p:cNvSpPr txBox="1"/>
          <p:nvPr/>
        </p:nvSpPr>
        <p:spPr>
          <a:xfrm>
            <a:off x="7519517" y="3129174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手机短信</a:t>
            </a:r>
          </a:p>
        </p:txBody>
      </p:sp>
      <p:sp>
        <p:nvSpPr>
          <p:cNvPr id="361" name="文本框 360"/>
          <p:cNvSpPr txBox="1"/>
          <p:nvPr/>
        </p:nvSpPr>
        <p:spPr>
          <a:xfrm>
            <a:off x="8826996" y="2502085"/>
            <a:ext cx="2441694" cy="9286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2880" indent="-18288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新媒体具有形式丰富多样</a:t>
            </a:r>
            <a:endParaRPr lang="en-US" altLang="zh-CN" sz="1600" b="0" i="0" dirty="0">
              <a:solidFill>
                <a:schemeClr val="bg1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  <a:p>
            <a:pPr marL="182880" indent="-18288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有超强的互动性</a:t>
            </a:r>
            <a:endParaRPr lang="en-US" altLang="zh-CN" sz="1600" b="0" i="0" dirty="0">
              <a:solidFill>
                <a:schemeClr val="bg1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  <a:p>
            <a:pPr marL="182880" indent="-18288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媒体渠道十分广泛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65" name="文本框 364"/>
          <p:cNvSpPr txBox="1"/>
          <p:nvPr/>
        </p:nvSpPr>
        <p:spPr>
          <a:xfrm>
            <a:off x="3965992" y="5146658"/>
            <a:ext cx="69249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收音机</a:t>
            </a:r>
          </a:p>
        </p:txBody>
      </p:sp>
      <p:sp>
        <p:nvSpPr>
          <p:cNvPr id="369" name="文本框 368"/>
          <p:cNvSpPr txBox="1"/>
          <p:nvPr/>
        </p:nvSpPr>
        <p:spPr>
          <a:xfrm>
            <a:off x="5309238" y="5146658"/>
            <a:ext cx="4616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广播</a:t>
            </a:r>
          </a:p>
        </p:txBody>
      </p:sp>
      <p:sp>
        <p:nvSpPr>
          <p:cNvPr id="373" name="文本框 372"/>
          <p:cNvSpPr txBox="1"/>
          <p:nvPr/>
        </p:nvSpPr>
        <p:spPr>
          <a:xfrm>
            <a:off x="6583744" y="5146658"/>
            <a:ext cx="4616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报纸</a:t>
            </a:r>
          </a:p>
        </p:txBody>
      </p:sp>
      <p:sp>
        <p:nvSpPr>
          <p:cNvPr id="377" name="文本框 376"/>
          <p:cNvSpPr txBox="1"/>
          <p:nvPr/>
        </p:nvSpPr>
        <p:spPr>
          <a:xfrm>
            <a:off x="7759463" y="5146658"/>
            <a:ext cx="4616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图书</a:t>
            </a:r>
          </a:p>
        </p:txBody>
      </p:sp>
      <p:sp>
        <p:nvSpPr>
          <p:cNvPr id="378" name="文本框 377"/>
          <p:cNvSpPr txBox="1"/>
          <p:nvPr/>
        </p:nvSpPr>
        <p:spPr>
          <a:xfrm>
            <a:off x="8821460" y="4509453"/>
            <a:ext cx="2301483" cy="9332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本身技术发展缓慢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  <a:p>
            <a:pPr marL="182880" indent="-18288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形式不够灵活多变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  <a:p>
            <a:pPr marL="182880" indent="-18288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不能大幅度的创新</a:t>
            </a:r>
          </a:p>
        </p:txBody>
      </p:sp>
      <p:pic>
        <p:nvPicPr>
          <p:cNvPr id="6" name="图形 5" descr="字幕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9551" y="2372967"/>
            <a:ext cx="786628" cy="786628"/>
          </a:xfrm>
          <a:prstGeom prst="rect">
            <a:avLst/>
          </a:prstGeom>
        </p:spPr>
      </p:pic>
      <p:pic>
        <p:nvPicPr>
          <p:cNvPr id="8" name="图形 7" descr="监视器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499" y="2391356"/>
            <a:ext cx="689141" cy="689141"/>
          </a:xfrm>
          <a:prstGeom prst="rect">
            <a:avLst/>
          </a:prstGeom>
        </p:spPr>
      </p:pic>
      <p:pic>
        <p:nvPicPr>
          <p:cNvPr id="16" name="图形 15" descr="平板电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96815" y="2335298"/>
            <a:ext cx="689141" cy="689141"/>
          </a:xfrm>
          <a:prstGeom prst="rect">
            <a:avLst/>
          </a:prstGeom>
        </p:spPr>
      </p:pic>
      <p:pic>
        <p:nvPicPr>
          <p:cNvPr id="18" name="图形 17" descr="无线路由器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9275" y="4404257"/>
            <a:ext cx="696067" cy="696067"/>
          </a:xfrm>
          <a:prstGeom prst="rect">
            <a:avLst/>
          </a:prstGeom>
        </p:spPr>
      </p:pic>
      <p:pic>
        <p:nvPicPr>
          <p:cNvPr id="21" name="图形 20" descr="收音机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84251" y="4448840"/>
            <a:ext cx="651484" cy="651484"/>
          </a:xfrm>
          <a:prstGeom prst="rect">
            <a:avLst/>
          </a:prstGeom>
        </p:spPr>
      </p:pic>
      <p:pic>
        <p:nvPicPr>
          <p:cNvPr id="24" name="图形 23" descr="计算器​​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6913" y="2444827"/>
            <a:ext cx="550774" cy="550774"/>
          </a:xfrm>
          <a:prstGeom prst="rect">
            <a:avLst/>
          </a:prstGeom>
        </p:spPr>
      </p:pic>
      <p:pic>
        <p:nvPicPr>
          <p:cNvPr id="29" name="图形 28" descr="书籍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98273" y="4545456"/>
            <a:ext cx="522855" cy="522855"/>
          </a:xfrm>
          <a:prstGeom prst="rect">
            <a:avLst/>
          </a:prstGeom>
        </p:spPr>
      </p:pic>
      <p:pic>
        <p:nvPicPr>
          <p:cNvPr id="31" name="图形 30" descr="银行支票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16470" y="4404257"/>
            <a:ext cx="796211" cy="79621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2947357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新媒体的概念</a:t>
            </a:r>
          </a:p>
        </p:txBody>
      </p:sp>
      <p:sp>
        <p:nvSpPr>
          <p:cNvPr id="4" name="文本占位符 2"/>
          <p:cNvSpPr txBox="1"/>
          <p:nvPr/>
        </p:nvSpPr>
        <p:spPr>
          <a:xfrm>
            <a:off x="1092207" y="1057118"/>
            <a:ext cx="294735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CONCEPT OF NEW MEDIA</a:t>
            </a:r>
            <a:endParaRPr lang="zh-CN" altLang="en-US" sz="1400" b="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25" name="矩形: 圆角 324"/>
          <p:cNvSpPr/>
          <p:nvPr/>
        </p:nvSpPr>
        <p:spPr>
          <a:xfrm>
            <a:off x="956011" y="1971773"/>
            <a:ext cx="4487325" cy="4324361"/>
          </a:xfrm>
          <a:prstGeom prst="roundRect">
            <a:avLst>
              <a:gd name="adj" fmla="val 4915"/>
            </a:avLst>
          </a:prstGeom>
          <a:solidFill>
            <a:schemeClr val="accent1"/>
          </a:solidFill>
          <a:ln>
            <a:noFill/>
          </a:ln>
          <a:effectLst>
            <a:outerShdw blurRad="317500" dist="1016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26" name="矩形: 圆角 325"/>
          <p:cNvSpPr/>
          <p:nvPr/>
        </p:nvSpPr>
        <p:spPr>
          <a:xfrm>
            <a:off x="6390539" y="1971773"/>
            <a:ext cx="4487325" cy="4324361"/>
          </a:xfrm>
          <a:prstGeom prst="roundRect">
            <a:avLst>
              <a:gd name="adj" fmla="val 6359"/>
            </a:avLst>
          </a:prstGeom>
          <a:solidFill>
            <a:schemeClr val="bg1"/>
          </a:solidFill>
          <a:ln>
            <a:noFill/>
          </a:ln>
          <a:effectLst>
            <a:outerShdw blurRad="241300" dist="88900" dir="5400000" algn="c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57381" y="3276523"/>
            <a:ext cx="3684584" cy="2285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小投入、低风险是进军新媒体的普遍情况，常称的新媒体“四大件”</a:t>
            </a:r>
            <a:endParaRPr lang="en-US" altLang="zh-CN" sz="1600" b="0" i="0" dirty="0">
              <a:solidFill>
                <a:schemeClr val="bg1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微博、微信、</a:t>
            </a:r>
            <a:r>
              <a:rPr lang="en-US" altLang="zh-CN" sz="1600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App</a:t>
            </a:r>
            <a:r>
              <a:rPr lang="zh-CN" altLang="en-US" sz="1600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、网站，还有纸媒常用的二维码、手机报等，大都属于小投入、低风险类</a:t>
            </a:r>
            <a:endParaRPr lang="en-US" altLang="zh-CN" sz="1600" b="0" i="0" dirty="0">
              <a:solidFill>
                <a:schemeClr val="bg1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竞争对手抢先，至少获得吸引眼球的先动优势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27576" y="3276523"/>
            <a:ext cx="4013251" cy="1569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由于实施困难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可能没有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达到预期的效果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比预期实施成本高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比预期实施时间长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技术绩效比投资时预期的低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研发的</a:t>
            </a:r>
            <a:r>
              <a:rPr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IT</a:t>
            </a: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系统与选用的软件和硬件不相容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38008" y="2354444"/>
            <a:ext cx="9233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优势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172536" y="2354444"/>
            <a:ext cx="92333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劣势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639058" y="2908442"/>
            <a:ext cx="109074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ADVANTAGE</a:t>
            </a:r>
            <a:endParaRPr lang="zh-CN" altLang="en-US" sz="1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088827" y="2908442"/>
            <a:ext cx="109074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ADVANTAGE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43" name="图形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7163" y="5279020"/>
            <a:ext cx="1307880" cy="1578980"/>
          </a:xfrm>
          <a:prstGeom prst="rect">
            <a:avLst/>
          </a:prstGeom>
        </p:spPr>
      </p:pic>
      <p:pic>
        <p:nvPicPr>
          <p:cNvPr id="44" name="图形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009" y="5279020"/>
            <a:ext cx="1630269" cy="15789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平行四边形 22"/>
          <p:cNvSpPr/>
          <p:nvPr/>
        </p:nvSpPr>
        <p:spPr>
          <a:xfrm>
            <a:off x="1128860" y="3120730"/>
            <a:ext cx="3055716" cy="694481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2947357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新媒体的概念</a:t>
            </a:r>
          </a:p>
        </p:txBody>
      </p:sp>
      <p:sp>
        <p:nvSpPr>
          <p:cNvPr id="4" name="文本占位符 2"/>
          <p:cNvSpPr txBox="1"/>
          <p:nvPr/>
        </p:nvSpPr>
        <p:spPr>
          <a:xfrm>
            <a:off x="1092207" y="1057118"/>
            <a:ext cx="294735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CONCEPT OF NEW MEDIA</a:t>
            </a:r>
            <a:endParaRPr lang="zh-CN" altLang="en-US" sz="1400" b="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2207" y="3901853"/>
            <a:ext cx="3055716" cy="22090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专业化的新闻队伍、长期形成的品牌、广阔的信息渠道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	</a:t>
            </a: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参与面更广，传统媒体不仅改变了自己的形式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还参与了网络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传统媒体上网可能会给它们带来新的受众群体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传统媒体的运做方式便于更新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28341" y="1731004"/>
            <a:ext cx="1330492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8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01</a:t>
            </a:r>
            <a:endParaRPr lang="zh-CN" altLang="en-US" sz="8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1092207" y="3084077"/>
            <a:ext cx="3055716" cy="694481"/>
          </a:xfrm>
          <a:prstGeom prst="parallelogram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42847" y="3215874"/>
            <a:ext cx="21544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传统媒体优势</a:t>
            </a:r>
          </a:p>
        </p:txBody>
      </p:sp>
      <p:grpSp>
        <p:nvGrpSpPr>
          <p:cNvPr id="438" name="组合 437"/>
          <p:cNvGrpSpPr/>
          <p:nvPr/>
        </p:nvGrpSpPr>
        <p:grpSpPr>
          <a:xfrm>
            <a:off x="4492063" y="2129038"/>
            <a:ext cx="3515363" cy="3035445"/>
            <a:chOff x="4426439" y="2003501"/>
            <a:chExt cx="3515363" cy="3035445"/>
          </a:xfrm>
        </p:grpSpPr>
        <p:grpSp>
          <p:nvGrpSpPr>
            <p:cNvPr id="12" name="图形 24"/>
            <p:cNvGrpSpPr/>
            <p:nvPr/>
          </p:nvGrpSpPr>
          <p:grpSpPr>
            <a:xfrm>
              <a:off x="5322348" y="2003501"/>
              <a:ext cx="1645497" cy="1242106"/>
              <a:chOff x="5322348" y="2003501"/>
              <a:chExt cx="1645497" cy="1242106"/>
            </a:xfrm>
          </p:grpSpPr>
          <p:grpSp>
            <p:nvGrpSpPr>
              <p:cNvPr id="13" name="图形 24"/>
              <p:cNvGrpSpPr/>
              <p:nvPr/>
            </p:nvGrpSpPr>
            <p:grpSpPr>
              <a:xfrm>
                <a:off x="5322348" y="2003501"/>
                <a:ext cx="1645497" cy="1242106"/>
                <a:chOff x="5322348" y="2003501"/>
                <a:chExt cx="1645497" cy="1242106"/>
              </a:xfrm>
            </p:grpSpPr>
            <p:sp>
              <p:nvSpPr>
                <p:cNvPr id="14" name="任意多边形: 形状 13"/>
                <p:cNvSpPr/>
                <p:nvPr/>
              </p:nvSpPr>
              <p:spPr>
                <a:xfrm rot="-10800000">
                  <a:off x="5325091" y="2006262"/>
                  <a:ext cx="1639976" cy="1236585"/>
                </a:xfrm>
                <a:custGeom>
                  <a:avLst/>
                  <a:gdLst>
                    <a:gd name="connsiteX0" fmla="*/ 1573012 w 1639976"/>
                    <a:gd name="connsiteY0" fmla="*/ 0 h 1236585"/>
                    <a:gd name="connsiteX1" fmla="*/ 1639977 w 1639976"/>
                    <a:gd name="connsiteY1" fmla="*/ 0 h 1236585"/>
                    <a:gd name="connsiteX2" fmla="*/ 1639977 w 1639976"/>
                    <a:gd name="connsiteY2" fmla="*/ 1236586 h 1236585"/>
                    <a:gd name="connsiteX3" fmla="*/ 1573012 w 1639976"/>
                    <a:gd name="connsiteY3" fmla="*/ 1236586 h 1236585"/>
                    <a:gd name="connsiteX4" fmla="*/ 66965 w 1639976"/>
                    <a:gd name="connsiteY4" fmla="*/ 1236586 h 1236585"/>
                    <a:gd name="connsiteX5" fmla="*/ 0 w 1639976"/>
                    <a:gd name="connsiteY5" fmla="*/ 1236586 h 1236585"/>
                    <a:gd name="connsiteX6" fmla="*/ 0 w 1639976"/>
                    <a:gd name="connsiteY6" fmla="*/ 0 h 1236585"/>
                    <a:gd name="connsiteX7" fmla="*/ 66965 w 1639976"/>
                    <a:gd name="connsiteY7" fmla="*/ 0 h 1236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9976" h="1236585">
                      <a:moveTo>
                        <a:pt x="1573012" y="0"/>
                      </a:moveTo>
                      <a:cubicBezTo>
                        <a:pt x="1609995" y="0"/>
                        <a:pt x="1639977" y="0"/>
                        <a:pt x="1639977" y="0"/>
                      </a:cubicBezTo>
                      <a:lnTo>
                        <a:pt x="1639977" y="1236586"/>
                      </a:lnTo>
                      <a:cubicBezTo>
                        <a:pt x="1639977" y="1236586"/>
                        <a:pt x="1609995" y="1236586"/>
                        <a:pt x="1573012" y="1236586"/>
                      </a:cubicBezTo>
                      <a:lnTo>
                        <a:pt x="66965" y="1236586"/>
                      </a:lnTo>
                      <a:cubicBezTo>
                        <a:pt x="29981" y="1236586"/>
                        <a:pt x="0" y="1236586"/>
                        <a:pt x="0" y="1236586"/>
                      </a:cubicBezTo>
                      <a:lnTo>
                        <a:pt x="0" y="0"/>
                      </a:lnTo>
                      <a:cubicBezTo>
                        <a:pt x="0" y="0"/>
                        <a:pt x="29981" y="0"/>
                        <a:pt x="6696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" name="任意多边形: 形状 14"/>
                <p:cNvSpPr/>
                <p:nvPr/>
              </p:nvSpPr>
              <p:spPr>
                <a:xfrm>
                  <a:off x="5322348" y="2003501"/>
                  <a:ext cx="1645497" cy="1242106"/>
                </a:xfrm>
                <a:custGeom>
                  <a:avLst/>
                  <a:gdLst>
                    <a:gd name="connsiteX0" fmla="*/ 1575769 w 1645497"/>
                    <a:gd name="connsiteY0" fmla="*/ 1242107 h 1242106"/>
                    <a:gd name="connsiteX1" fmla="*/ 69725 w 1645497"/>
                    <a:gd name="connsiteY1" fmla="*/ 1242107 h 1242106"/>
                    <a:gd name="connsiteX2" fmla="*/ 0 w 1645497"/>
                    <a:gd name="connsiteY2" fmla="*/ 1172381 h 1242106"/>
                    <a:gd name="connsiteX3" fmla="*/ 0 w 1645497"/>
                    <a:gd name="connsiteY3" fmla="*/ 69725 h 1242106"/>
                    <a:gd name="connsiteX4" fmla="*/ 69725 w 1645497"/>
                    <a:gd name="connsiteY4" fmla="*/ 0 h 1242106"/>
                    <a:gd name="connsiteX5" fmla="*/ 1575769 w 1645497"/>
                    <a:gd name="connsiteY5" fmla="*/ 0 h 1242106"/>
                    <a:gd name="connsiteX6" fmla="*/ 1645497 w 1645497"/>
                    <a:gd name="connsiteY6" fmla="*/ 69725 h 1242106"/>
                    <a:gd name="connsiteX7" fmla="*/ 1645497 w 1645497"/>
                    <a:gd name="connsiteY7" fmla="*/ 1172381 h 1242106"/>
                    <a:gd name="connsiteX8" fmla="*/ 1575769 w 1645497"/>
                    <a:gd name="connsiteY8" fmla="*/ 1242107 h 1242106"/>
                    <a:gd name="connsiteX9" fmla="*/ 69725 w 1645497"/>
                    <a:gd name="connsiteY9" fmla="*/ 5521 h 1242106"/>
                    <a:gd name="connsiteX10" fmla="*/ 5521 w 1645497"/>
                    <a:gd name="connsiteY10" fmla="*/ 69725 h 1242106"/>
                    <a:gd name="connsiteX11" fmla="*/ 5521 w 1645497"/>
                    <a:gd name="connsiteY11" fmla="*/ 1172381 h 1242106"/>
                    <a:gd name="connsiteX12" fmla="*/ 69725 w 1645497"/>
                    <a:gd name="connsiteY12" fmla="*/ 1236586 h 1242106"/>
                    <a:gd name="connsiteX13" fmla="*/ 1575769 w 1645497"/>
                    <a:gd name="connsiteY13" fmla="*/ 1236586 h 1242106"/>
                    <a:gd name="connsiteX14" fmla="*/ 1639976 w 1645497"/>
                    <a:gd name="connsiteY14" fmla="*/ 1172381 h 1242106"/>
                    <a:gd name="connsiteX15" fmla="*/ 1639976 w 1645497"/>
                    <a:gd name="connsiteY15" fmla="*/ 69725 h 1242106"/>
                    <a:gd name="connsiteX16" fmla="*/ 1575769 w 1645497"/>
                    <a:gd name="connsiteY16" fmla="*/ 5521 h 1242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645497" h="1242106">
                      <a:moveTo>
                        <a:pt x="1575769" y="1242107"/>
                      </a:moveTo>
                      <a:lnTo>
                        <a:pt x="69725" y="1242107"/>
                      </a:lnTo>
                      <a:cubicBezTo>
                        <a:pt x="31235" y="1242063"/>
                        <a:pt x="44" y="1210872"/>
                        <a:pt x="0" y="1172381"/>
                      </a:cubicBezTo>
                      <a:lnTo>
                        <a:pt x="0" y="69725"/>
                      </a:lnTo>
                      <a:cubicBezTo>
                        <a:pt x="44" y="31235"/>
                        <a:pt x="31235" y="42"/>
                        <a:pt x="69725" y="0"/>
                      </a:cubicBezTo>
                      <a:lnTo>
                        <a:pt x="1575769" y="0"/>
                      </a:lnTo>
                      <a:cubicBezTo>
                        <a:pt x="1614259" y="42"/>
                        <a:pt x="1645454" y="31234"/>
                        <a:pt x="1645497" y="69725"/>
                      </a:cubicBezTo>
                      <a:lnTo>
                        <a:pt x="1645497" y="1172381"/>
                      </a:lnTo>
                      <a:cubicBezTo>
                        <a:pt x="1645454" y="1210872"/>
                        <a:pt x="1614259" y="1242063"/>
                        <a:pt x="1575769" y="1242107"/>
                      </a:cubicBezTo>
                      <a:close/>
                      <a:moveTo>
                        <a:pt x="69725" y="5521"/>
                      </a:moveTo>
                      <a:cubicBezTo>
                        <a:pt x="34283" y="5561"/>
                        <a:pt x="5561" y="34283"/>
                        <a:pt x="5521" y="69725"/>
                      </a:cubicBezTo>
                      <a:lnTo>
                        <a:pt x="5521" y="1172381"/>
                      </a:lnTo>
                      <a:cubicBezTo>
                        <a:pt x="5561" y="1207824"/>
                        <a:pt x="34283" y="1236546"/>
                        <a:pt x="69725" y="1236586"/>
                      </a:cubicBezTo>
                      <a:lnTo>
                        <a:pt x="1575769" y="1236586"/>
                      </a:lnTo>
                      <a:cubicBezTo>
                        <a:pt x="1611211" y="1236546"/>
                        <a:pt x="1639933" y="1207824"/>
                        <a:pt x="1639976" y="1172381"/>
                      </a:cubicBezTo>
                      <a:lnTo>
                        <a:pt x="1639976" y="69725"/>
                      </a:lnTo>
                      <a:cubicBezTo>
                        <a:pt x="1639933" y="34282"/>
                        <a:pt x="1611211" y="5561"/>
                        <a:pt x="1575769" y="5521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16" name="图形 24"/>
              <p:cNvGrpSpPr/>
              <p:nvPr/>
            </p:nvGrpSpPr>
            <p:grpSpPr>
              <a:xfrm>
                <a:off x="5392499" y="2108232"/>
                <a:ext cx="1453067" cy="970207"/>
                <a:chOff x="5392499" y="2108232"/>
                <a:chExt cx="1453067" cy="970207"/>
              </a:xfrm>
            </p:grpSpPr>
            <p:sp>
              <p:nvSpPr>
                <p:cNvPr id="17" name="任意多边形: 形状 16"/>
                <p:cNvSpPr/>
                <p:nvPr/>
              </p:nvSpPr>
              <p:spPr>
                <a:xfrm rot="-325020">
                  <a:off x="5399179" y="2114913"/>
                  <a:ext cx="148562" cy="148562"/>
                </a:xfrm>
                <a:custGeom>
                  <a:avLst/>
                  <a:gdLst>
                    <a:gd name="connsiteX0" fmla="*/ 128342 w 148562"/>
                    <a:gd name="connsiteY0" fmla="*/ 0 h 148562"/>
                    <a:gd name="connsiteX1" fmla="*/ 148562 w 148562"/>
                    <a:gd name="connsiteY1" fmla="*/ 0 h 148562"/>
                    <a:gd name="connsiteX2" fmla="*/ 148562 w 148562"/>
                    <a:gd name="connsiteY2" fmla="*/ 148562 h 148562"/>
                    <a:gd name="connsiteX3" fmla="*/ 128342 w 148562"/>
                    <a:gd name="connsiteY3" fmla="*/ 148562 h 148562"/>
                    <a:gd name="connsiteX4" fmla="*/ 20220 w 148562"/>
                    <a:gd name="connsiteY4" fmla="*/ 148562 h 148562"/>
                    <a:gd name="connsiteX5" fmla="*/ 0 w 148562"/>
                    <a:gd name="connsiteY5" fmla="*/ 148562 h 148562"/>
                    <a:gd name="connsiteX6" fmla="*/ 0 w 148562"/>
                    <a:gd name="connsiteY6" fmla="*/ 0 h 148562"/>
                    <a:gd name="connsiteX7" fmla="*/ 20220 w 148562"/>
                    <a:gd name="connsiteY7" fmla="*/ 0 h 148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8562" h="148562">
                      <a:moveTo>
                        <a:pt x="128342" y="0"/>
                      </a:moveTo>
                      <a:cubicBezTo>
                        <a:pt x="139509" y="0"/>
                        <a:pt x="148562" y="0"/>
                        <a:pt x="148562" y="0"/>
                      </a:cubicBezTo>
                      <a:lnTo>
                        <a:pt x="148562" y="148562"/>
                      </a:lnTo>
                      <a:cubicBezTo>
                        <a:pt x="148562" y="148562"/>
                        <a:pt x="139509" y="148562"/>
                        <a:pt x="128342" y="148562"/>
                      </a:cubicBezTo>
                      <a:lnTo>
                        <a:pt x="20220" y="148562"/>
                      </a:lnTo>
                      <a:cubicBezTo>
                        <a:pt x="9053" y="148562"/>
                        <a:pt x="0" y="148562"/>
                        <a:pt x="0" y="148562"/>
                      </a:cubicBezTo>
                      <a:lnTo>
                        <a:pt x="0" y="0"/>
                      </a:lnTo>
                      <a:cubicBezTo>
                        <a:pt x="0" y="0"/>
                        <a:pt x="9053" y="0"/>
                        <a:pt x="20220" y="0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grpSp>
              <p:nvGrpSpPr>
                <p:cNvPr id="18" name="图形 24"/>
                <p:cNvGrpSpPr/>
                <p:nvPr/>
              </p:nvGrpSpPr>
              <p:grpSpPr>
                <a:xfrm>
                  <a:off x="5681994" y="2328608"/>
                  <a:ext cx="166210" cy="166213"/>
                  <a:chOff x="5681994" y="2328608"/>
                  <a:chExt cx="166210" cy="166213"/>
                </a:xfrm>
              </p:grpSpPr>
              <p:sp>
                <p:nvSpPr>
                  <p:cNvPr id="20" name="任意多边形: 形状 19"/>
                  <p:cNvSpPr/>
                  <p:nvPr/>
                </p:nvSpPr>
                <p:spPr>
                  <a:xfrm rot="368461">
                    <a:off x="5690816" y="2337432"/>
                    <a:ext cx="148562" cy="148562"/>
                  </a:xfrm>
                  <a:custGeom>
                    <a:avLst/>
                    <a:gdLst>
                      <a:gd name="connsiteX0" fmla="*/ 128342 w 148562"/>
                      <a:gd name="connsiteY0" fmla="*/ 0 h 148562"/>
                      <a:gd name="connsiteX1" fmla="*/ 148562 w 148562"/>
                      <a:gd name="connsiteY1" fmla="*/ 0 h 148562"/>
                      <a:gd name="connsiteX2" fmla="*/ 148562 w 148562"/>
                      <a:gd name="connsiteY2" fmla="*/ 148562 h 148562"/>
                      <a:gd name="connsiteX3" fmla="*/ 128342 w 148562"/>
                      <a:gd name="connsiteY3" fmla="*/ 148562 h 148562"/>
                      <a:gd name="connsiteX4" fmla="*/ 20220 w 148562"/>
                      <a:gd name="connsiteY4" fmla="*/ 148562 h 148562"/>
                      <a:gd name="connsiteX5" fmla="*/ 0 w 148562"/>
                      <a:gd name="connsiteY5" fmla="*/ 148562 h 148562"/>
                      <a:gd name="connsiteX6" fmla="*/ 0 w 148562"/>
                      <a:gd name="connsiteY6" fmla="*/ 0 h 148562"/>
                      <a:gd name="connsiteX7" fmla="*/ 20220 w 148562"/>
                      <a:gd name="connsiteY7" fmla="*/ 0 h 148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8562" h="148562">
                        <a:moveTo>
                          <a:pt x="128342" y="0"/>
                        </a:moveTo>
                        <a:cubicBezTo>
                          <a:pt x="139509" y="0"/>
                          <a:pt x="148562" y="0"/>
                          <a:pt x="148562" y="0"/>
                        </a:cubicBezTo>
                        <a:lnTo>
                          <a:pt x="148562" y="148562"/>
                        </a:lnTo>
                        <a:cubicBezTo>
                          <a:pt x="148562" y="148562"/>
                          <a:pt x="139509" y="148562"/>
                          <a:pt x="128342" y="148562"/>
                        </a:cubicBezTo>
                        <a:lnTo>
                          <a:pt x="20220" y="148562"/>
                        </a:lnTo>
                        <a:cubicBezTo>
                          <a:pt x="9053" y="148562"/>
                          <a:pt x="0" y="148562"/>
                          <a:pt x="0" y="148562"/>
                        </a:cubicBezTo>
                        <a:lnTo>
                          <a:pt x="0" y="0"/>
                        </a:lnTo>
                        <a:cubicBezTo>
                          <a:pt x="0" y="0"/>
                          <a:pt x="9053" y="0"/>
                          <a:pt x="2022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1" name="任意多边形: 形状 20"/>
                  <p:cNvSpPr/>
                  <p:nvPr/>
                </p:nvSpPr>
                <p:spPr>
                  <a:xfrm>
                    <a:off x="5681994" y="2328608"/>
                    <a:ext cx="166210" cy="166213"/>
                  </a:xfrm>
                  <a:custGeom>
                    <a:avLst/>
                    <a:gdLst>
                      <a:gd name="connsiteX0" fmla="*/ 131110 w 166210"/>
                      <a:gd name="connsiteY0" fmla="*/ 166213 h 166213"/>
                      <a:gd name="connsiteX1" fmla="*/ 128548 w 166210"/>
                      <a:gd name="connsiteY1" fmla="*/ 166076 h 166213"/>
                      <a:gd name="connsiteX2" fmla="*/ 128548 w 166210"/>
                      <a:gd name="connsiteY2" fmla="*/ 166076 h 166213"/>
                      <a:gd name="connsiteX3" fmla="*/ 21049 w 166210"/>
                      <a:gd name="connsiteY3" fmla="*/ 154508 h 166213"/>
                      <a:gd name="connsiteX4" fmla="*/ 135 w 166210"/>
                      <a:gd name="connsiteY4" fmla="*/ 128550 h 166213"/>
                      <a:gd name="connsiteX5" fmla="*/ 11702 w 166210"/>
                      <a:gd name="connsiteY5" fmla="*/ 21054 h 166213"/>
                      <a:gd name="connsiteX6" fmla="*/ 37654 w 166210"/>
                      <a:gd name="connsiteY6" fmla="*/ 137 h 166213"/>
                      <a:gd name="connsiteX7" fmla="*/ 37661 w 166210"/>
                      <a:gd name="connsiteY7" fmla="*/ 137 h 166213"/>
                      <a:gd name="connsiteX8" fmla="*/ 145160 w 166210"/>
                      <a:gd name="connsiteY8" fmla="*/ 11705 h 166213"/>
                      <a:gd name="connsiteX9" fmla="*/ 166073 w 166210"/>
                      <a:gd name="connsiteY9" fmla="*/ 37663 h 166213"/>
                      <a:gd name="connsiteX10" fmla="*/ 154506 w 166210"/>
                      <a:gd name="connsiteY10" fmla="*/ 145159 h 166213"/>
                      <a:gd name="connsiteX11" fmla="*/ 131114 w 166210"/>
                      <a:gd name="connsiteY11" fmla="*/ 166213 h 166213"/>
                      <a:gd name="connsiteX12" fmla="*/ 129261 w 166210"/>
                      <a:gd name="connsiteY12" fmla="*/ 159413 h 166213"/>
                      <a:gd name="connsiteX13" fmla="*/ 147840 w 166210"/>
                      <a:gd name="connsiteY13" fmla="*/ 144445 h 166213"/>
                      <a:gd name="connsiteX14" fmla="*/ 159410 w 166210"/>
                      <a:gd name="connsiteY14" fmla="*/ 36946 h 166213"/>
                      <a:gd name="connsiteX15" fmla="*/ 144439 w 166210"/>
                      <a:gd name="connsiteY15" fmla="*/ 18364 h 166213"/>
                      <a:gd name="connsiteX16" fmla="*/ 36937 w 166210"/>
                      <a:gd name="connsiteY16" fmla="*/ 6801 h 166213"/>
                      <a:gd name="connsiteX17" fmla="*/ 18359 w 166210"/>
                      <a:gd name="connsiteY17" fmla="*/ 21768 h 166213"/>
                      <a:gd name="connsiteX18" fmla="*/ 18359 w 166210"/>
                      <a:gd name="connsiteY18" fmla="*/ 21771 h 166213"/>
                      <a:gd name="connsiteX19" fmla="*/ 6791 w 166210"/>
                      <a:gd name="connsiteY19" fmla="*/ 129267 h 166213"/>
                      <a:gd name="connsiteX20" fmla="*/ 21765 w 166210"/>
                      <a:gd name="connsiteY20" fmla="*/ 147849 h 166213"/>
                      <a:gd name="connsiteX21" fmla="*/ 129261 w 166210"/>
                      <a:gd name="connsiteY21" fmla="*/ 159413 h 1662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66210" h="166213">
                        <a:moveTo>
                          <a:pt x="131110" y="166213"/>
                        </a:moveTo>
                        <a:cubicBezTo>
                          <a:pt x="130253" y="166213"/>
                          <a:pt x="129398" y="166166"/>
                          <a:pt x="128548" y="166076"/>
                        </a:cubicBezTo>
                        <a:lnTo>
                          <a:pt x="128548" y="166076"/>
                        </a:lnTo>
                        <a:lnTo>
                          <a:pt x="21049" y="154508"/>
                        </a:lnTo>
                        <a:cubicBezTo>
                          <a:pt x="8111" y="153102"/>
                          <a:pt x="-1245" y="141491"/>
                          <a:pt x="135" y="128550"/>
                        </a:cubicBezTo>
                        <a:lnTo>
                          <a:pt x="11702" y="21054"/>
                        </a:lnTo>
                        <a:cubicBezTo>
                          <a:pt x="13093" y="8112"/>
                          <a:pt x="24713" y="-1254"/>
                          <a:pt x="37654" y="137"/>
                        </a:cubicBezTo>
                        <a:cubicBezTo>
                          <a:pt x="37658" y="137"/>
                          <a:pt x="37658" y="137"/>
                          <a:pt x="37661" y="137"/>
                        </a:cubicBezTo>
                        <a:lnTo>
                          <a:pt x="145160" y="11705"/>
                        </a:lnTo>
                        <a:cubicBezTo>
                          <a:pt x="158100" y="13102"/>
                          <a:pt x="167464" y="24719"/>
                          <a:pt x="166073" y="37663"/>
                        </a:cubicBezTo>
                        <a:lnTo>
                          <a:pt x="154506" y="145159"/>
                        </a:lnTo>
                        <a:cubicBezTo>
                          <a:pt x="153220" y="157118"/>
                          <a:pt x="143140" y="166190"/>
                          <a:pt x="131114" y="166213"/>
                        </a:cubicBezTo>
                        <a:close/>
                        <a:moveTo>
                          <a:pt x="129261" y="159413"/>
                        </a:moveTo>
                        <a:cubicBezTo>
                          <a:pt x="138524" y="160411"/>
                          <a:pt x="146841" y="153708"/>
                          <a:pt x="147840" y="144445"/>
                        </a:cubicBezTo>
                        <a:lnTo>
                          <a:pt x="159410" y="36946"/>
                        </a:lnTo>
                        <a:cubicBezTo>
                          <a:pt x="160405" y="27681"/>
                          <a:pt x="153705" y="19363"/>
                          <a:pt x="144439" y="18364"/>
                        </a:cubicBezTo>
                        <a:lnTo>
                          <a:pt x="36937" y="6801"/>
                        </a:lnTo>
                        <a:cubicBezTo>
                          <a:pt x="27675" y="5804"/>
                          <a:pt x="19357" y="12505"/>
                          <a:pt x="18359" y="21768"/>
                        </a:cubicBezTo>
                        <a:cubicBezTo>
                          <a:pt x="18359" y="21771"/>
                          <a:pt x="18359" y="21771"/>
                          <a:pt x="18359" y="21771"/>
                        </a:cubicBezTo>
                        <a:lnTo>
                          <a:pt x="6791" y="129267"/>
                        </a:lnTo>
                        <a:cubicBezTo>
                          <a:pt x="5807" y="138529"/>
                          <a:pt x="12506" y="146841"/>
                          <a:pt x="21765" y="147849"/>
                        </a:cubicBezTo>
                        <a:lnTo>
                          <a:pt x="129261" y="159413"/>
                        </a:ln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grpSp>
              <p:nvGrpSpPr>
                <p:cNvPr id="22" name="图形 24"/>
                <p:cNvGrpSpPr/>
                <p:nvPr/>
              </p:nvGrpSpPr>
              <p:grpSpPr>
                <a:xfrm>
                  <a:off x="5901986" y="2388130"/>
                  <a:ext cx="425768" cy="127322"/>
                  <a:chOff x="5901986" y="2388130"/>
                  <a:chExt cx="425768" cy="127322"/>
                </a:xfrm>
                <a:solidFill>
                  <a:srgbClr val="292A2E"/>
                </a:solidFill>
              </p:grpSpPr>
              <p:sp>
                <p:nvSpPr>
                  <p:cNvPr id="24" name="任意多边形: 形状 23"/>
                  <p:cNvSpPr/>
                  <p:nvPr/>
                </p:nvSpPr>
                <p:spPr>
                  <a:xfrm>
                    <a:off x="5901986" y="2388130"/>
                    <a:ext cx="405167" cy="125952"/>
                  </a:xfrm>
                  <a:custGeom>
                    <a:avLst/>
                    <a:gdLst>
                      <a:gd name="connsiteX0" fmla="*/ 401821 w 405167"/>
                      <a:gd name="connsiteY0" fmla="*/ 125952 h 125952"/>
                      <a:gd name="connsiteX1" fmla="*/ 399038 w 405167"/>
                      <a:gd name="connsiteY1" fmla="*/ 124472 h 125952"/>
                      <a:gd name="connsiteX2" fmla="*/ 152537 w 405167"/>
                      <a:gd name="connsiteY2" fmla="*/ 6890 h 125952"/>
                      <a:gd name="connsiteX3" fmla="*/ 4608 w 405167"/>
                      <a:gd name="connsiteY3" fmla="*/ 36724 h 125952"/>
                      <a:gd name="connsiteX4" fmla="*/ 246 w 405167"/>
                      <a:gd name="connsiteY4" fmla="*/ 34878 h 125952"/>
                      <a:gd name="connsiteX5" fmla="*/ 2039 w 405167"/>
                      <a:gd name="connsiteY5" fmla="*/ 30537 h 125952"/>
                      <a:gd name="connsiteX6" fmla="*/ 152326 w 405167"/>
                      <a:gd name="connsiteY6" fmla="*/ 193 h 125952"/>
                      <a:gd name="connsiteX7" fmla="*/ 404598 w 405167"/>
                      <a:gd name="connsiteY7" fmla="*/ 120730 h 125952"/>
                      <a:gd name="connsiteX8" fmla="*/ 403687 w 405167"/>
                      <a:gd name="connsiteY8" fmla="*/ 125380 h 125952"/>
                      <a:gd name="connsiteX9" fmla="*/ 401821 w 405167"/>
                      <a:gd name="connsiteY9" fmla="*/ 125949 h 125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05167" h="125952">
                        <a:moveTo>
                          <a:pt x="401821" y="125952"/>
                        </a:moveTo>
                        <a:cubicBezTo>
                          <a:pt x="400706" y="125952"/>
                          <a:pt x="399661" y="125400"/>
                          <a:pt x="399038" y="124472"/>
                        </a:cubicBezTo>
                        <a:cubicBezTo>
                          <a:pt x="330826" y="23016"/>
                          <a:pt x="227354" y="4545"/>
                          <a:pt x="152537" y="6890"/>
                        </a:cubicBezTo>
                        <a:cubicBezTo>
                          <a:pt x="101943" y="8816"/>
                          <a:pt x="51993" y="18889"/>
                          <a:pt x="4608" y="36724"/>
                        </a:cubicBezTo>
                        <a:cubicBezTo>
                          <a:pt x="2893" y="37417"/>
                          <a:pt x="940" y="36593"/>
                          <a:pt x="246" y="34878"/>
                        </a:cubicBezTo>
                        <a:cubicBezTo>
                          <a:pt x="-440" y="33183"/>
                          <a:pt x="357" y="31254"/>
                          <a:pt x="2039" y="30537"/>
                        </a:cubicBezTo>
                        <a:cubicBezTo>
                          <a:pt x="50177" y="12407"/>
                          <a:pt x="100925" y="2159"/>
                          <a:pt x="152326" y="193"/>
                        </a:cubicBezTo>
                        <a:cubicBezTo>
                          <a:pt x="228805" y="-2212"/>
                          <a:pt x="334676" y="16735"/>
                          <a:pt x="404598" y="120730"/>
                        </a:cubicBezTo>
                        <a:cubicBezTo>
                          <a:pt x="405630" y="122264"/>
                          <a:pt x="405222" y="124348"/>
                          <a:pt x="403687" y="125380"/>
                        </a:cubicBezTo>
                        <a:cubicBezTo>
                          <a:pt x="403134" y="125751"/>
                          <a:pt x="402485" y="125949"/>
                          <a:pt x="401821" y="125949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>
                    <a:off x="6233051" y="2440184"/>
                    <a:ext cx="94704" cy="75268"/>
                  </a:xfrm>
                  <a:custGeom>
                    <a:avLst/>
                    <a:gdLst>
                      <a:gd name="connsiteX0" fmla="*/ 71996 w 94704"/>
                      <a:gd name="connsiteY0" fmla="*/ 75269 h 75268"/>
                      <a:gd name="connsiteX1" fmla="*/ 71081 w 94704"/>
                      <a:gd name="connsiteY1" fmla="*/ 75142 h 75268"/>
                      <a:gd name="connsiteX2" fmla="*/ 2442 w 94704"/>
                      <a:gd name="connsiteY2" fmla="*/ 55756 h 75268"/>
                      <a:gd name="connsiteX3" fmla="*/ 127 w 94704"/>
                      <a:gd name="connsiteY3" fmla="*/ 51622 h 75268"/>
                      <a:gd name="connsiteX4" fmla="*/ 4261 w 94704"/>
                      <a:gd name="connsiteY4" fmla="*/ 49307 h 75268"/>
                      <a:gd name="connsiteX5" fmla="*/ 69678 w 94704"/>
                      <a:gd name="connsiteY5" fmla="*/ 67778 h 75268"/>
                      <a:gd name="connsiteX6" fmla="*/ 88153 w 94704"/>
                      <a:gd name="connsiteY6" fmla="*/ 2361 h 75268"/>
                      <a:gd name="connsiteX7" fmla="*/ 92340 w 94704"/>
                      <a:gd name="connsiteY7" fmla="*/ 150 h 75268"/>
                      <a:gd name="connsiteX8" fmla="*/ 94598 w 94704"/>
                      <a:gd name="connsiteY8" fmla="*/ 4184 h 75268"/>
                      <a:gd name="connsiteX9" fmla="*/ 75215 w 94704"/>
                      <a:gd name="connsiteY9" fmla="*/ 72823 h 75268"/>
                      <a:gd name="connsiteX10" fmla="*/ 71996 w 94704"/>
                      <a:gd name="connsiteY10" fmla="*/ 75269 h 75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94704" h="75268">
                        <a:moveTo>
                          <a:pt x="71996" y="75269"/>
                        </a:moveTo>
                        <a:cubicBezTo>
                          <a:pt x="71688" y="75269"/>
                          <a:pt x="71380" y="75225"/>
                          <a:pt x="71081" y="75142"/>
                        </a:cubicBezTo>
                        <a:lnTo>
                          <a:pt x="2442" y="55756"/>
                        </a:lnTo>
                        <a:cubicBezTo>
                          <a:pt x="660" y="55253"/>
                          <a:pt x="-376" y="53404"/>
                          <a:pt x="127" y="51622"/>
                        </a:cubicBezTo>
                        <a:cubicBezTo>
                          <a:pt x="629" y="49840"/>
                          <a:pt x="2478" y="48805"/>
                          <a:pt x="4261" y="49307"/>
                        </a:cubicBezTo>
                        <a:lnTo>
                          <a:pt x="69678" y="67778"/>
                        </a:lnTo>
                        <a:lnTo>
                          <a:pt x="88153" y="2361"/>
                        </a:lnTo>
                        <a:cubicBezTo>
                          <a:pt x="88699" y="592"/>
                          <a:pt x="90575" y="-396"/>
                          <a:pt x="92340" y="150"/>
                        </a:cubicBezTo>
                        <a:cubicBezTo>
                          <a:pt x="94049" y="676"/>
                          <a:pt x="95043" y="2452"/>
                          <a:pt x="94598" y="4184"/>
                        </a:cubicBezTo>
                        <a:lnTo>
                          <a:pt x="75215" y="72823"/>
                        </a:lnTo>
                        <a:cubicBezTo>
                          <a:pt x="74810" y="74267"/>
                          <a:pt x="73497" y="75266"/>
                          <a:pt x="71996" y="75269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sp>
              <p:nvSpPr>
                <p:cNvPr id="27" name="任意多边形: 形状 26"/>
                <p:cNvSpPr/>
                <p:nvPr/>
              </p:nvSpPr>
              <p:spPr>
                <a:xfrm rot="-325020">
                  <a:off x="6291615" y="2550275"/>
                  <a:ext cx="148562" cy="148562"/>
                </a:xfrm>
                <a:custGeom>
                  <a:avLst/>
                  <a:gdLst>
                    <a:gd name="connsiteX0" fmla="*/ 128342 w 148562"/>
                    <a:gd name="connsiteY0" fmla="*/ 0 h 148562"/>
                    <a:gd name="connsiteX1" fmla="*/ 148562 w 148562"/>
                    <a:gd name="connsiteY1" fmla="*/ 0 h 148562"/>
                    <a:gd name="connsiteX2" fmla="*/ 148562 w 148562"/>
                    <a:gd name="connsiteY2" fmla="*/ 148562 h 148562"/>
                    <a:gd name="connsiteX3" fmla="*/ 128342 w 148562"/>
                    <a:gd name="connsiteY3" fmla="*/ 148562 h 148562"/>
                    <a:gd name="connsiteX4" fmla="*/ 20220 w 148562"/>
                    <a:gd name="connsiteY4" fmla="*/ 148562 h 148562"/>
                    <a:gd name="connsiteX5" fmla="*/ 0 w 148562"/>
                    <a:gd name="connsiteY5" fmla="*/ 148562 h 148562"/>
                    <a:gd name="connsiteX6" fmla="*/ 0 w 148562"/>
                    <a:gd name="connsiteY6" fmla="*/ 0 h 148562"/>
                    <a:gd name="connsiteX7" fmla="*/ 20220 w 148562"/>
                    <a:gd name="connsiteY7" fmla="*/ 0 h 148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8562" h="148562">
                      <a:moveTo>
                        <a:pt x="128342" y="0"/>
                      </a:moveTo>
                      <a:cubicBezTo>
                        <a:pt x="139509" y="0"/>
                        <a:pt x="148562" y="0"/>
                        <a:pt x="148562" y="0"/>
                      </a:cubicBezTo>
                      <a:lnTo>
                        <a:pt x="148562" y="148562"/>
                      </a:lnTo>
                      <a:cubicBezTo>
                        <a:pt x="148562" y="148562"/>
                        <a:pt x="139509" y="148562"/>
                        <a:pt x="128342" y="148562"/>
                      </a:cubicBezTo>
                      <a:lnTo>
                        <a:pt x="20220" y="148562"/>
                      </a:lnTo>
                      <a:cubicBezTo>
                        <a:pt x="9053" y="148562"/>
                        <a:pt x="0" y="148562"/>
                        <a:pt x="0" y="148562"/>
                      </a:cubicBezTo>
                      <a:lnTo>
                        <a:pt x="0" y="0"/>
                      </a:lnTo>
                      <a:cubicBezTo>
                        <a:pt x="0" y="0"/>
                        <a:pt x="9053" y="0"/>
                        <a:pt x="20220" y="0"/>
                      </a:cubicBezTo>
                      <a:close/>
                    </a:path>
                  </a:pathLst>
                </a:custGeom>
                <a:solidFill>
                  <a:srgbClr val="146BE8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8" name="任意多边形: 形状 27"/>
                <p:cNvSpPr/>
                <p:nvPr/>
              </p:nvSpPr>
              <p:spPr>
                <a:xfrm rot="220740">
                  <a:off x="6631498" y="2210972"/>
                  <a:ext cx="148562" cy="148562"/>
                </a:xfrm>
                <a:custGeom>
                  <a:avLst/>
                  <a:gdLst>
                    <a:gd name="connsiteX0" fmla="*/ 128342 w 148562"/>
                    <a:gd name="connsiteY0" fmla="*/ 0 h 148562"/>
                    <a:gd name="connsiteX1" fmla="*/ 148562 w 148562"/>
                    <a:gd name="connsiteY1" fmla="*/ 0 h 148562"/>
                    <a:gd name="connsiteX2" fmla="*/ 148562 w 148562"/>
                    <a:gd name="connsiteY2" fmla="*/ 148562 h 148562"/>
                    <a:gd name="connsiteX3" fmla="*/ 128342 w 148562"/>
                    <a:gd name="connsiteY3" fmla="*/ 148562 h 148562"/>
                    <a:gd name="connsiteX4" fmla="*/ 20220 w 148562"/>
                    <a:gd name="connsiteY4" fmla="*/ 148562 h 148562"/>
                    <a:gd name="connsiteX5" fmla="*/ 0 w 148562"/>
                    <a:gd name="connsiteY5" fmla="*/ 148562 h 148562"/>
                    <a:gd name="connsiteX6" fmla="*/ 0 w 148562"/>
                    <a:gd name="connsiteY6" fmla="*/ 0 h 148562"/>
                    <a:gd name="connsiteX7" fmla="*/ 20220 w 148562"/>
                    <a:gd name="connsiteY7" fmla="*/ 0 h 148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8562" h="148562">
                      <a:moveTo>
                        <a:pt x="128342" y="0"/>
                      </a:moveTo>
                      <a:cubicBezTo>
                        <a:pt x="139509" y="0"/>
                        <a:pt x="148562" y="0"/>
                        <a:pt x="148562" y="0"/>
                      </a:cubicBezTo>
                      <a:lnTo>
                        <a:pt x="148562" y="148562"/>
                      </a:lnTo>
                      <a:cubicBezTo>
                        <a:pt x="148562" y="148562"/>
                        <a:pt x="139509" y="148562"/>
                        <a:pt x="128342" y="148562"/>
                      </a:cubicBezTo>
                      <a:lnTo>
                        <a:pt x="20220" y="148562"/>
                      </a:lnTo>
                      <a:cubicBezTo>
                        <a:pt x="9053" y="148562"/>
                        <a:pt x="0" y="148562"/>
                        <a:pt x="0" y="148562"/>
                      </a:cubicBezTo>
                      <a:lnTo>
                        <a:pt x="0" y="0"/>
                      </a:lnTo>
                      <a:cubicBezTo>
                        <a:pt x="0" y="0"/>
                        <a:pt x="9053" y="0"/>
                        <a:pt x="20220" y="0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9" name="任意多边形: 形状 28"/>
                <p:cNvSpPr/>
                <p:nvPr/>
              </p:nvSpPr>
              <p:spPr>
                <a:xfrm rot="368461">
                  <a:off x="6689484" y="2560494"/>
                  <a:ext cx="148562" cy="148562"/>
                </a:xfrm>
                <a:custGeom>
                  <a:avLst/>
                  <a:gdLst>
                    <a:gd name="connsiteX0" fmla="*/ 128342 w 148562"/>
                    <a:gd name="connsiteY0" fmla="*/ 0 h 148562"/>
                    <a:gd name="connsiteX1" fmla="*/ 148562 w 148562"/>
                    <a:gd name="connsiteY1" fmla="*/ 0 h 148562"/>
                    <a:gd name="connsiteX2" fmla="*/ 148562 w 148562"/>
                    <a:gd name="connsiteY2" fmla="*/ 148562 h 148562"/>
                    <a:gd name="connsiteX3" fmla="*/ 128342 w 148562"/>
                    <a:gd name="connsiteY3" fmla="*/ 148562 h 148562"/>
                    <a:gd name="connsiteX4" fmla="*/ 20220 w 148562"/>
                    <a:gd name="connsiteY4" fmla="*/ 148562 h 148562"/>
                    <a:gd name="connsiteX5" fmla="*/ 0 w 148562"/>
                    <a:gd name="connsiteY5" fmla="*/ 148562 h 148562"/>
                    <a:gd name="connsiteX6" fmla="*/ 0 w 148562"/>
                    <a:gd name="connsiteY6" fmla="*/ 0 h 148562"/>
                    <a:gd name="connsiteX7" fmla="*/ 20220 w 148562"/>
                    <a:gd name="connsiteY7" fmla="*/ 0 h 148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8562" h="148562">
                      <a:moveTo>
                        <a:pt x="128342" y="0"/>
                      </a:moveTo>
                      <a:cubicBezTo>
                        <a:pt x="139509" y="0"/>
                        <a:pt x="148562" y="0"/>
                        <a:pt x="148562" y="0"/>
                      </a:cubicBezTo>
                      <a:lnTo>
                        <a:pt x="148562" y="148562"/>
                      </a:lnTo>
                      <a:cubicBezTo>
                        <a:pt x="148562" y="148562"/>
                        <a:pt x="139509" y="148562"/>
                        <a:pt x="128342" y="148562"/>
                      </a:cubicBezTo>
                      <a:lnTo>
                        <a:pt x="20220" y="148562"/>
                      </a:lnTo>
                      <a:cubicBezTo>
                        <a:pt x="9053" y="148562"/>
                        <a:pt x="0" y="148562"/>
                        <a:pt x="0" y="148562"/>
                      </a:cubicBezTo>
                      <a:lnTo>
                        <a:pt x="0" y="0"/>
                      </a:lnTo>
                      <a:cubicBezTo>
                        <a:pt x="0" y="0"/>
                        <a:pt x="9053" y="0"/>
                        <a:pt x="20220" y="0"/>
                      </a:cubicBezTo>
                      <a:close/>
                    </a:path>
                  </a:pathLst>
                </a:custGeom>
                <a:solidFill>
                  <a:srgbClr val="F6D340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grpSp>
              <p:nvGrpSpPr>
                <p:cNvPr id="31" name="图形 24"/>
                <p:cNvGrpSpPr/>
                <p:nvPr/>
              </p:nvGrpSpPr>
              <p:grpSpPr>
                <a:xfrm>
                  <a:off x="6106051" y="2913450"/>
                  <a:ext cx="164981" cy="164989"/>
                  <a:chOff x="6106051" y="2913450"/>
                  <a:chExt cx="164981" cy="164989"/>
                </a:xfrm>
              </p:grpSpPr>
              <p:sp>
                <p:nvSpPr>
                  <p:cNvPr id="224" name="任意多边形: 形状 223"/>
                  <p:cNvSpPr/>
                  <p:nvPr/>
                </p:nvSpPr>
                <p:spPr>
                  <a:xfrm rot="-325020">
                    <a:off x="6114259" y="2921664"/>
                    <a:ext cx="148562" cy="148562"/>
                  </a:xfrm>
                  <a:custGeom>
                    <a:avLst/>
                    <a:gdLst>
                      <a:gd name="connsiteX0" fmla="*/ 128342 w 148562"/>
                      <a:gd name="connsiteY0" fmla="*/ 0 h 148562"/>
                      <a:gd name="connsiteX1" fmla="*/ 148562 w 148562"/>
                      <a:gd name="connsiteY1" fmla="*/ 0 h 148562"/>
                      <a:gd name="connsiteX2" fmla="*/ 148562 w 148562"/>
                      <a:gd name="connsiteY2" fmla="*/ 148562 h 148562"/>
                      <a:gd name="connsiteX3" fmla="*/ 128342 w 148562"/>
                      <a:gd name="connsiteY3" fmla="*/ 148562 h 148562"/>
                      <a:gd name="connsiteX4" fmla="*/ 20220 w 148562"/>
                      <a:gd name="connsiteY4" fmla="*/ 148562 h 148562"/>
                      <a:gd name="connsiteX5" fmla="*/ 0 w 148562"/>
                      <a:gd name="connsiteY5" fmla="*/ 148562 h 148562"/>
                      <a:gd name="connsiteX6" fmla="*/ 0 w 148562"/>
                      <a:gd name="connsiteY6" fmla="*/ 0 h 148562"/>
                      <a:gd name="connsiteX7" fmla="*/ 20220 w 148562"/>
                      <a:gd name="connsiteY7" fmla="*/ 0 h 1485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8562" h="148562">
                        <a:moveTo>
                          <a:pt x="128342" y="0"/>
                        </a:moveTo>
                        <a:cubicBezTo>
                          <a:pt x="139510" y="0"/>
                          <a:pt x="148562" y="0"/>
                          <a:pt x="148562" y="0"/>
                        </a:cubicBezTo>
                        <a:lnTo>
                          <a:pt x="148562" y="148562"/>
                        </a:lnTo>
                        <a:cubicBezTo>
                          <a:pt x="148562" y="148562"/>
                          <a:pt x="139510" y="148562"/>
                          <a:pt x="128342" y="148562"/>
                        </a:cubicBezTo>
                        <a:lnTo>
                          <a:pt x="20220" y="148562"/>
                        </a:lnTo>
                        <a:cubicBezTo>
                          <a:pt x="9053" y="148562"/>
                          <a:pt x="0" y="148562"/>
                          <a:pt x="0" y="148562"/>
                        </a:cubicBezTo>
                        <a:lnTo>
                          <a:pt x="0" y="0"/>
                        </a:lnTo>
                        <a:cubicBezTo>
                          <a:pt x="0" y="0"/>
                          <a:pt x="9053" y="0"/>
                          <a:pt x="2022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25" name="任意多边形: 形状 224"/>
                  <p:cNvSpPr/>
                  <p:nvPr/>
                </p:nvSpPr>
                <p:spPr>
                  <a:xfrm>
                    <a:off x="6106051" y="2913450"/>
                    <a:ext cx="164981" cy="164989"/>
                  </a:xfrm>
                  <a:custGeom>
                    <a:avLst/>
                    <a:gdLst>
                      <a:gd name="connsiteX0" fmla="*/ 33761 w 164981"/>
                      <a:gd name="connsiteY0" fmla="*/ 164990 h 164989"/>
                      <a:gd name="connsiteX1" fmla="*/ 10311 w 164981"/>
                      <a:gd name="connsiteY1" fmla="*/ 143644 h 164989"/>
                      <a:gd name="connsiteX2" fmla="*/ 104 w 164981"/>
                      <a:gd name="connsiteY2" fmla="*/ 36005 h 164989"/>
                      <a:gd name="connsiteX3" fmla="*/ 21346 w 164981"/>
                      <a:gd name="connsiteY3" fmla="*/ 10314 h 164989"/>
                      <a:gd name="connsiteX4" fmla="*/ 128979 w 164981"/>
                      <a:gd name="connsiteY4" fmla="*/ 107 h 164989"/>
                      <a:gd name="connsiteX5" fmla="*/ 154670 w 164981"/>
                      <a:gd name="connsiteY5" fmla="*/ 21345 h 164989"/>
                      <a:gd name="connsiteX6" fmla="*/ 154670 w 164981"/>
                      <a:gd name="connsiteY6" fmla="*/ 21349 h 164989"/>
                      <a:gd name="connsiteX7" fmla="*/ 164877 w 164981"/>
                      <a:gd name="connsiteY7" fmla="*/ 128985 h 164989"/>
                      <a:gd name="connsiteX8" fmla="*/ 143638 w 164981"/>
                      <a:gd name="connsiteY8" fmla="*/ 154676 h 164989"/>
                      <a:gd name="connsiteX9" fmla="*/ 143638 w 164981"/>
                      <a:gd name="connsiteY9" fmla="*/ 154676 h 164989"/>
                      <a:gd name="connsiteX10" fmla="*/ 36005 w 164981"/>
                      <a:gd name="connsiteY10" fmla="*/ 164883 h 164989"/>
                      <a:gd name="connsiteX11" fmla="*/ 33761 w 164981"/>
                      <a:gd name="connsiteY11" fmla="*/ 164990 h 164989"/>
                      <a:gd name="connsiteX12" fmla="*/ 131244 w 164981"/>
                      <a:gd name="connsiteY12" fmla="*/ 6700 h 164989"/>
                      <a:gd name="connsiteX13" fmla="*/ 129626 w 164981"/>
                      <a:gd name="connsiteY13" fmla="*/ 6777 h 164989"/>
                      <a:gd name="connsiteX14" fmla="*/ 21976 w 164981"/>
                      <a:gd name="connsiteY14" fmla="*/ 16974 h 164989"/>
                      <a:gd name="connsiteX15" fmla="*/ 6767 w 164981"/>
                      <a:gd name="connsiteY15" fmla="*/ 35365 h 164989"/>
                      <a:gd name="connsiteX16" fmla="*/ 16975 w 164981"/>
                      <a:gd name="connsiteY16" fmla="*/ 143001 h 164989"/>
                      <a:gd name="connsiteX17" fmla="*/ 35366 w 164981"/>
                      <a:gd name="connsiteY17" fmla="*/ 158203 h 164989"/>
                      <a:gd name="connsiteX18" fmla="*/ 143002 w 164981"/>
                      <a:gd name="connsiteY18" fmla="*/ 147996 h 164989"/>
                      <a:gd name="connsiteX19" fmla="*/ 158207 w 164981"/>
                      <a:gd name="connsiteY19" fmla="*/ 129605 h 164989"/>
                      <a:gd name="connsiteX20" fmla="*/ 148000 w 164981"/>
                      <a:gd name="connsiteY20" fmla="*/ 21969 h 164989"/>
                      <a:gd name="connsiteX21" fmla="*/ 131230 w 164981"/>
                      <a:gd name="connsiteY21" fmla="*/ 6690 h 164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64981" h="164989">
                        <a:moveTo>
                          <a:pt x="33761" y="164990"/>
                        </a:moveTo>
                        <a:cubicBezTo>
                          <a:pt x="21617" y="164966"/>
                          <a:pt x="11474" y="155731"/>
                          <a:pt x="10311" y="143644"/>
                        </a:cubicBezTo>
                        <a:lnTo>
                          <a:pt x="104" y="36005"/>
                        </a:lnTo>
                        <a:cubicBezTo>
                          <a:pt x="-1108" y="23051"/>
                          <a:pt x="8395" y="11557"/>
                          <a:pt x="21346" y="10314"/>
                        </a:cubicBezTo>
                        <a:lnTo>
                          <a:pt x="128979" y="107"/>
                        </a:lnTo>
                        <a:cubicBezTo>
                          <a:pt x="141940" y="-1122"/>
                          <a:pt x="153440" y="8388"/>
                          <a:pt x="154670" y="21345"/>
                        </a:cubicBezTo>
                        <a:cubicBezTo>
                          <a:pt x="154670" y="21345"/>
                          <a:pt x="154670" y="21349"/>
                          <a:pt x="154670" y="21349"/>
                        </a:cubicBezTo>
                        <a:lnTo>
                          <a:pt x="164877" y="128985"/>
                        </a:lnTo>
                        <a:cubicBezTo>
                          <a:pt x="166089" y="141939"/>
                          <a:pt x="156589" y="153433"/>
                          <a:pt x="143638" y="154676"/>
                        </a:cubicBezTo>
                        <a:lnTo>
                          <a:pt x="143638" y="154676"/>
                        </a:lnTo>
                        <a:lnTo>
                          <a:pt x="36005" y="164883"/>
                        </a:lnTo>
                        <a:cubicBezTo>
                          <a:pt x="35248" y="164953"/>
                          <a:pt x="34498" y="164990"/>
                          <a:pt x="33761" y="164990"/>
                        </a:cubicBezTo>
                        <a:close/>
                        <a:moveTo>
                          <a:pt x="131244" y="6700"/>
                        </a:moveTo>
                        <a:cubicBezTo>
                          <a:pt x="130708" y="6700"/>
                          <a:pt x="130165" y="6726"/>
                          <a:pt x="129626" y="6777"/>
                        </a:cubicBezTo>
                        <a:lnTo>
                          <a:pt x="21976" y="16974"/>
                        </a:lnTo>
                        <a:cubicBezTo>
                          <a:pt x="12703" y="17861"/>
                          <a:pt x="5900" y="26089"/>
                          <a:pt x="6767" y="35365"/>
                        </a:cubicBezTo>
                        <a:lnTo>
                          <a:pt x="16975" y="143001"/>
                        </a:lnTo>
                        <a:cubicBezTo>
                          <a:pt x="17872" y="152267"/>
                          <a:pt x="26096" y="159064"/>
                          <a:pt x="35366" y="158203"/>
                        </a:cubicBezTo>
                        <a:lnTo>
                          <a:pt x="143002" y="147996"/>
                        </a:lnTo>
                        <a:cubicBezTo>
                          <a:pt x="152274" y="147105"/>
                          <a:pt x="159075" y="138877"/>
                          <a:pt x="158207" y="129605"/>
                        </a:cubicBezTo>
                        <a:lnTo>
                          <a:pt x="148000" y="21969"/>
                        </a:lnTo>
                        <a:cubicBezTo>
                          <a:pt x="147176" y="13319"/>
                          <a:pt x="139920" y="6706"/>
                          <a:pt x="131230" y="6690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sp>
              <p:nvSpPr>
                <p:cNvPr id="226" name="任意多边形: 形状 225"/>
                <p:cNvSpPr/>
                <p:nvPr/>
              </p:nvSpPr>
              <p:spPr>
                <a:xfrm rot="-325020">
                  <a:off x="5420210" y="2885258"/>
                  <a:ext cx="148562" cy="148562"/>
                </a:xfrm>
                <a:custGeom>
                  <a:avLst/>
                  <a:gdLst>
                    <a:gd name="connsiteX0" fmla="*/ 128342 w 148562"/>
                    <a:gd name="connsiteY0" fmla="*/ 0 h 148562"/>
                    <a:gd name="connsiteX1" fmla="*/ 148562 w 148562"/>
                    <a:gd name="connsiteY1" fmla="*/ 0 h 148562"/>
                    <a:gd name="connsiteX2" fmla="*/ 148562 w 148562"/>
                    <a:gd name="connsiteY2" fmla="*/ 148562 h 148562"/>
                    <a:gd name="connsiteX3" fmla="*/ 128342 w 148562"/>
                    <a:gd name="connsiteY3" fmla="*/ 148562 h 148562"/>
                    <a:gd name="connsiteX4" fmla="*/ 20220 w 148562"/>
                    <a:gd name="connsiteY4" fmla="*/ 148562 h 148562"/>
                    <a:gd name="connsiteX5" fmla="*/ 0 w 148562"/>
                    <a:gd name="connsiteY5" fmla="*/ 148562 h 148562"/>
                    <a:gd name="connsiteX6" fmla="*/ 0 w 148562"/>
                    <a:gd name="connsiteY6" fmla="*/ 0 h 148562"/>
                    <a:gd name="connsiteX7" fmla="*/ 20220 w 148562"/>
                    <a:gd name="connsiteY7" fmla="*/ 0 h 148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8562" h="148562">
                      <a:moveTo>
                        <a:pt x="128342" y="0"/>
                      </a:moveTo>
                      <a:cubicBezTo>
                        <a:pt x="139509" y="0"/>
                        <a:pt x="148562" y="0"/>
                        <a:pt x="148562" y="0"/>
                      </a:cubicBezTo>
                      <a:lnTo>
                        <a:pt x="148562" y="148562"/>
                      </a:lnTo>
                      <a:cubicBezTo>
                        <a:pt x="148562" y="148562"/>
                        <a:pt x="139509" y="148562"/>
                        <a:pt x="128342" y="148562"/>
                      </a:cubicBezTo>
                      <a:lnTo>
                        <a:pt x="20220" y="148562"/>
                      </a:lnTo>
                      <a:cubicBezTo>
                        <a:pt x="9053" y="148562"/>
                        <a:pt x="0" y="148562"/>
                        <a:pt x="0" y="148562"/>
                      </a:cubicBezTo>
                      <a:lnTo>
                        <a:pt x="0" y="0"/>
                      </a:lnTo>
                      <a:cubicBezTo>
                        <a:pt x="0" y="0"/>
                        <a:pt x="9053" y="0"/>
                        <a:pt x="20220" y="0"/>
                      </a:cubicBezTo>
                      <a:close/>
                    </a:path>
                  </a:pathLst>
                </a:custGeom>
                <a:solidFill>
                  <a:srgbClr val="146BE8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grpSp>
              <p:nvGrpSpPr>
                <p:cNvPr id="227" name="图形 24"/>
                <p:cNvGrpSpPr/>
                <p:nvPr/>
              </p:nvGrpSpPr>
              <p:grpSpPr>
                <a:xfrm>
                  <a:off x="6399127" y="2248465"/>
                  <a:ext cx="187672" cy="242198"/>
                  <a:chOff x="6399127" y="2248465"/>
                  <a:chExt cx="187672" cy="242198"/>
                </a:xfrm>
                <a:solidFill>
                  <a:srgbClr val="292A2E"/>
                </a:solidFill>
              </p:grpSpPr>
              <p:sp>
                <p:nvSpPr>
                  <p:cNvPr id="228" name="任意多边形: 形状 227"/>
                  <p:cNvSpPr/>
                  <p:nvPr/>
                </p:nvSpPr>
                <p:spPr>
                  <a:xfrm>
                    <a:off x="6399127" y="2282102"/>
                    <a:ext cx="186504" cy="208561"/>
                  </a:xfrm>
                  <a:custGeom>
                    <a:avLst/>
                    <a:gdLst>
                      <a:gd name="connsiteX0" fmla="*/ 3352 w 186504"/>
                      <a:gd name="connsiteY0" fmla="*/ 208561 h 208561"/>
                      <a:gd name="connsiteX1" fmla="*/ 2967 w 186504"/>
                      <a:gd name="connsiteY1" fmla="*/ 208541 h 208561"/>
                      <a:gd name="connsiteX2" fmla="*/ 22 w 186504"/>
                      <a:gd name="connsiteY2" fmla="*/ 204829 h 208561"/>
                      <a:gd name="connsiteX3" fmla="*/ 22 w 186504"/>
                      <a:gd name="connsiteY3" fmla="*/ 204829 h 208561"/>
                      <a:gd name="connsiteX4" fmla="*/ 30989 w 186504"/>
                      <a:gd name="connsiteY4" fmla="*/ 107732 h 208561"/>
                      <a:gd name="connsiteX5" fmla="*/ 182874 w 186504"/>
                      <a:gd name="connsiteY5" fmla="*/ 12 h 208561"/>
                      <a:gd name="connsiteX6" fmla="*/ 186492 w 186504"/>
                      <a:gd name="connsiteY6" fmla="*/ 3069 h 208561"/>
                      <a:gd name="connsiteX7" fmla="*/ 183437 w 186504"/>
                      <a:gd name="connsiteY7" fmla="*/ 6688 h 208561"/>
                      <a:gd name="connsiteX8" fmla="*/ 6675 w 186504"/>
                      <a:gd name="connsiteY8" fmla="*/ 205597 h 208561"/>
                      <a:gd name="connsiteX9" fmla="*/ 3352 w 186504"/>
                      <a:gd name="connsiteY9" fmla="*/ 208561 h 208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6504" h="208561">
                        <a:moveTo>
                          <a:pt x="3352" y="208561"/>
                        </a:moveTo>
                        <a:cubicBezTo>
                          <a:pt x="3225" y="208561"/>
                          <a:pt x="3094" y="208555"/>
                          <a:pt x="2967" y="208541"/>
                        </a:cubicBezTo>
                        <a:cubicBezTo>
                          <a:pt x="1128" y="208330"/>
                          <a:pt x="-189" y="206669"/>
                          <a:pt x="22" y="204829"/>
                        </a:cubicBezTo>
                        <a:cubicBezTo>
                          <a:pt x="22" y="204829"/>
                          <a:pt x="22" y="204829"/>
                          <a:pt x="22" y="204829"/>
                        </a:cubicBezTo>
                        <a:cubicBezTo>
                          <a:pt x="5057" y="171009"/>
                          <a:pt x="15512" y="138223"/>
                          <a:pt x="30989" y="107732"/>
                        </a:cubicBezTo>
                        <a:cubicBezTo>
                          <a:pt x="64488" y="42801"/>
                          <a:pt x="117021" y="5559"/>
                          <a:pt x="182874" y="12"/>
                        </a:cubicBezTo>
                        <a:cubicBezTo>
                          <a:pt x="184717" y="-143"/>
                          <a:pt x="186338" y="1225"/>
                          <a:pt x="186492" y="3069"/>
                        </a:cubicBezTo>
                        <a:cubicBezTo>
                          <a:pt x="186650" y="4913"/>
                          <a:pt x="185279" y="6533"/>
                          <a:pt x="183437" y="6688"/>
                        </a:cubicBezTo>
                        <a:cubicBezTo>
                          <a:pt x="29847" y="19606"/>
                          <a:pt x="6896" y="203737"/>
                          <a:pt x="6675" y="205597"/>
                        </a:cubicBezTo>
                        <a:cubicBezTo>
                          <a:pt x="6481" y="207285"/>
                          <a:pt x="5050" y="208558"/>
                          <a:pt x="3352" y="208561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29" name="任意多边形: 形状 228"/>
                  <p:cNvSpPr/>
                  <p:nvPr/>
                </p:nvSpPr>
                <p:spPr>
                  <a:xfrm>
                    <a:off x="6546608" y="2248465"/>
                    <a:ext cx="40192" cy="73522"/>
                  </a:xfrm>
                  <a:custGeom>
                    <a:avLst/>
                    <a:gdLst>
                      <a:gd name="connsiteX0" fmla="*/ 3536 w 40192"/>
                      <a:gd name="connsiteY0" fmla="*/ 73523 h 73522"/>
                      <a:gd name="connsiteX1" fmla="*/ 183 w 40192"/>
                      <a:gd name="connsiteY1" fmla="*/ 70176 h 73522"/>
                      <a:gd name="connsiteX2" fmla="*/ 1161 w 40192"/>
                      <a:gd name="connsiteY2" fmla="*/ 67808 h 73522"/>
                      <a:gd name="connsiteX3" fmla="*/ 32114 w 40192"/>
                      <a:gd name="connsiteY3" fmla="*/ 36717 h 73522"/>
                      <a:gd name="connsiteX4" fmla="*/ 1027 w 40192"/>
                      <a:gd name="connsiteY4" fmla="*/ 5764 h 73522"/>
                      <a:gd name="connsiteX5" fmla="*/ 936 w 40192"/>
                      <a:gd name="connsiteY5" fmla="*/ 1028 h 73522"/>
                      <a:gd name="connsiteX6" fmla="*/ 5673 w 40192"/>
                      <a:gd name="connsiteY6" fmla="*/ 936 h 73522"/>
                      <a:gd name="connsiteX7" fmla="*/ 5754 w 40192"/>
                      <a:gd name="connsiteY7" fmla="*/ 1017 h 73522"/>
                      <a:gd name="connsiteX8" fmla="*/ 39213 w 40192"/>
                      <a:gd name="connsiteY8" fmla="*/ 34336 h 73522"/>
                      <a:gd name="connsiteX9" fmla="*/ 39213 w 40192"/>
                      <a:gd name="connsiteY9" fmla="*/ 39072 h 73522"/>
                      <a:gd name="connsiteX10" fmla="*/ 5898 w 40192"/>
                      <a:gd name="connsiteY10" fmla="*/ 72535 h 73522"/>
                      <a:gd name="connsiteX11" fmla="*/ 3536 w 40192"/>
                      <a:gd name="connsiteY11" fmla="*/ 73523 h 735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0192" h="73522">
                        <a:moveTo>
                          <a:pt x="3536" y="73523"/>
                        </a:moveTo>
                        <a:cubicBezTo>
                          <a:pt x="1687" y="73524"/>
                          <a:pt x="186" y="72026"/>
                          <a:pt x="183" y="70176"/>
                        </a:cubicBezTo>
                        <a:cubicBezTo>
                          <a:pt x="183" y="69288"/>
                          <a:pt x="534" y="68436"/>
                          <a:pt x="1161" y="67808"/>
                        </a:cubicBezTo>
                        <a:lnTo>
                          <a:pt x="32114" y="36717"/>
                        </a:lnTo>
                        <a:lnTo>
                          <a:pt x="1027" y="5764"/>
                        </a:lnTo>
                        <a:cubicBezTo>
                          <a:pt x="-306" y="4481"/>
                          <a:pt x="-347" y="2361"/>
                          <a:pt x="936" y="1028"/>
                        </a:cubicBezTo>
                        <a:cubicBezTo>
                          <a:pt x="2216" y="-306"/>
                          <a:pt x="4340" y="-347"/>
                          <a:pt x="5673" y="936"/>
                        </a:cubicBezTo>
                        <a:cubicBezTo>
                          <a:pt x="5700" y="962"/>
                          <a:pt x="5727" y="990"/>
                          <a:pt x="5754" y="1017"/>
                        </a:cubicBezTo>
                        <a:lnTo>
                          <a:pt x="39213" y="34336"/>
                        </a:lnTo>
                        <a:cubicBezTo>
                          <a:pt x="40519" y="35644"/>
                          <a:pt x="40519" y="37764"/>
                          <a:pt x="39213" y="39072"/>
                        </a:cubicBezTo>
                        <a:lnTo>
                          <a:pt x="5898" y="72535"/>
                        </a:lnTo>
                        <a:cubicBezTo>
                          <a:pt x="5275" y="73166"/>
                          <a:pt x="4424" y="73521"/>
                          <a:pt x="3536" y="73523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grpSp>
              <p:nvGrpSpPr>
                <p:cNvPr id="230" name="图形 24"/>
                <p:cNvGrpSpPr/>
                <p:nvPr/>
              </p:nvGrpSpPr>
              <p:grpSpPr>
                <a:xfrm>
                  <a:off x="6171933" y="2616451"/>
                  <a:ext cx="91408" cy="250402"/>
                  <a:chOff x="6171933" y="2616451"/>
                  <a:chExt cx="91408" cy="250402"/>
                </a:xfrm>
                <a:solidFill>
                  <a:srgbClr val="292A2E"/>
                </a:solidFill>
              </p:grpSpPr>
              <p:sp>
                <p:nvSpPr>
                  <p:cNvPr id="231" name="任意多边形: 形状 230"/>
                  <p:cNvSpPr/>
                  <p:nvPr/>
                </p:nvSpPr>
                <p:spPr>
                  <a:xfrm>
                    <a:off x="6171933" y="2632235"/>
                    <a:ext cx="90606" cy="234617"/>
                  </a:xfrm>
                  <a:custGeom>
                    <a:avLst/>
                    <a:gdLst>
                      <a:gd name="connsiteX0" fmla="*/ 12765 w 90606"/>
                      <a:gd name="connsiteY0" fmla="*/ 234618 h 234617"/>
                      <a:gd name="connsiteX1" fmla="*/ 9562 w 90606"/>
                      <a:gd name="connsiteY1" fmla="*/ 232250 h 234617"/>
                      <a:gd name="connsiteX2" fmla="*/ 85605 w 90606"/>
                      <a:gd name="connsiteY2" fmla="*/ 435 h 234617"/>
                      <a:gd name="connsiteX3" fmla="*/ 90171 w 90606"/>
                      <a:gd name="connsiteY3" fmla="*/ 1701 h 234617"/>
                      <a:gd name="connsiteX4" fmla="*/ 88905 w 90606"/>
                      <a:gd name="connsiteY4" fmla="*/ 6264 h 234617"/>
                      <a:gd name="connsiteX5" fmla="*/ 88791 w 90606"/>
                      <a:gd name="connsiteY5" fmla="*/ 6328 h 234617"/>
                      <a:gd name="connsiteX6" fmla="*/ 15977 w 90606"/>
                      <a:gd name="connsiteY6" fmla="*/ 230273 h 234617"/>
                      <a:gd name="connsiteX7" fmla="*/ 13756 w 90606"/>
                      <a:gd name="connsiteY7" fmla="*/ 234457 h 234617"/>
                      <a:gd name="connsiteX8" fmla="*/ 12775 w 90606"/>
                      <a:gd name="connsiteY8" fmla="*/ 234605 h 234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0606" h="234617">
                        <a:moveTo>
                          <a:pt x="12765" y="234618"/>
                        </a:moveTo>
                        <a:cubicBezTo>
                          <a:pt x="11294" y="234618"/>
                          <a:pt x="9994" y="233657"/>
                          <a:pt x="9562" y="232250"/>
                        </a:cubicBezTo>
                        <a:cubicBezTo>
                          <a:pt x="9063" y="230611"/>
                          <a:pt x="-39116" y="67919"/>
                          <a:pt x="85605" y="435"/>
                        </a:cubicBezTo>
                        <a:cubicBezTo>
                          <a:pt x="87217" y="-476"/>
                          <a:pt x="89260" y="90"/>
                          <a:pt x="90171" y="1701"/>
                        </a:cubicBezTo>
                        <a:cubicBezTo>
                          <a:pt x="91083" y="3309"/>
                          <a:pt x="90516" y="5353"/>
                          <a:pt x="88905" y="6264"/>
                        </a:cubicBezTo>
                        <a:cubicBezTo>
                          <a:pt x="88868" y="6287"/>
                          <a:pt x="88831" y="6308"/>
                          <a:pt x="88791" y="6328"/>
                        </a:cubicBezTo>
                        <a:cubicBezTo>
                          <a:pt x="-31066" y="71172"/>
                          <a:pt x="15495" y="228689"/>
                          <a:pt x="15977" y="230273"/>
                        </a:cubicBezTo>
                        <a:cubicBezTo>
                          <a:pt x="16520" y="232042"/>
                          <a:pt x="15525" y="233914"/>
                          <a:pt x="13756" y="234457"/>
                        </a:cubicBezTo>
                        <a:cubicBezTo>
                          <a:pt x="13438" y="234554"/>
                          <a:pt x="13107" y="234605"/>
                          <a:pt x="12775" y="234605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32" name="任意多边形: 形状 231"/>
                  <p:cNvSpPr/>
                  <p:nvPr/>
                </p:nvSpPr>
                <p:spPr>
                  <a:xfrm>
                    <a:off x="6217673" y="2616451"/>
                    <a:ext cx="45667" cy="60907"/>
                  </a:xfrm>
                  <a:custGeom>
                    <a:avLst/>
                    <a:gdLst>
                      <a:gd name="connsiteX0" fmla="*/ 27125 w 45667"/>
                      <a:gd name="connsiteY0" fmla="*/ 60907 h 60907"/>
                      <a:gd name="connsiteX1" fmla="*/ 23778 w 45667"/>
                      <a:gd name="connsiteY1" fmla="*/ 57554 h 60907"/>
                      <a:gd name="connsiteX2" fmla="*/ 24006 w 45667"/>
                      <a:gd name="connsiteY2" fmla="*/ 56341 h 60907"/>
                      <a:gd name="connsiteX3" fmla="*/ 37982 w 45667"/>
                      <a:gd name="connsiteY3" fmla="*/ 20440 h 60907"/>
                      <a:gd name="connsiteX4" fmla="*/ 2081 w 45667"/>
                      <a:gd name="connsiteY4" fmla="*/ 6451 h 60907"/>
                      <a:gd name="connsiteX5" fmla="*/ 252 w 45667"/>
                      <a:gd name="connsiteY5" fmla="*/ 2083 h 60907"/>
                      <a:gd name="connsiteX6" fmla="*/ 4506 w 45667"/>
                      <a:gd name="connsiteY6" fmla="*/ 207 h 60907"/>
                      <a:gd name="connsiteX7" fmla="*/ 43533 w 45667"/>
                      <a:gd name="connsiteY7" fmla="*/ 15395 h 60907"/>
                      <a:gd name="connsiteX8" fmla="*/ 45439 w 45667"/>
                      <a:gd name="connsiteY8" fmla="*/ 19733 h 60907"/>
                      <a:gd name="connsiteX9" fmla="*/ 45439 w 45667"/>
                      <a:gd name="connsiteY9" fmla="*/ 19733 h 60907"/>
                      <a:gd name="connsiteX10" fmla="*/ 30247 w 45667"/>
                      <a:gd name="connsiteY10" fmla="*/ 58757 h 60907"/>
                      <a:gd name="connsiteX11" fmla="*/ 27125 w 45667"/>
                      <a:gd name="connsiteY11" fmla="*/ 60907 h 609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5667" h="60907">
                        <a:moveTo>
                          <a:pt x="27125" y="60907"/>
                        </a:moveTo>
                        <a:cubicBezTo>
                          <a:pt x="25276" y="60907"/>
                          <a:pt x="23775" y="59407"/>
                          <a:pt x="23778" y="57554"/>
                        </a:cubicBezTo>
                        <a:cubicBezTo>
                          <a:pt x="23778" y="57139"/>
                          <a:pt x="23855" y="56727"/>
                          <a:pt x="24006" y="56341"/>
                        </a:cubicBezTo>
                        <a:lnTo>
                          <a:pt x="37982" y="20440"/>
                        </a:lnTo>
                        <a:lnTo>
                          <a:pt x="2081" y="6451"/>
                        </a:lnTo>
                        <a:cubicBezTo>
                          <a:pt x="369" y="5751"/>
                          <a:pt x="-452" y="3795"/>
                          <a:pt x="252" y="2083"/>
                        </a:cubicBezTo>
                        <a:cubicBezTo>
                          <a:pt x="932" y="415"/>
                          <a:pt x="2815" y="-416"/>
                          <a:pt x="4506" y="207"/>
                        </a:cubicBezTo>
                        <a:lnTo>
                          <a:pt x="43533" y="15395"/>
                        </a:lnTo>
                        <a:cubicBezTo>
                          <a:pt x="45258" y="16065"/>
                          <a:pt x="46109" y="18008"/>
                          <a:pt x="45439" y="19733"/>
                        </a:cubicBezTo>
                        <a:cubicBezTo>
                          <a:pt x="45439" y="19733"/>
                          <a:pt x="45439" y="19733"/>
                          <a:pt x="45439" y="19733"/>
                        </a:cubicBezTo>
                        <a:lnTo>
                          <a:pt x="30247" y="58757"/>
                        </a:lnTo>
                        <a:cubicBezTo>
                          <a:pt x="29751" y="60050"/>
                          <a:pt x="28512" y="60904"/>
                          <a:pt x="27125" y="60907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grpSp>
              <p:nvGrpSpPr>
                <p:cNvPr id="233" name="图形 24"/>
                <p:cNvGrpSpPr/>
                <p:nvPr/>
              </p:nvGrpSpPr>
              <p:grpSpPr>
                <a:xfrm>
                  <a:off x="5581021" y="2152084"/>
                  <a:ext cx="226933" cy="162624"/>
                  <a:chOff x="5581021" y="2152084"/>
                  <a:chExt cx="226933" cy="162624"/>
                </a:xfrm>
                <a:solidFill>
                  <a:srgbClr val="292A2E"/>
                </a:solidFill>
              </p:grpSpPr>
              <p:sp>
                <p:nvSpPr>
                  <p:cNvPr id="234" name="任意多边形: 形状 233"/>
                  <p:cNvSpPr/>
                  <p:nvPr/>
                </p:nvSpPr>
                <p:spPr>
                  <a:xfrm>
                    <a:off x="5581021" y="2152084"/>
                    <a:ext cx="190387" cy="161425"/>
                  </a:xfrm>
                  <a:custGeom>
                    <a:avLst/>
                    <a:gdLst>
                      <a:gd name="connsiteX0" fmla="*/ 187037 w 190387"/>
                      <a:gd name="connsiteY0" fmla="*/ 161425 h 161425"/>
                      <a:gd name="connsiteX1" fmla="*/ 187037 w 190387"/>
                      <a:gd name="connsiteY1" fmla="*/ 161425 h 161425"/>
                      <a:gd name="connsiteX2" fmla="*/ 183687 w 190387"/>
                      <a:gd name="connsiteY2" fmla="*/ 158075 h 161425"/>
                      <a:gd name="connsiteX3" fmla="*/ 139040 w 190387"/>
                      <a:gd name="connsiteY3" fmla="*/ 42620 h 161425"/>
                      <a:gd name="connsiteX4" fmla="*/ 3824 w 190387"/>
                      <a:gd name="connsiteY4" fmla="*/ 8093 h 161425"/>
                      <a:gd name="connsiteX5" fmla="*/ 35 w 190387"/>
                      <a:gd name="connsiteY5" fmla="*/ 5250 h 161425"/>
                      <a:gd name="connsiteX6" fmla="*/ 2876 w 190387"/>
                      <a:gd name="connsiteY6" fmla="*/ 1460 h 161425"/>
                      <a:gd name="connsiteX7" fmla="*/ 143401 w 190387"/>
                      <a:gd name="connsiteY7" fmla="*/ 37532 h 161425"/>
                      <a:gd name="connsiteX8" fmla="*/ 190387 w 190387"/>
                      <a:gd name="connsiteY8" fmla="*/ 158075 h 161425"/>
                      <a:gd name="connsiteX9" fmla="*/ 187037 w 190387"/>
                      <a:gd name="connsiteY9" fmla="*/ 161425 h 161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90387" h="161425">
                        <a:moveTo>
                          <a:pt x="187037" y="161425"/>
                        </a:moveTo>
                        <a:lnTo>
                          <a:pt x="187037" y="161425"/>
                        </a:lnTo>
                        <a:cubicBezTo>
                          <a:pt x="185188" y="161425"/>
                          <a:pt x="183687" y="159926"/>
                          <a:pt x="183687" y="158075"/>
                        </a:cubicBezTo>
                        <a:cubicBezTo>
                          <a:pt x="183687" y="107187"/>
                          <a:pt x="168670" y="68341"/>
                          <a:pt x="139040" y="42620"/>
                        </a:cubicBezTo>
                        <a:cubicBezTo>
                          <a:pt x="86446" y="-3029"/>
                          <a:pt x="4644" y="7976"/>
                          <a:pt x="3824" y="8093"/>
                        </a:cubicBezTo>
                        <a:cubicBezTo>
                          <a:pt x="1991" y="8354"/>
                          <a:pt x="296" y="7082"/>
                          <a:pt x="35" y="5250"/>
                        </a:cubicBezTo>
                        <a:cubicBezTo>
                          <a:pt x="-230" y="3419"/>
                          <a:pt x="1043" y="1722"/>
                          <a:pt x="2876" y="1460"/>
                        </a:cubicBezTo>
                        <a:cubicBezTo>
                          <a:pt x="6343" y="961"/>
                          <a:pt x="88469" y="-10117"/>
                          <a:pt x="143401" y="37532"/>
                        </a:cubicBezTo>
                        <a:cubicBezTo>
                          <a:pt x="174582" y="64582"/>
                          <a:pt x="190391" y="105140"/>
                          <a:pt x="190387" y="158075"/>
                        </a:cubicBezTo>
                        <a:cubicBezTo>
                          <a:pt x="190387" y="159926"/>
                          <a:pt x="188887" y="161425"/>
                          <a:pt x="187037" y="161425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35" name="任意多边形: 形状 234"/>
                  <p:cNvSpPr/>
                  <p:nvPr/>
                </p:nvSpPr>
                <p:spPr>
                  <a:xfrm>
                    <a:off x="5734740" y="2271644"/>
                    <a:ext cx="73214" cy="43064"/>
                  </a:xfrm>
                  <a:custGeom>
                    <a:avLst/>
                    <a:gdLst>
                      <a:gd name="connsiteX0" fmla="*/ 33478 w 73214"/>
                      <a:gd name="connsiteY0" fmla="*/ 43065 h 43064"/>
                      <a:gd name="connsiteX1" fmla="*/ 33163 w 73214"/>
                      <a:gd name="connsiteY1" fmla="*/ 43065 h 43064"/>
                      <a:gd name="connsiteX2" fmla="*/ 30896 w 73214"/>
                      <a:gd name="connsiteY2" fmla="*/ 41865 h 43064"/>
                      <a:gd name="connsiteX3" fmla="*/ 770 w 73214"/>
                      <a:gd name="connsiteY3" fmla="*/ 5488 h 43064"/>
                      <a:gd name="connsiteX4" fmla="*/ 1212 w 73214"/>
                      <a:gd name="connsiteY4" fmla="*/ 770 h 43064"/>
                      <a:gd name="connsiteX5" fmla="*/ 5932 w 73214"/>
                      <a:gd name="connsiteY5" fmla="*/ 1214 h 43064"/>
                      <a:gd name="connsiteX6" fmla="*/ 33934 w 73214"/>
                      <a:gd name="connsiteY6" fmla="*/ 35025 h 43064"/>
                      <a:gd name="connsiteX7" fmla="*/ 67728 w 73214"/>
                      <a:gd name="connsiteY7" fmla="*/ 7046 h 43064"/>
                      <a:gd name="connsiteX8" fmla="*/ 72445 w 73214"/>
                      <a:gd name="connsiteY8" fmla="*/ 7492 h 43064"/>
                      <a:gd name="connsiteX9" fmla="*/ 71999 w 73214"/>
                      <a:gd name="connsiteY9" fmla="*/ 12208 h 43064"/>
                      <a:gd name="connsiteX10" fmla="*/ 35609 w 73214"/>
                      <a:gd name="connsiteY10" fmla="*/ 42307 h 43064"/>
                      <a:gd name="connsiteX11" fmla="*/ 33478 w 73214"/>
                      <a:gd name="connsiteY11" fmla="*/ 43065 h 43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3214" h="43064">
                        <a:moveTo>
                          <a:pt x="33478" y="43065"/>
                        </a:moveTo>
                        <a:cubicBezTo>
                          <a:pt x="33374" y="43065"/>
                          <a:pt x="33267" y="43065"/>
                          <a:pt x="33163" y="43065"/>
                        </a:cubicBezTo>
                        <a:cubicBezTo>
                          <a:pt x="32279" y="42981"/>
                          <a:pt x="31462" y="42550"/>
                          <a:pt x="30896" y="41865"/>
                        </a:cubicBezTo>
                        <a:lnTo>
                          <a:pt x="770" y="5488"/>
                        </a:lnTo>
                        <a:cubicBezTo>
                          <a:pt x="-409" y="4063"/>
                          <a:pt x="-212" y="1951"/>
                          <a:pt x="1212" y="770"/>
                        </a:cubicBezTo>
                        <a:cubicBezTo>
                          <a:pt x="2639" y="-410"/>
                          <a:pt x="4753" y="-211"/>
                          <a:pt x="5932" y="1214"/>
                        </a:cubicBezTo>
                        <a:lnTo>
                          <a:pt x="33934" y="35025"/>
                        </a:lnTo>
                        <a:lnTo>
                          <a:pt x="67728" y="7046"/>
                        </a:lnTo>
                        <a:cubicBezTo>
                          <a:pt x="69155" y="5867"/>
                          <a:pt x="71265" y="6066"/>
                          <a:pt x="72445" y="7492"/>
                        </a:cubicBezTo>
                        <a:cubicBezTo>
                          <a:pt x="73624" y="8917"/>
                          <a:pt x="73426" y="11029"/>
                          <a:pt x="71999" y="12208"/>
                        </a:cubicBezTo>
                        <a:lnTo>
                          <a:pt x="35609" y="42307"/>
                        </a:lnTo>
                        <a:cubicBezTo>
                          <a:pt x="35009" y="42799"/>
                          <a:pt x="34255" y="43067"/>
                          <a:pt x="33478" y="43065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sp>
              <p:nvSpPr>
                <p:cNvPr id="236" name="任意多边形: 形状 235"/>
                <p:cNvSpPr/>
                <p:nvPr/>
              </p:nvSpPr>
              <p:spPr>
                <a:xfrm>
                  <a:off x="5713943" y="2683059"/>
                  <a:ext cx="148562" cy="148562"/>
                </a:xfrm>
                <a:custGeom>
                  <a:avLst/>
                  <a:gdLst>
                    <a:gd name="connsiteX0" fmla="*/ 128342 w 148562"/>
                    <a:gd name="connsiteY0" fmla="*/ 0 h 148562"/>
                    <a:gd name="connsiteX1" fmla="*/ 148562 w 148562"/>
                    <a:gd name="connsiteY1" fmla="*/ 0 h 148562"/>
                    <a:gd name="connsiteX2" fmla="*/ 148562 w 148562"/>
                    <a:gd name="connsiteY2" fmla="*/ 148562 h 148562"/>
                    <a:gd name="connsiteX3" fmla="*/ 128342 w 148562"/>
                    <a:gd name="connsiteY3" fmla="*/ 148562 h 148562"/>
                    <a:gd name="connsiteX4" fmla="*/ 20220 w 148562"/>
                    <a:gd name="connsiteY4" fmla="*/ 148562 h 148562"/>
                    <a:gd name="connsiteX5" fmla="*/ 0 w 148562"/>
                    <a:gd name="connsiteY5" fmla="*/ 148562 h 148562"/>
                    <a:gd name="connsiteX6" fmla="*/ 0 w 148562"/>
                    <a:gd name="connsiteY6" fmla="*/ 0 h 148562"/>
                    <a:gd name="connsiteX7" fmla="*/ 20220 w 148562"/>
                    <a:gd name="connsiteY7" fmla="*/ 0 h 148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8562" h="148562">
                      <a:moveTo>
                        <a:pt x="128342" y="0"/>
                      </a:moveTo>
                      <a:cubicBezTo>
                        <a:pt x="139509" y="0"/>
                        <a:pt x="148562" y="0"/>
                        <a:pt x="148562" y="0"/>
                      </a:cubicBezTo>
                      <a:lnTo>
                        <a:pt x="148562" y="148562"/>
                      </a:lnTo>
                      <a:cubicBezTo>
                        <a:pt x="148562" y="148562"/>
                        <a:pt x="139509" y="148562"/>
                        <a:pt x="128342" y="148562"/>
                      </a:cubicBezTo>
                      <a:lnTo>
                        <a:pt x="20220" y="148562"/>
                      </a:lnTo>
                      <a:cubicBezTo>
                        <a:pt x="9053" y="148562"/>
                        <a:pt x="0" y="148562"/>
                        <a:pt x="0" y="148562"/>
                      </a:cubicBezTo>
                      <a:lnTo>
                        <a:pt x="0" y="0"/>
                      </a:lnTo>
                      <a:cubicBezTo>
                        <a:pt x="0" y="0"/>
                        <a:pt x="9053" y="0"/>
                        <a:pt x="20220" y="0"/>
                      </a:cubicBezTo>
                      <a:close/>
                    </a:path>
                  </a:pathLst>
                </a:custGeom>
                <a:solidFill>
                  <a:srgbClr val="F6D340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grpSp>
              <p:nvGrpSpPr>
                <p:cNvPr id="237" name="图形 24"/>
                <p:cNvGrpSpPr/>
                <p:nvPr/>
              </p:nvGrpSpPr>
              <p:grpSpPr>
                <a:xfrm>
                  <a:off x="5889046" y="2732443"/>
                  <a:ext cx="259386" cy="149343"/>
                  <a:chOff x="5889046" y="2732443"/>
                  <a:chExt cx="259386" cy="149343"/>
                </a:xfrm>
                <a:solidFill>
                  <a:srgbClr val="292A2E"/>
                </a:solidFill>
              </p:grpSpPr>
              <p:sp>
                <p:nvSpPr>
                  <p:cNvPr id="238" name="任意多边形: 形状 237"/>
                  <p:cNvSpPr/>
                  <p:nvPr/>
                </p:nvSpPr>
                <p:spPr>
                  <a:xfrm>
                    <a:off x="5889046" y="2732443"/>
                    <a:ext cx="231963" cy="148214"/>
                  </a:xfrm>
                  <a:custGeom>
                    <a:avLst/>
                    <a:gdLst>
                      <a:gd name="connsiteX0" fmla="*/ 228609 w 231963"/>
                      <a:gd name="connsiteY0" fmla="*/ 148215 h 148214"/>
                      <a:gd name="connsiteX1" fmla="*/ 225367 w 231963"/>
                      <a:gd name="connsiteY1" fmla="*/ 145679 h 148214"/>
                      <a:gd name="connsiteX2" fmla="*/ 3585 w 231963"/>
                      <a:gd name="connsiteY2" fmla="*/ 6875 h 148214"/>
                      <a:gd name="connsiteX3" fmla="*/ 8 w 231963"/>
                      <a:gd name="connsiteY3" fmla="*/ 3750 h 148214"/>
                      <a:gd name="connsiteX4" fmla="*/ 3133 w 231963"/>
                      <a:gd name="connsiteY4" fmla="*/ 175 h 148214"/>
                      <a:gd name="connsiteX5" fmla="*/ 102555 w 231963"/>
                      <a:gd name="connsiteY5" fmla="*/ 13260 h 148214"/>
                      <a:gd name="connsiteX6" fmla="*/ 231862 w 231963"/>
                      <a:gd name="connsiteY6" fmla="*/ 144037 h 148214"/>
                      <a:gd name="connsiteX7" fmla="*/ 229427 w 231963"/>
                      <a:gd name="connsiteY7" fmla="*/ 148101 h 148214"/>
                      <a:gd name="connsiteX8" fmla="*/ 229424 w 231963"/>
                      <a:gd name="connsiteY8" fmla="*/ 148101 h 148214"/>
                      <a:gd name="connsiteX9" fmla="*/ 228609 w 231963"/>
                      <a:gd name="connsiteY9" fmla="*/ 148215 h 14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31963" h="148214">
                        <a:moveTo>
                          <a:pt x="228609" y="148215"/>
                        </a:moveTo>
                        <a:cubicBezTo>
                          <a:pt x="227075" y="148211"/>
                          <a:pt x="225739" y="147166"/>
                          <a:pt x="225367" y="145679"/>
                        </a:cubicBezTo>
                        <a:cubicBezTo>
                          <a:pt x="188018" y="-3727"/>
                          <a:pt x="5401" y="6751"/>
                          <a:pt x="3585" y="6875"/>
                        </a:cubicBezTo>
                        <a:cubicBezTo>
                          <a:pt x="1736" y="6999"/>
                          <a:pt x="135" y="5602"/>
                          <a:pt x="8" y="3750"/>
                        </a:cubicBezTo>
                        <a:cubicBezTo>
                          <a:pt x="-116" y="1900"/>
                          <a:pt x="1284" y="299"/>
                          <a:pt x="3133" y="175"/>
                        </a:cubicBezTo>
                        <a:cubicBezTo>
                          <a:pt x="36770" y="-964"/>
                          <a:pt x="70359" y="3458"/>
                          <a:pt x="102555" y="13260"/>
                        </a:cubicBezTo>
                        <a:cubicBezTo>
                          <a:pt x="150365" y="28197"/>
                          <a:pt x="211609" y="63013"/>
                          <a:pt x="231862" y="144037"/>
                        </a:cubicBezTo>
                        <a:cubicBezTo>
                          <a:pt x="232311" y="145833"/>
                          <a:pt x="231219" y="147652"/>
                          <a:pt x="229427" y="148101"/>
                        </a:cubicBezTo>
                        <a:cubicBezTo>
                          <a:pt x="229424" y="148101"/>
                          <a:pt x="229424" y="148101"/>
                          <a:pt x="229424" y="148101"/>
                        </a:cubicBezTo>
                        <a:cubicBezTo>
                          <a:pt x="229159" y="148175"/>
                          <a:pt x="228884" y="148211"/>
                          <a:pt x="228609" y="148215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40" name="任意多边形: 形状 239"/>
                  <p:cNvSpPr/>
                  <p:nvPr/>
                </p:nvSpPr>
                <p:spPr>
                  <a:xfrm>
                    <a:off x="6076861" y="2835993"/>
                    <a:ext cx="71571" cy="45793"/>
                  </a:xfrm>
                  <a:custGeom>
                    <a:avLst/>
                    <a:gdLst>
                      <a:gd name="connsiteX0" fmla="*/ 41260 w 71571"/>
                      <a:gd name="connsiteY0" fmla="*/ 45794 h 45793"/>
                      <a:gd name="connsiteX1" fmla="*/ 39320 w 71571"/>
                      <a:gd name="connsiteY1" fmla="*/ 45174 h 45793"/>
                      <a:gd name="connsiteX2" fmla="*/ 1409 w 71571"/>
                      <a:gd name="connsiteY2" fmla="*/ 18271 h 45793"/>
                      <a:gd name="connsiteX3" fmla="*/ 622 w 71571"/>
                      <a:gd name="connsiteY3" fmla="*/ 13598 h 45793"/>
                      <a:gd name="connsiteX4" fmla="*/ 5292 w 71571"/>
                      <a:gd name="connsiteY4" fmla="*/ 12810 h 45793"/>
                      <a:gd name="connsiteX5" fmla="*/ 40429 w 71571"/>
                      <a:gd name="connsiteY5" fmla="*/ 37747 h 45793"/>
                      <a:gd name="connsiteX6" fmla="*/ 65476 w 71571"/>
                      <a:gd name="connsiteY6" fmla="*/ 1427 h 45793"/>
                      <a:gd name="connsiteX7" fmla="*/ 70143 w 71571"/>
                      <a:gd name="connsiteY7" fmla="*/ 607 h 45793"/>
                      <a:gd name="connsiteX8" fmla="*/ 70990 w 71571"/>
                      <a:gd name="connsiteY8" fmla="*/ 5233 h 45793"/>
                      <a:gd name="connsiteX9" fmla="*/ 44017 w 71571"/>
                      <a:gd name="connsiteY9" fmla="*/ 44347 h 45793"/>
                      <a:gd name="connsiteX10" fmla="*/ 41843 w 71571"/>
                      <a:gd name="connsiteY10" fmla="*/ 45743 h 45793"/>
                      <a:gd name="connsiteX11" fmla="*/ 41260 w 71571"/>
                      <a:gd name="connsiteY11" fmla="*/ 45794 h 45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1571" h="45793">
                        <a:moveTo>
                          <a:pt x="41260" y="45794"/>
                        </a:moveTo>
                        <a:cubicBezTo>
                          <a:pt x="40563" y="45794"/>
                          <a:pt x="39886" y="45576"/>
                          <a:pt x="39320" y="45174"/>
                        </a:cubicBezTo>
                        <a:lnTo>
                          <a:pt x="1409" y="18271"/>
                        </a:lnTo>
                        <a:cubicBezTo>
                          <a:pt x="-98" y="17199"/>
                          <a:pt x="-453" y="15108"/>
                          <a:pt x="622" y="13598"/>
                        </a:cubicBezTo>
                        <a:cubicBezTo>
                          <a:pt x="1694" y="12090"/>
                          <a:pt x="3784" y="11738"/>
                          <a:pt x="5292" y="12810"/>
                        </a:cubicBezTo>
                        <a:lnTo>
                          <a:pt x="40429" y="37747"/>
                        </a:lnTo>
                        <a:lnTo>
                          <a:pt x="65476" y="1427"/>
                        </a:lnTo>
                        <a:cubicBezTo>
                          <a:pt x="66538" y="-87"/>
                          <a:pt x="68625" y="-455"/>
                          <a:pt x="70143" y="607"/>
                        </a:cubicBezTo>
                        <a:cubicBezTo>
                          <a:pt x="71644" y="1655"/>
                          <a:pt x="72022" y="3719"/>
                          <a:pt x="70990" y="5233"/>
                        </a:cubicBezTo>
                        <a:lnTo>
                          <a:pt x="44017" y="44347"/>
                        </a:lnTo>
                        <a:cubicBezTo>
                          <a:pt x="43508" y="45084"/>
                          <a:pt x="42724" y="45586"/>
                          <a:pt x="41843" y="45743"/>
                        </a:cubicBezTo>
                        <a:cubicBezTo>
                          <a:pt x="41652" y="45777"/>
                          <a:pt x="41454" y="45794"/>
                          <a:pt x="41260" y="45794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</p:grpSp>
        </p:grpSp>
        <p:grpSp>
          <p:nvGrpSpPr>
            <p:cNvPr id="241" name="图形 24"/>
            <p:cNvGrpSpPr/>
            <p:nvPr/>
          </p:nvGrpSpPr>
          <p:grpSpPr>
            <a:xfrm>
              <a:off x="6385524" y="2435101"/>
              <a:ext cx="1451156" cy="2600928"/>
              <a:chOff x="6385524" y="2435101"/>
              <a:chExt cx="1451156" cy="2600928"/>
            </a:xfrm>
          </p:grpSpPr>
          <p:grpSp>
            <p:nvGrpSpPr>
              <p:cNvPr id="242" name="图形 24"/>
              <p:cNvGrpSpPr/>
              <p:nvPr/>
            </p:nvGrpSpPr>
            <p:grpSpPr>
              <a:xfrm>
                <a:off x="6529193" y="3139995"/>
                <a:ext cx="1307487" cy="1896034"/>
                <a:chOff x="6529193" y="3139995"/>
                <a:chExt cx="1307487" cy="1896034"/>
              </a:xfrm>
            </p:grpSpPr>
            <p:sp>
              <p:nvSpPr>
                <p:cNvPr id="243" name="任意多边形: 形状 242"/>
                <p:cNvSpPr/>
                <p:nvPr/>
              </p:nvSpPr>
              <p:spPr>
                <a:xfrm>
                  <a:off x="7662183" y="4012934"/>
                  <a:ext cx="109408" cy="1023095"/>
                </a:xfrm>
                <a:custGeom>
                  <a:avLst/>
                  <a:gdLst>
                    <a:gd name="connsiteX0" fmla="*/ 102843 w 109408"/>
                    <a:gd name="connsiteY0" fmla="*/ 1023096 h 1023095"/>
                    <a:gd name="connsiteX1" fmla="*/ 109408 w 109408"/>
                    <a:gd name="connsiteY1" fmla="*/ 1021829 h 1023095"/>
                    <a:gd name="connsiteX2" fmla="*/ 6579 w 109408"/>
                    <a:gd name="connsiteY2" fmla="*/ 0 h 1023095"/>
                    <a:gd name="connsiteX3" fmla="*/ 0 w 109408"/>
                    <a:gd name="connsiteY3" fmla="*/ 1266 h 1023095"/>
                    <a:gd name="connsiteX4" fmla="*/ 102843 w 109408"/>
                    <a:gd name="connsiteY4" fmla="*/ 1023096 h 1023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08" h="1023095">
                      <a:moveTo>
                        <a:pt x="102843" y="1023096"/>
                      </a:moveTo>
                      <a:lnTo>
                        <a:pt x="109408" y="1021829"/>
                      </a:lnTo>
                      <a:lnTo>
                        <a:pt x="6579" y="0"/>
                      </a:lnTo>
                      <a:lnTo>
                        <a:pt x="0" y="1266"/>
                      </a:lnTo>
                      <a:lnTo>
                        <a:pt x="102843" y="1023096"/>
                      </a:lnTo>
                      <a:close/>
                    </a:path>
                  </a:pathLst>
                </a:custGeom>
                <a:solidFill>
                  <a:srgbClr val="494949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44" name="任意多边形: 形状 243"/>
                <p:cNvSpPr/>
                <p:nvPr/>
              </p:nvSpPr>
              <p:spPr>
                <a:xfrm>
                  <a:off x="7279297" y="4012934"/>
                  <a:ext cx="109405" cy="1023095"/>
                </a:xfrm>
                <a:custGeom>
                  <a:avLst/>
                  <a:gdLst>
                    <a:gd name="connsiteX0" fmla="*/ 102826 w 109405"/>
                    <a:gd name="connsiteY0" fmla="*/ 1023096 h 1023095"/>
                    <a:gd name="connsiteX1" fmla="*/ 109405 w 109405"/>
                    <a:gd name="connsiteY1" fmla="*/ 1021829 h 1023095"/>
                    <a:gd name="connsiteX2" fmla="*/ 6579 w 109405"/>
                    <a:gd name="connsiteY2" fmla="*/ 0 h 1023095"/>
                    <a:gd name="connsiteX3" fmla="*/ 0 w 109405"/>
                    <a:gd name="connsiteY3" fmla="*/ 1266 h 1023095"/>
                    <a:gd name="connsiteX4" fmla="*/ 102826 w 109405"/>
                    <a:gd name="connsiteY4" fmla="*/ 1023096 h 1023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405" h="1023095">
                      <a:moveTo>
                        <a:pt x="102826" y="1023096"/>
                      </a:moveTo>
                      <a:lnTo>
                        <a:pt x="109405" y="1021829"/>
                      </a:lnTo>
                      <a:lnTo>
                        <a:pt x="6579" y="0"/>
                      </a:lnTo>
                      <a:lnTo>
                        <a:pt x="0" y="1266"/>
                      </a:lnTo>
                      <a:lnTo>
                        <a:pt x="102826" y="1023096"/>
                      </a:lnTo>
                      <a:close/>
                    </a:path>
                  </a:pathLst>
                </a:custGeom>
                <a:solidFill>
                  <a:srgbClr val="494949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grpSp>
              <p:nvGrpSpPr>
                <p:cNvPr id="245" name="图形 24"/>
                <p:cNvGrpSpPr/>
                <p:nvPr/>
              </p:nvGrpSpPr>
              <p:grpSpPr>
                <a:xfrm>
                  <a:off x="6529193" y="4012934"/>
                  <a:ext cx="492294" cy="1023095"/>
                  <a:chOff x="6529193" y="4012934"/>
                  <a:chExt cx="492294" cy="1023095"/>
                </a:xfrm>
                <a:solidFill>
                  <a:srgbClr val="494949"/>
                </a:solidFill>
              </p:grpSpPr>
              <p:sp>
                <p:nvSpPr>
                  <p:cNvPr id="246" name="任意多边形: 形状 245"/>
                  <p:cNvSpPr/>
                  <p:nvPr/>
                </p:nvSpPr>
                <p:spPr>
                  <a:xfrm>
                    <a:off x="6529193" y="4012934"/>
                    <a:ext cx="109408" cy="1023095"/>
                  </a:xfrm>
                  <a:custGeom>
                    <a:avLst/>
                    <a:gdLst>
                      <a:gd name="connsiteX0" fmla="*/ 6579 w 109408"/>
                      <a:gd name="connsiteY0" fmla="*/ 1023096 h 1023095"/>
                      <a:gd name="connsiteX1" fmla="*/ 0 w 109408"/>
                      <a:gd name="connsiteY1" fmla="*/ 1021829 h 1023095"/>
                      <a:gd name="connsiteX2" fmla="*/ 102829 w 109408"/>
                      <a:gd name="connsiteY2" fmla="*/ 0 h 1023095"/>
                      <a:gd name="connsiteX3" fmla="*/ 109408 w 109408"/>
                      <a:gd name="connsiteY3" fmla="*/ 1266 h 1023095"/>
                      <a:gd name="connsiteX4" fmla="*/ 6579 w 109408"/>
                      <a:gd name="connsiteY4" fmla="*/ 1023096 h 1023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08" h="1023095">
                        <a:moveTo>
                          <a:pt x="6579" y="1023096"/>
                        </a:moveTo>
                        <a:lnTo>
                          <a:pt x="0" y="1021829"/>
                        </a:lnTo>
                        <a:lnTo>
                          <a:pt x="102829" y="0"/>
                        </a:lnTo>
                        <a:lnTo>
                          <a:pt x="109408" y="1266"/>
                        </a:lnTo>
                        <a:lnTo>
                          <a:pt x="6579" y="1023096"/>
                        </a:lnTo>
                        <a:close/>
                      </a:path>
                    </a:pathLst>
                  </a:custGeom>
                  <a:solidFill>
                    <a:srgbClr val="494949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47" name="任意多边形: 形状 246"/>
                  <p:cNvSpPr/>
                  <p:nvPr/>
                </p:nvSpPr>
                <p:spPr>
                  <a:xfrm>
                    <a:off x="6912082" y="4012934"/>
                    <a:ext cx="109405" cy="1023095"/>
                  </a:xfrm>
                  <a:custGeom>
                    <a:avLst/>
                    <a:gdLst>
                      <a:gd name="connsiteX0" fmla="*/ 6579 w 109405"/>
                      <a:gd name="connsiteY0" fmla="*/ 1023096 h 1023095"/>
                      <a:gd name="connsiteX1" fmla="*/ 0 w 109405"/>
                      <a:gd name="connsiteY1" fmla="*/ 1021829 h 1023095"/>
                      <a:gd name="connsiteX2" fmla="*/ 102826 w 109405"/>
                      <a:gd name="connsiteY2" fmla="*/ 0 h 1023095"/>
                      <a:gd name="connsiteX3" fmla="*/ 109405 w 109405"/>
                      <a:gd name="connsiteY3" fmla="*/ 1266 h 1023095"/>
                      <a:gd name="connsiteX4" fmla="*/ 6579 w 109405"/>
                      <a:gd name="connsiteY4" fmla="*/ 1023096 h 10230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405" h="1023095">
                        <a:moveTo>
                          <a:pt x="6579" y="1023096"/>
                        </a:moveTo>
                        <a:lnTo>
                          <a:pt x="0" y="1021829"/>
                        </a:lnTo>
                        <a:lnTo>
                          <a:pt x="102826" y="0"/>
                        </a:lnTo>
                        <a:lnTo>
                          <a:pt x="109405" y="1266"/>
                        </a:lnTo>
                        <a:lnTo>
                          <a:pt x="6579" y="1023096"/>
                        </a:lnTo>
                        <a:close/>
                      </a:path>
                    </a:pathLst>
                  </a:custGeom>
                  <a:solidFill>
                    <a:srgbClr val="494949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sp>
              <p:nvSpPr>
                <p:cNvPr id="248" name="任意多边形: 形状 247"/>
                <p:cNvSpPr/>
                <p:nvPr/>
              </p:nvSpPr>
              <p:spPr>
                <a:xfrm rot="-4943700">
                  <a:off x="6801330" y="3785258"/>
                  <a:ext cx="453900" cy="6699"/>
                </a:xfrm>
                <a:custGeom>
                  <a:avLst/>
                  <a:gdLst>
                    <a:gd name="connsiteX0" fmla="*/ 0 w 453900"/>
                    <a:gd name="connsiteY0" fmla="*/ 0 h 6699"/>
                    <a:gd name="connsiteX1" fmla="*/ 453901 w 453900"/>
                    <a:gd name="connsiteY1" fmla="*/ 0 h 6699"/>
                    <a:gd name="connsiteX2" fmla="*/ 453901 w 453900"/>
                    <a:gd name="connsiteY2" fmla="*/ 6700 h 6699"/>
                    <a:gd name="connsiteX3" fmla="*/ 0 w 453900"/>
                    <a:gd name="connsiteY3" fmla="*/ 6700 h 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3900" h="6699">
                      <a:moveTo>
                        <a:pt x="0" y="0"/>
                      </a:moveTo>
                      <a:lnTo>
                        <a:pt x="453901" y="0"/>
                      </a:lnTo>
                      <a:lnTo>
                        <a:pt x="453901" y="6700"/>
                      </a:lnTo>
                      <a:lnTo>
                        <a:pt x="0" y="6700"/>
                      </a:lnTo>
                      <a:close/>
                    </a:path>
                  </a:pathLst>
                </a:custGeom>
                <a:solidFill>
                  <a:srgbClr val="494949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49" name="任意多边形: 形状 248"/>
                <p:cNvSpPr/>
                <p:nvPr/>
              </p:nvSpPr>
              <p:spPr>
                <a:xfrm rot="-4943700">
                  <a:off x="7490818" y="3785246"/>
                  <a:ext cx="453900" cy="6699"/>
                </a:xfrm>
                <a:custGeom>
                  <a:avLst/>
                  <a:gdLst>
                    <a:gd name="connsiteX0" fmla="*/ 0 w 453900"/>
                    <a:gd name="connsiteY0" fmla="*/ 0 h 6699"/>
                    <a:gd name="connsiteX1" fmla="*/ 453901 w 453900"/>
                    <a:gd name="connsiteY1" fmla="*/ 0 h 6699"/>
                    <a:gd name="connsiteX2" fmla="*/ 453901 w 453900"/>
                    <a:gd name="connsiteY2" fmla="*/ 6700 h 6699"/>
                    <a:gd name="connsiteX3" fmla="*/ 0 w 453900"/>
                    <a:gd name="connsiteY3" fmla="*/ 6700 h 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3900" h="6699">
                      <a:moveTo>
                        <a:pt x="0" y="0"/>
                      </a:moveTo>
                      <a:lnTo>
                        <a:pt x="453901" y="0"/>
                      </a:lnTo>
                      <a:lnTo>
                        <a:pt x="453901" y="6700"/>
                      </a:lnTo>
                      <a:lnTo>
                        <a:pt x="0" y="6700"/>
                      </a:lnTo>
                      <a:close/>
                    </a:path>
                  </a:pathLst>
                </a:custGeom>
                <a:solidFill>
                  <a:srgbClr val="494949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grpSp>
              <p:nvGrpSpPr>
                <p:cNvPr id="250" name="图形 24"/>
                <p:cNvGrpSpPr/>
                <p:nvPr/>
              </p:nvGrpSpPr>
              <p:grpSpPr>
                <a:xfrm>
                  <a:off x="6959236" y="3977274"/>
                  <a:ext cx="746998" cy="72592"/>
                  <a:chOff x="6959236" y="3977274"/>
                  <a:chExt cx="746998" cy="72592"/>
                </a:xfrm>
              </p:grpSpPr>
              <p:sp>
                <p:nvSpPr>
                  <p:cNvPr id="251" name="任意多边形: 形状 250"/>
                  <p:cNvSpPr/>
                  <p:nvPr/>
                </p:nvSpPr>
                <p:spPr>
                  <a:xfrm rot="-10800000">
                    <a:off x="6962586" y="3980624"/>
                    <a:ext cx="740298" cy="65896"/>
                  </a:xfrm>
                  <a:custGeom>
                    <a:avLst/>
                    <a:gdLst>
                      <a:gd name="connsiteX0" fmla="*/ 707352 w 740298"/>
                      <a:gd name="connsiteY0" fmla="*/ 0 h 65896"/>
                      <a:gd name="connsiteX1" fmla="*/ 740299 w 740298"/>
                      <a:gd name="connsiteY1" fmla="*/ 0 h 65896"/>
                      <a:gd name="connsiteX2" fmla="*/ 740299 w 740298"/>
                      <a:gd name="connsiteY2" fmla="*/ 65896 h 65896"/>
                      <a:gd name="connsiteX3" fmla="*/ 707352 w 740298"/>
                      <a:gd name="connsiteY3" fmla="*/ 65896 h 65896"/>
                      <a:gd name="connsiteX4" fmla="*/ 32946 w 740298"/>
                      <a:gd name="connsiteY4" fmla="*/ 65896 h 65896"/>
                      <a:gd name="connsiteX5" fmla="*/ 0 w 740298"/>
                      <a:gd name="connsiteY5" fmla="*/ 65896 h 65896"/>
                      <a:gd name="connsiteX6" fmla="*/ 0 w 740298"/>
                      <a:gd name="connsiteY6" fmla="*/ 0 h 65896"/>
                      <a:gd name="connsiteX7" fmla="*/ 32946 w 740298"/>
                      <a:gd name="connsiteY7" fmla="*/ 0 h 65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40298" h="65896">
                        <a:moveTo>
                          <a:pt x="707352" y="0"/>
                        </a:moveTo>
                        <a:cubicBezTo>
                          <a:pt x="725548" y="0"/>
                          <a:pt x="740299" y="0"/>
                          <a:pt x="740299" y="0"/>
                        </a:cubicBezTo>
                        <a:lnTo>
                          <a:pt x="740299" y="65896"/>
                        </a:lnTo>
                        <a:cubicBezTo>
                          <a:pt x="740299" y="65896"/>
                          <a:pt x="725548" y="65896"/>
                          <a:pt x="707352" y="65896"/>
                        </a:cubicBezTo>
                        <a:lnTo>
                          <a:pt x="32946" y="65896"/>
                        </a:lnTo>
                        <a:cubicBezTo>
                          <a:pt x="14751" y="65896"/>
                          <a:pt x="0" y="65896"/>
                          <a:pt x="0" y="65896"/>
                        </a:cubicBezTo>
                        <a:lnTo>
                          <a:pt x="0" y="0"/>
                        </a:lnTo>
                        <a:cubicBezTo>
                          <a:pt x="0" y="0"/>
                          <a:pt x="14750" y="0"/>
                          <a:pt x="32946" y="0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52" name="任意多边形: 形状 251"/>
                  <p:cNvSpPr/>
                  <p:nvPr/>
                </p:nvSpPr>
                <p:spPr>
                  <a:xfrm rot="-10800000">
                    <a:off x="6962586" y="3980624"/>
                    <a:ext cx="740298" cy="65896"/>
                  </a:xfrm>
                  <a:custGeom>
                    <a:avLst/>
                    <a:gdLst>
                      <a:gd name="connsiteX0" fmla="*/ 707352 w 740298"/>
                      <a:gd name="connsiteY0" fmla="*/ 0 h 65896"/>
                      <a:gd name="connsiteX1" fmla="*/ 740299 w 740298"/>
                      <a:gd name="connsiteY1" fmla="*/ 0 h 65896"/>
                      <a:gd name="connsiteX2" fmla="*/ 740299 w 740298"/>
                      <a:gd name="connsiteY2" fmla="*/ 65896 h 65896"/>
                      <a:gd name="connsiteX3" fmla="*/ 707352 w 740298"/>
                      <a:gd name="connsiteY3" fmla="*/ 65896 h 65896"/>
                      <a:gd name="connsiteX4" fmla="*/ 32946 w 740298"/>
                      <a:gd name="connsiteY4" fmla="*/ 65896 h 65896"/>
                      <a:gd name="connsiteX5" fmla="*/ 0 w 740298"/>
                      <a:gd name="connsiteY5" fmla="*/ 65896 h 65896"/>
                      <a:gd name="connsiteX6" fmla="*/ 0 w 740298"/>
                      <a:gd name="connsiteY6" fmla="*/ 0 h 65896"/>
                      <a:gd name="connsiteX7" fmla="*/ 32946 w 740298"/>
                      <a:gd name="connsiteY7" fmla="*/ 0 h 65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40298" h="65896">
                        <a:moveTo>
                          <a:pt x="707352" y="0"/>
                        </a:moveTo>
                        <a:cubicBezTo>
                          <a:pt x="725548" y="0"/>
                          <a:pt x="740299" y="0"/>
                          <a:pt x="740299" y="0"/>
                        </a:cubicBezTo>
                        <a:lnTo>
                          <a:pt x="740299" y="65896"/>
                        </a:lnTo>
                        <a:cubicBezTo>
                          <a:pt x="740299" y="65896"/>
                          <a:pt x="725548" y="65896"/>
                          <a:pt x="707352" y="65896"/>
                        </a:cubicBezTo>
                        <a:lnTo>
                          <a:pt x="32946" y="65896"/>
                        </a:lnTo>
                        <a:cubicBezTo>
                          <a:pt x="14751" y="65896"/>
                          <a:pt x="0" y="65896"/>
                          <a:pt x="0" y="65896"/>
                        </a:cubicBezTo>
                        <a:lnTo>
                          <a:pt x="0" y="0"/>
                        </a:lnTo>
                        <a:cubicBezTo>
                          <a:pt x="0" y="0"/>
                          <a:pt x="14750" y="0"/>
                          <a:pt x="32946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53" name="任意多边形: 形状 252"/>
                  <p:cNvSpPr/>
                  <p:nvPr/>
                </p:nvSpPr>
                <p:spPr>
                  <a:xfrm>
                    <a:off x="6959236" y="3977274"/>
                    <a:ext cx="746998" cy="72592"/>
                  </a:xfrm>
                  <a:custGeom>
                    <a:avLst/>
                    <a:gdLst>
                      <a:gd name="connsiteX0" fmla="*/ 0 w 746998"/>
                      <a:gd name="connsiteY0" fmla="*/ 36293 h 72592"/>
                      <a:gd name="connsiteX1" fmla="*/ 36296 w 746998"/>
                      <a:gd name="connsiteY1" fmla="*/ 0 h 72592"/>
                      <a:gd name="connsiteX2" fmla="*/ 710702 w 746998"/>
                      <a:gd name="connsiteY2" fmla="*/ 0 h 72592"/>
                      <a:gd name="connsiteX3" fmla="*/ 746999 w 746998"/>
                      <a:gd name="connsiteY3" fmla="*/ 36296 h 72592"/>
                      <a:gd name="connsiteX4" fmla="*/ 710702 w 746998"/>
                      <a:gd name="connsiteY4" fmla="*/ 72593 h 72592"/>
                      <a:gd name="connsiteX5" fmla="*/ 36296 w 746998"/>
                      <a:gd name="connsiteY5" fmla="*/ 72593 h 72592"/>
                      <a:gd name="connsiteX6" fmla="*/ 0 w 746998"/>
                      <a:gd name="connsiteY6" fmla="*/ 36293 h 72592"/>
                      <a:gd name="connsiteX7" fmla="*/ 36296 w 746998"/>
                      <a:gd name="connsiteY7" fmla="*/ 6696 h 72592"/>
                      <a:gd name="connsiteX8" fmla="*/ 6700 w 746998"/>
                      <a:gd name="connsiteY8" fmla="*/ 36293 h 72592"/>
                      <a:gd name="connsiteX9" fmla="*/ 36296 w 746998"/>
                      <a:gd name="connsiteY9" fmla="*/ 65890 h 72592"/>
                      <a:gd name="connsiteX10" fmla="*/ 710702 w 746998"/>
                      <a:gd name="connsiteY10" fmla="*/ 65890 h 72592"/>
                      <a:gd name="connsiteX11" fmla="*/ 740299 w 746998"/>
                      <a:gd name="connsiteY11" fmla="*/ 36293 h 72592"/>
                      <a:gd name="connsiteX12" fmla="*/ 710702 w 746998"/>
                      <a:gd name="connsiteY12" fmla="*/ 6696 h 72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6998" h="72592">
                        <a:moveTo>
                          <a:pt x="0" y="36293"/>
                        </a:moveTo>
                        <a:cubicBezTo>
                          <a:pt x="24" y="16257"/>
                          <a:pt x="16261" y="23"/>
                          <a:pt x="36296" y="0"/>
                        </a:cubicBezTo>
                        <a:lnTo>
                          <a:pt x="710702" y="0"/>
                        </a:lnTo>
                        <a:cubicBezTo>
                          <a:pt x="730748" y="0"/>
                          <a:pt x="746999" y="16251"/>
                          <a:pt x="746999" y="36296"/>
                        </a:cubicBezTo>
                        <a:cubicBezTo>
                          <a:pt x="746999" y="56342"/>
                          <a:pt x="730748" y="72593"/>
                          <a:pt x="710702" y="72593"/>
                        </a:cubicBezTo>
                        <a:lnTo>
                          <a:pt x="36296" y="72593"/>
                        </a:lnTo>
                        <a:cubicBezTo>
                          <a:pt x="16261" y="72569"/>
                          <a:pt x="24" y="56329"/>
                          <a:pt x="0" y="36293"/>
                        </a:cubicBezTo>
                        <a:close/>
                        <a:moveTo>
                          <a:pt x="36296" y="6696"/>
                        </a:moveTo>
                        <a:cubicBezTo>
                          <a:pt x="19952" y="6696"/>
                          <a:pt x="6700" y="19949"/>
                          <a:pt x="6700" y="36293"/>
                        </a:cubicBezTo>
                        <a:cubicBezTo>
                          <a:pt x="6700" y="52637"/>
                          <a:pt x="19952" y="65890"/>
                          <a:pt x="36296" y="65890"/>
                        </a:cubicBezTo>
                        <a:lnTo>
                          <a:pt x="710702" y="65890"/>
                        </a:lnTo>
                        <a:cubicBezTo>
                          <a:pt x="727046" y="65890"/>
                          <a:pt x="740299" y="52637"/>
                          <a:pt x="740299" y="36293"/>
                        </a:cubicBezTo>
                        <a:cubicBezTo>
                          <a:pt x="740299" y="19949"/>
                          <a:pt x="727046" y="6696"/>
                          <a:pt x="710702" y="6696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grpSp>
              <p:nvGrpSpPr>
                <p:cNvPr id="254" name="图形 24"/>
                <p:cNvGrpSpPr/>
                <p:nvPr/>
              </p:nvGrpSpPr>
              <p:grpSpPr>
                <a:xfrm>
                  <a:off x="6589070" y="3977274"/>
                  <a:ext cx="747015" cy="72592"/>
                  <a:chOff x="6589070" y="3977274"/>
                  <a:chExt cx="747015" cy="72592"/>
                </a:xfrm>
              </p:grpSpPr>
              <p:sp>
                <p:nvSpPr>
                  <p:cNvPr id="255" name="任意多边形: 形状 254"/>
                  <p:cNvSpPr/>
                  <p:nvPr/>
                </p:nvSpPr>
                <p:spPr>
                  <a:xfrm rot="-10800000">
                    <a:off x="6592436" y="3980624"/>
                    <a:ext cx="740298" cy="65896"/>
                  </a:xfrm>
                  <a:custGeom>
                    <a:avLst/>
                    <a:gdLst>
                      <a:gd name="connsiteX0" fmla="*/ 707352 w 740298"/>
                      <a:gd name="connsiteY0" fmla="*/ 0 h 65896"/>
                      <a:gd name="connsiteX1" fmla="*/ 740299 w 740298"/>
                      <a:gd name="connsiteY1" fmla="*/ 0 h 65896"/>
                      <a:gd name="connsiteX2" fmla="*/ 740299 w 740298"/>
                      <a:gd name="connsiteY2" fmla="*/ 65896 h 65896"/>
                      <a:gd name="connsiteX3" fmla="*/ 707352 w 740298"/>
                      <a:gd name="connsiteY3" fmla="*/ 65896 h 65896"/>
                      <a:gd name="connsiteX4" fmla="*/ 32946 w 740298"/>
                      <a:gd name="connsiteY4" fmla="*/ 65896 h 65896"/>
                      <a:gd name="connsiteX5" fmla="*/ 0 w 740298"/>
                      <a:gd name="connsiteY5" fmla="*/ 65896 h 65896"/>
                      <a:gd name="connsiteX6" fmla="*/ 0 w 740298"/>
                      <a:gd name="connsiteY6" fmla="*/ 0 h 65896"/>
                      <a:gd name="connsiteX7" fmla="*/ 32946 w 740298"/>
                      <a:gd name="connsiteY7" fmla="*/ 0 h 658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40298" h="65896">
                        <a:moveTo>
                          <a:pt x="707352" y="0"/>
                        </a:moveTo>
                        <a:cubicBezTo>
                          <a:pt x="725548" y="0"/>
                          <a:pt x="740299" y="0"/>
                          <a:pt x="740299" y="0"/>
                        </a:cubicBezTo>
                        <a:lnTo>
                          <a:pt x="740299" y="65896"/>
                        </a:lnTo>
                        <a:cubicBezTo>
                          <a:pt x="740299" y="65896"/>
                          <a:pt x="725548" y="65896"/>
                          <a:pt x="707352" y="65896"/>
                        </a:cubicBezTo>
                        <a:lnTo>
                          <a:pt x="32946" y="65896"/>
                        </a:lnTo>
                        <a:cubicBezTo>
                          <a:pt x="14751" y="65896"/>
                          <a:pt x="0" y="65896"/>
                          <a:pt x="0" y="65896"/>
                        </a:cubicBezTo>
                        <a:lnTo>
                          <a:pt x="0" y="0"/>
                        </a:lnTo>
                        <a:cubicBezTo>
                          <a:pt x="0" y="0"/>
                          <a:pt x="14750" y="0"/>
                          <a:pt x="329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35" name="任意多边形: 形状 34"/>
                  <p:cNvSpPr/>
                  <p:nvPr/>
                </p:nvSpPr>
                <p:spPr>
                  <a:xfrm>
                    <a:off x="6589070" y="3977274"/>
                    <a:ext cx="747015" cy="72592"/>
                  </a:xfrm>
                  <a:custGeom>
                    <a:avLst/>
                    <a:gdLst>
                      <a:gd name="connsiteX0" fmla="*/ 0 w 747015"/>
                      <a:gd name="connsiteY0" fmla="*/ 36293 h 72592"/>
                      <a:gd name="connsiteX1" fmla="*/ 36313 w 747015"/>
                      <a:gd name="connsiteY1" fmla="*/ 0 h 72592"/>
                      <a:gd name="connsiteX2" fmla="*/ 710719 w 747015"/>
                      <a:gd name="connsiteY2" fmla="*/ 0 h 72592"/>
                      <a:gd name="connsiteX3" fmla="*/ 747015 w 747015"/>
                      <a:gd name="connsiteY3" fmla="*/ 36296 h 72592"/>
                      <a:gd name="connsiteX4" fmla="*/ 710719 w 747015"/>
                      <a:gd name="connsiteY4" fmla="*/ 72593 h 72592"/>
                      <a:gd name="connsiteX5" fmla="*/ 36313 w 747015"/>
                      <a:gd name="connsiteY5" fmla="*/ 72593 h 72592"/>
                      <a:gd name="connsiteX6" fmla="*/ 0 w 747015"/>
                      <a:gd name="connsiteY6" fmla="*/ 36293 h 72592"/>
                      <a:gd name="connsiteX7" fmla="*/ 36313 w 747015"/>
                      <a:gd name="connsiteY7" fmla="*/ 6700 h 72592"/>
                      <a:gd name="connsiteX8" fmla="*/ 6717 w 747015"/>
                      <a:gd name="connsiteY8" fmla="*/ 36296 h 72592"/>
                      <a:gd name="connsiteX9" fmla="*/ 36313 w 747015"/>
                      <a:gd name="connsiteY9" fmla="*/ 65893 h 72592"/>
                      <a:gd name="connsiteX10" fmla="*/ 710719 w 747015"/>
                      <a:gd name="connsiteY10" fmla="*/ 65893 h 72592"/>
                      <a:gd name="connsiteX11" fmla="*/ 740315 w 747015"/>
                      <a:gd name="connsiteY11" fmla="*/ 36296 h 72592"/>
                      <a:gd name="connsiteX12" fmla="*/ 710719 w 747015"/>
                      <a:gd name="connsiteY12" fmla="*/ 6700 h 725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47015" h="72592">
                        <a:moveTo>
                          <a:pt x="0" y="36293"/>
                        </a:moveTo>
                        <a:cubicBezTo>
                          <a:pt x="27" y="16251"/>
                          <a:pt x="16271" y="13"/>
                          <a:pt x="36313" y="0"/>
                        </a:cubicBezTo>
                        <a:lnTo>
                          <a:pt x="710719" y="0"/>
                        </a:lnTo>
                        <a:cubicBezTo>
                          <a:pt x="730765" y="0"/>
                          <a:pt x="747015" y="16251"/>
                          <a:pt x="747015" y="36296"/>
                        </a:cubicBezTo>
                        <a:cubicBezTo>
                          <a:pt x="747015" y="56342"/>
                          <a:pt x="730765" y="72593"/>
                          <a:pt x="710719" y="72593"/>
                        </a:cubicBezTo>
                        <a:lnTo>
                          <a:pt x="36313" y="72593"/>
                        </a:lnTo>
                        <a:cubicBezTo>
                          <a:pt x="16271" y="72576"/>
                          <a:pt x="24" y="56336"/>
                          <a:pt x="0" y="36293"/>
                        </a:cubicBezTo>
                        <a:close/>
                        <a:moveTo>
                          <a:pt x="36313" y="6700"/>
                        </a:moveTo>
                        <a:cubicBezTo>
                          <a:pt x="19969" y="6700"/>
                          <a:pt x="6717" y="19952"/>
                          <a:pt x="6717" y="36296"/>
                        </a:cubicBezTo>
                        <a:cubicBezTo>
                          <a:pt x="6717" y="52641"/>
                          <a:pt x="19969" y="65893"/>
                          <a:pt x="36313" y="65893"/>
                        </a:cubicBezTo>
                        <a:lnTo>
                          <a:pt x="710719" y="65893"/>
                        </a:lnTo>
                        <a:cubicBezTo>
                          <a:pt x="727063" y="65893"/>
                          <a:pt x="740315" y="52641"/>
                          <a:pt x="740315" y="36296"/>
                        </a:cubicBezTo>
                        <a:cubicBezTo>
                          <a:pt x="740315" y="19952"/>
                          <a:pt x="727063" y="6700"/>
                          <a:pt x="710719" y="6700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grpSp>
              <p:nvGrpSpPr>
                <p:cNvPr id="38" name="图形 24"/>
                <p:cNvGrpSpPr/>
                <p:nvPr/>
              </p:nvGrpSpPr>
              <p:grpSpPr>
                <a:xfrm>
                  <a:off x="7044598" y="3139995"/>
                  <a:ext cx="792082" cy="427014"/>
                  <a:chOff x="7044598" y="3139995"/>
                  <a:chExt cx="792082" cy="427014"/>
                </a:xfrm>
              </p:grpSpPr>
              <p:sp>
                <p:nvSpPr>
                  <p:cNvPr id="40" name="任意多边形: 形状 39"/>
                  <p:cNvSpPr/>
                  <p:nvPr/>
                </p:nvSpPr>
                <p:spPr>
                  <a:xfrm>
                    <a:off x="7047920" y="3143338"/>
                    <a:ext cx="785416" cy="420321"/>
                  </a:xfrm>
                  <a:custGeom>
                    <a:avLst/>
                    <a:gdLst>
                      <a:gd name="connsiteX0" fmla="*/ 44053 w 785416"/>
                      <a:gd name="connsiteY0" fmla="*/ 420321 h 420321"/>
                      <a:gd name="connsiteX1" fmla="*/ 698111 w 785416"/>
                      <a:gd name="connsiteY1" fmla="*/ 420321 h 420321"/>
                      <a:gd name="connsiteX2" fmla="*/ 741794 w 785416"/>
                      <a:gd name="connsiteY2" fmla="*/ 381971 h 420321"/>
                      <a:gd name="connsiteX3" fmla="*/ 785042 w 785416"/>
                      <a:gd name="connsiteY3" fmla="*/ 49720 h 420321"/>
                      <a:gd name="connsiteX4" fmla="*/ 747053 w 785416"/>
                      <a:gd name="connsiteY4" fmla="*/ 369 h 420321"/>
                      <a:gd name="connsiteX5" fmla="*/ 741392 w 785416"/>
                      <a:gd name="connsiteY5" fmla="*/ 0 h 420321"/>
                      <a:gd name="connsiteX6" fmla="*/ 87317 w 785416"/>
                      <a:gd name="connsiteY6" fmla="*/ 0 h 420321"/>
                      <a:gd name="connsiteX7" fmla="*/ 43637 w 785416"/>
                      <a:gd name="connsiteY7" fmla="*/ 38357 h 420321"/>
                      <a:gd name="connsiteX8" fmla="*/ 373 w 785416"/>
                      <a:gd name="connsiteY8" fmla="*/ 370602 h 420321"/>
                      <a:gd name="connsiteX9" fmla="*/ 38355 w 785416"/>
                      <a:gd name="connsiteY9" fmla="*/ 419953 h 420321"/>
                      <a:gd name="connsiteX10" fmla="*/ 44053 w 785416"/>
                      <a:gd name="connsiteY10" fmla="*/ 420321 h 42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85416" h="420321">
                        <a:moveTo>
                          <a:pt x="44053" y="420321"/>
                        </a:moveTo>
                        <a:lnTo>
                          <a:pt x="698111" y="420321"/>
                        </a:lnTo>
                        <a:cubicBezTo>
                          <a:pt x="720221" y="420321"/>
                          <a:pt x="738913" y="403906"/>
                          <a:pt x="741794" y="381971"/>
                        </a:cubicBezTo>
                        <a:lnTo>
                          <a:pt x="785042" y="49720"/>
                        </a:lnTo>
                        <a:cubicBezTo>
                          <a:pt x="788191" y="25607"/>
                          <a:pt x="771173" y="3511"/>
                          <a:pt x="747053" y="369"/>
                        </a:cubicBezTo>
                        <a:cubicBezTo>
                          <a:pt x="745178" y="124"/>
                          <a:pt x="743268" y="0"/>
                          <a:pt x="741392" y="0"/>
                        </a:cubicBezTo>
                        <a:lnTo>
                          <a:pt x="87317" y="0"/>
                        </a:lnTo>
                        <a:cubicBezTo>
                          <a:pt x="65188" y="-7"/>
                          <a:pt x="46492" y="16411"/>
                          <a:pt x="43637" y="38357"/>
                        </a:cubicBezTo>
                        <a:lnTo>
                          <a:pt x="373" y="370602"/>
                        </a:lnTo>
                        <a:cubicBezTo>
                          <a:pt x="-2766" y="394718"/>
                          <a:pt x="14239" y="416814"/>
                          <a:pt x="38355" y="419953"/>
                        </a:cubicBezTo>
                        <a:cubicBezTo>
                          <a:pt x="40244" y="420197"/>
                          <a:pt x="42147" y="420321"/>
                          <a:pt x="44053" y="420321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41" name="任意多边形: 形状 40"/>
                  <p:cNvSpPr/>
                  <p:nvPr/>
                </p:nvSpPr>
                <p:spPr>
                  <a:xfrm>
                    <a:off x="7047920" y="3143338"/>
                    <a:ext cx="785416" cy="420321"/>
                  </a:xfrm>
                  <a:custGeom>
                    <a:avLst/>
                    <a:gdLst>
                      <a:gd name="connsiteX0" fmla="*/ 44053 w 785416"/>
                      <a:gd name="connsiteY0" fmla="*/ 420321 h 420321"/>
                      <a:gd name="connsiteX1" fmla="*/ 698111 w 785416"/>
                      <a:gd name="connsiteY1" fmla="*/ 420321 h 420321"/>
                      <a:gd name="connsiteX2" fmla="*/ 741794 w 785416"/>
                      <a:gd name="connsiteY2" fmla="*/ 381971 h 420321"/>
                      <a:gd name="connsiteX3" fmla="*/ 785042 w 785416"/>
                      <a:gd name="connsiteY3" fmla="*/ 49720 h 420321"/>
                      <a:gd name="connsiteX4" fmla="*/ 747053 w 785416"/>
                      <a:gd name="connsiteY4" fmla="*/ 369 h 420321"/>
                      <a:gd name="connsiteX5" fmla="*/ 741392 w 785416"/>
                      <a:gd name="connsiteY5" fmla="*/ 0 h 420321"/>
                      <a:gd name="connsiteX6" fmla="*/ 87317 w 785416"/>
                      <a:gd name="connsiteY6" fmla="*/ 0 h 420321"/>
                      <a:gd name="connsiteX7" fmla="*/ 43637 w 785416"/>
                      <a:gd name="connsiteY7" fmla="*/ 38357 h 420321"/>
                      <a:gd name="connsiteX8" fmla="*/ 373 w 785416"/>
                      <a:gd name="connsiteY8" fmla="*/ 370602 h 420321"/>
                      <a:gd name="connsiteX9" fmla="*/ 38355 w 785416"/>
                      <a:gd name="connsiteY9" fmla="*/ 419953 h 420321"/>
                      <a:gd name="connsiteX10" fmla="*/ 44053 w 785416"/>
                      <a:gd name="connsiteY10" fmla="*/ 420321 h 42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85416" h="420321">
                        <a:moveTo>
                          <a:pt x="44053" y="420321"/>
                        </a:moveTo>
                        <a:lnTo>
                          <a:pt x="698111" y="420321"/>
                        </a:lnTo>
                        <a:cubicBezTo>
                          <a:pt x="720221" y="420321"/>
                          <a:pt x="738913" y="403906"/>
                          <a:pt x="741794" y="381971"/>
                        </a:cubicBezTo>
                        <a:lnTo>
                          <a:pt x="785042" y="49720"/>
                        </a:lnTo>
                        <a:cubicBezTo>
                          <a:pt x="788191" y="25607"/>
                          <a:pt x="771173" y="3511"/>
                          <a:pt x="747053" y="369"/>
                        </a:cubicBezTo>
                        <a:cubicBezTo>
                          <a:pt x="745178" y="124"/>
                          <a:pt x="743268" y="0"/>
                          <a:pt x="741392" y="0"/>
                        </a:cubicBezTo>
                        <a:lnTo>
                          <a:pt x="87317" y="0"/>
                        </a:lnTo>
                        <a:cubicBezTo>
                          <a:pt x="65188" y="-7"/>
                          <a:pt x="46492" y="16411"/>
                          <a:pt x="43637" y="38357"/>
                        </a:cubicBezTo>
                        <a:lnTo>
                          <a:pt x="373" y="370602"/>
                        </a:lnTo>
                        <a:cubicBezTo>
                          <a:pt x="-2766" y="394718"/>
                          <a:pt x="14239" y="416814"/>
                          <a:pt x="38355" y="419953"/>
                        </a:cubicBezTo>
                        <a:cubicBezTo>
                          <a:pt x="40244" y="420197"/>
                          <a:pt x="42147" y="420321"/>
                          <a:pt x="44053" y="42032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42" name="任意多边形: 形状 41"/>
                  <p:cNvSpPr/>
                  <p:nvPr/>
                </p:nvSpPr>
                <p:spPr>
                  <a:xfrm>
                    <a:off x="7044598" y="3139995"/>
                    <a:ext cx="792082" cy="427014"/>
                  </a:xfrm>
                  <a:custGeom>
                    <a:avLst/>
                    <a:gdLst>
                      <a:gd name="connsiteX0" fmla="*/ 11786 w 792082"/>
                      <a:gd name="connsiteY0" fmla="*/ 410898 h 427014"/>
                      <a:gd name="connsiteX1" fmla="*/ 396 w 792082"/>
                      <a:gd name="connsiteY1" fmla="*/ 373513 h 427014"/>
                      <a:gd name="connsiteX2" fmla="*/ 43660 w 792082"/>
                      <a:gd name="connsiteY2" fmla="*/ 41268 h 427014"/>
                      <a:gd name="connsiteX3" fmla="*/ 90646 w 792082"/>
                      <a:gd name="connsiteY3" fmla="*/ 0 h 427014"/>
                      <a:gd name="connsiteX4" fmla="*/ 744715 w 792082"/>
                      <a:gd name="connsiteY4" fmla="*/ 0 h 427014"/>
                      <a:gd name="connsiteX5" fmla="*/ 792083 w 792082"/>
                      <a:gd name="connsiteY5" fmla="*/ 47378 h 427014"/>
                      <a:gd name="connsiteX6" fmla="*/ 791681 w 792082"/>
                      <a:gd name="connsiteY6" fmla="*/ 53505 h 427014"/>
                      <a:gd name="connsiteX7" fmla="*/ 748433 w 792082"/>
                      <a:gd name="connsiteY7" fmla="*/ 385747 h 427014"/>
                      <a:gd name="connsiteX8" fmla="*/ 701434 w 792082"/>
                      <a:gd name="connsiteY8" fmla="*/ 427014 h 427014"/>
                      <a:gd name="connsiteX9" fmla="*/ 47375 w 792082"/>
                      <a:gd name="connsiteY9" fmla="*/ 427014 h 427014"/>
                      <a:gd name="connsiteX10" fmla="*/ 11786 w 792082"/>
                      <a:gd name="connsiteY10" fmla="*/ 410898 h 427014"/>
                      <a:gd name="connsiteX11" fmla="*/ 90640 w 792082"/>
                      <a:gd name="connsiteY11" fmla="*/ 6700 h 427014"/>
                      <a:gd name="connsiteX12" fmla="*/ 50310 w 792082"/>
                      <a:gd name="connsiteY12" fmla="*/ 42132 h 427014"/>
                      <a:gd name="connsiteX13" fmla="*/ 7046 w 792082"/>
                      <a:gd name="connsiteY13" fmla="*/ 374377 h 427014"/>
                      <a:gd name="connsiteX14" fmla="*/ 42136 w 792082"/>
                      <a:gd name="connsiteY14" fmla="*/ 419973 h 427014"/>
                      <a:gd name="connsiteX15" fmla="*/ 47389 w 792082"/>
                      <a:gd name="connsiteY15" fmla="*/ 420314 h 427014"/>
                      <a:gd name="connsiteX16" fmla="*/ 701434 w 792082"/>
                      <a:gd name="connsiteY16" fmla="*/ 420314 h 427014"/>
                      <a:gd name="connsiteX17" fmla="*/ 741800 w 792082"/>
                      <a:gd name="connsiteY17" fmla="*/ 384882 h 427014"/>
                      <a:gd name="connsiteX18" fmla="*/ 785048 w 792082"/>
                      <a:gd name="connsiteY18" fmla="*/ 52637 h 427014"/>
                      <a:gd name="connsiteX19" fmla="*/ 749974 w 792082"/>
                      <a:gd name="connsiteY19" fmla="*/ 7041 h 427014"/>
                      <a:gd name="connsiteX20" fmla="*/ 744715 w 792082"/>
                      <a:gd name="connsiteY20" fmla="*/ 6700 h 4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792082" h="427014">
                        <a:moveTo>
                          <a:pt x="11786" y="410898"/>
                        </a:moveTo>
                        <a:cubicBezTo>
                          <a:pt x="2788" y="400654"/>
                          <a:pt x="-1363" y="387033"/>
                          <a:pt x="396" y="373513"/>
                        </a:cubicBezTo>
                        <a:lnTo>
                          <a:pt x="43660" y="41268"/>
                        </a:lnTo>
                        <a:cubicBezTo>
                          <a:pt x="46782" y="17688"/>
                          <a:pt x="66862" y="54"/>
                          <a:pt x="90646" y="0"/>
                        </a:cubicBezTo>
                        <a:lnTo>
                          <a:pt x="744715" y="0"/>
                        </a:lnTo>
                        <a:cubicBezTo>
                          <a:pt x="770877" y="0"/>
                          <a:pt x="792083" y="21212"/>
                          <a:pt x="792083" y="47378"/>
                        </a:cubicBezTo>
                        <a:cubicBezTo>
                          <a:pt x="792083" y="49428"/>
                          <a:pt x="791949" y="51475"/>
                          <a:pt x="791681" y="53505"/>
                        </a:cubicBezTo>
                        <a:lnTo>
                          <a:pt x="748433" y="385747"/>
                        </a:lnTo>
                        <a:cubicBezTo>
                          <a:pt x="745318" y="409327"/>
                          <a:pt x="725218" y="426961"/>
                          <a:pt x="701434" y="427014"/>
                        </a:cubicBezTo>
                        <a:lnTo>
                          <a:pt x="47375" y="427014"/>
                        </a:lnTo>
                        <a:cubicBezTo>
                          <a:pt x="33748" y="427007"/>
                          <a:pt x="20780" y="421138"/>
                          <a:pt x="11786" y="410898"/>
                        </a:cubicBezTo>
                        <a:close/>
                        <a:moveTo>
                          <a:pt x="90640" y="6700"/>
                        </a:moveTo>
                        <a:cubicBezTo>
                          <a:pt x="70222" y="6750"/>
                          <a:pt x="52990" y="21892"/>
                          <a:pt x="50310" y="42132"/>
                        </a:cubicBezTo>
                        <a:lnTo>
                          <a:pt x="7046" y="374377"/>
                        </a:lnTo>
                        <a:cubicBezTo>
                          <a:pt x="4145" y="396657"/>
                          <a:pt x="19856" y="417072"/>
                          <a:pt x="42136" y="419973"/>
                        </a:cubicBezTo>
                        <a:cubicBezTo>
                          <a:pt x="43878" y="420201"/>
                          <a:pt x="45633" y="420314"/>
                          <a:pt x="47389" y="420314"/>
                        </a:cubicBezTo>
                        <a:lnTo>
                          <a:pt x="701434" y="420314"/>
                        </a:lnTo>
                        <a:cubicBezTo>
                          <a:pt x="721868" y="420271"/>
                          <a:pt x="739120" y="405129"/>
                          <a:pt x="741800" y="384882"/>
                        </a:cubicBezTo>
                        <a:lnTo>
                          <a:pt x="785048" y="52637"/>
                        </a:lnTo>
                        <a:cubicBezTo>
                          <a:pt x="787962" y="30357"/>
                          <a:pt x="772251" y="9943"/>
                          <a:pt x="749974" y="7041"/>
                        </a:cubicBezTo>
                        <a:cubicBezTo>
                          <a:pt x="748232" y="6814"/>
                          <a:pt x="746457" y="6700"/>
                          <a:pt x="744715" y="6700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grpSp>
              <p:nvGrpSpPr>
                <p:cNvPr id="45" name="图形 24"/>
                <p:cNvGrpSpPr/>
                <p:nvPr/>
              </p:nvGrpSpPr>
              <p:grpSpPr>
                <a:xfrm>
                  <a:off x="7007599" y="3139995"/>
                  <a:ext cx="792098" cy="427014"/>
                  <a:chOff x="7007599" y="3139995"/>
                  <a:chExt cx="792098" cy="427014"/>
                </a:xfrm>
              </p:grpSpPr>
              <p:sp>
                <p:nvSpPr>
                  <p:cNvPr id="46" name="任意多边形: 形状 45"/>
                  <p:cNvSpPr/>
                  <p:nvPr/>
                </p:nvSpPr>
                <p:spPr>
                  <a:xfrm>
                    <a:off x="7010955" y="3143338"/>
                    <a:ext cx="785398" cy="420321"/>
                  </a:xfrm>
                  <a:custGeom>
                    <a:avLst/>
                    <a:gdLst>
                      <a:gd name="connsiteX0" fmla="*/ 44031 w 785398"/>
                      <a:gd name="connsiteY0" fmla="*/ 420321 h 420321"/>
                      <a:gd name="connsiteX1" fmla="*/ 698093 w 785398"/>
                      <a:gd name="connsiteY1" fmla="*/ 420321 h 420321"/>
                      <a:gd name="connsiteX2" fmla="*/ 741742 w 785398"/>
                      <a:gd name="connsiteY2" fmla="*/ 381971 h 420321"/>
                      <a:gd name="connsiteX3" fmla="*/ 785023 w 785398"/>
                      <a:gd name="connsiteY3" fmla="*/ 49720 h 420321"/>
                      <a:gd name="connsiteX4" fmla="*/ 747035 w 785398"/>
                      <a:gd name="connsiteY4" fmla="*/ 369 h 420321"/>
                      <a:gd name="connsiteX5" fmla="*/ 741340 w 785398"/>
                      <a:gd name="connsiteY5" fmla="*/ 0 h 420321"/>
                      <a:gd name="connsiteX6" fmla="*/ 87302 w 785398"/>
                      <a:gd name="connsiteY6" fmla="*/ 0 h 420321"/>
                      <a:gd name="connsiteX7" fmla="*/ 43639 w 785398"/>
                      <a:gd name="connsiteY7" fmla="*/ 38346 h 420321"/>
                      <a:gd name="connsiteX8" fmla="*/ 375 w 785398"/>
                      <a:gd name="connsiteY8" fmla="*/ 370592 h 420321"/>
                      <a:gd name="connsiteX9" fmla="*/ 38336 w 785398"/>
                      <a:gd name="connsiteY9" fmla="*/ 419949 h 420321"/>
                      <a:gd name="connsiteX10" fmla="*/ 44031 w 785398"/>
                      <a:gd name="connsiteY10" fmla="*/ 420321 h 42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85398" h="420321">
                        <a:moveTo>
                          <a:pt x="44031" y="420321"/>
                        </a:moveTo>
                        <a:lnTo>
                          <a:pt x="698093" y="420321"/>
                        </a:lnTo>
                        <a:cubicBezTo>
                          <a:pt x="720202" y="420321"/>
                          <a:pt x="738895" y="403906"/>
                          <a:pt x="741742" y="381971"/>
                        </a:cubicBezTo>
                        <a:lnTo>
                          <a:pt x="785023" y="49720"/>
                        </a:lnTo>
                        <a:cubicBezTo>
                          <a:pt x="788172" y="25603"/>
                          <a:pt x="771155" y="3507"/>
                          <a:pt x="747035" y="369"/>
                        </a:cubicBezTo>
                        <a:cubicBezTo>
                          <a:pt x="745159" y="124"/>
                          <a:pt x="743250" y="0"/>
                          <a:pt x="741340" y="0"/>
                        </a:cubicBezTo>
                        <a:lnTo>
                          <a:pt x="87302" y="0"/>
                        </a:lnTo>
                        <a:cubicBezTo>
                          <a:pt x="65183" y="0"/>
                          <a:pt x="46497" y="16411"/>
                          <a:pt x="43639" y="38346"/>
                        </a:cubicBezTo>
                        <a:lnTo>
                          <a:pt x="375" y="370592"/>
                        </a:lnTo>
                        <a:cubicBezTo>
                          <a:pt x="-2771" y="394704"/>
                          <a:pt x="14223" y="416804"/>
                          <a:pt x="38336" y="419949"/>
                        </a:cubicBezTo>
                        <a:cubicBezTo>
                          <a:pt x="40226" y="420197"/>
                          <a:pt x="42128" y="420321"/>
                          <a:pt x="44031" y="42032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47" name="任意多边形: 形状 46"/>
                  <p:cNvSpPr/>
                  <p:nvPr/>
                </p:nvSpPr>
                <p:spPr>
                  <a:xfrm>
                    <a:off x="7007599" y="3139995"/>
                    <a:ext cx="792098" cy="427014"/>
                  </a:xfrm>
                  <a:custGeom>
                    <a:avLst/>
                    <a:gdLst>
                      <a:gd name="connsiteX0" fmla="*/ 11785 w 792098"/>
                      <a:gd name="connsiteY0" fmla="*/ 410898 h 427014"/>
                      <a:gd name="connsiteX1" fmla="*/ 395 w 792098"/>
                      <a:gd name="connsiteY1" fmla="*/ 373513 h 427014"/>
                      <a:gd name="connsiteX2" fmla="*/ 43659 w 792098"/>
                      <a:gd name="connsiteY2" fmla="*/ 41268 h 427014"/>
                      <a:gd name="connsiteX3" fmla="*/ 90659 w 792098"/>
                      <a:gd name="connsiteY3" fmla="*/ 0 h 427014"/>
                      <a:gd name="connsiteX4" fmla="*/ 744730 w 792098"/>
                      <a:gd name="connsiteY4" fmla="*/ 0 h 427014"/>
                      <a:gd name="connsiteX5" fmla="*/ 792098 w 792098"/>
                      <a:gd name="connsiteY5" fmla="*/ 47378 h 427014"/>
                      <a:gd name="connsiteX6" fmla="*/ 791696 w 792098"/>
                      <a:gd name="connsiteY6" fmla="*/ 53505 h 427014"/>
                      <a:gd name="connsiteX7" fmla="*/ 748449 w 792098"/>
                      <a:gd name="connsiteY7" fmla="*/ 385747 h 427014"/>
                      <a:gd name="connsiteX8" fmla="*/ 701449 w 792098"/>
                      <a:gd name="connsiteY8" fmla="*/ 427014 h 427014"/>
                      <a:gd name="connsiteX9" fmla="*/ 47388 w 792098"/>
                      <a:gd name="connsiteY9" fmla="*/ 427014 h 427014"/>
                      <a:gd name="connsiteX10" fmla="*/ 11785 w 792098"/>
                      <a:gd name="connsiteY10" fmla="*/ 410898 h 427014"/>
                      <a:gd name="connsiteX11" fmla="*/ 90659 w 792098"/>
                      <a:gd name="connsiteY11" fmla="*/ 6700 h 427014"/>
                      <a:gd name="connsiteX12" fmla="*/ 50316 w 792098"/>
                      <a:gd name="connsiteY12" fmla="*/ 42132 h 427014"/>
                      <a:gd name="connsiteX13" fmla="*/ 7051 w 792098"/>
                      <a:gd name="connsiteY13" fmla="*/ 374377 h 427014"/>
                      <a:gd name="connsiteX14" fmla="*/ 42142 w 792098"/>
                      <a:gd name="connsiteY14" fmla="*/ 419973 h 427014"/>
                      <a:gd name="connsiteX15" fmla="*/ 47394 w 792098"/>
                      <a:gd name="connsiteY15" fmla="*/ 420314 h 427014"/>
                      <a:gd name="connsiteX16" fmla="*/ 701449 w 792098"/>
                      <a:gd name="connsiteY16" fmla="*/ 420314 h 427014"/>
                      <a:gd name="connsiteX17" fmla="*/ 741782 w 792098"/>
                      <a:gd name="connsiteY17" fmla="*/ 384882 h 427014"/>
                      <a:gd name="connsiteX18" fmla="*/ 785063 w 792098"/>
                      <a:gd name="connsiteY18" fmla="*/ 52641 h 427014"/>
                      <a:gd name="connsiteX19" fmla="*/ 749956 w 792098"/>
                      <a:gd name="connsiteY19" fmla="*/ 7041 h 427014"/>
                      <a:gd name="connsiteX20" fmla="*/ 744697 w 792098"/>
                      <a:gd name="connsiteY20" fmla="*/ 6700 h 427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792098" h="427014">
                        <a:moveTo>
                          <a:pt x="11785" y="410898"/>
                        </a:moveTo>
                        <a:cubicBezTo>
                          <a:pt x="2787" y="400654"/>
                          <a:pt x="-1360" y="387033"/>
                          <a:pt x="395" y="373513"/>
                        </a:cubicBezTo>
                        <a:lnTo>
                          <a:pt x="43659" y="41268"/>
                        </a:lnTo>
                        <a:cubicBezTo>
                          <a:pt x="46781" y="17684"/>
                          <a:pt x="66871" y="47"/>
                          <a:pt x="90659" y="0"/>
                        </a:cubicBezTo>
                        <a:lnTo>
                          <a:pt x="744730" y="0"/>
                        </a:lnTo>
                        <a:cubicBezTo>
                          <a:pt x="770893" y="0"/>
                          <a:pt x="792098" y="21212"/>
                          <a:pt x="792098" y="47378"/>
                        </a:cubicBezTo>
                        <a:cubicBezTo>
                          <a:pt x="792098" y="49428"/>
                          <a:pt x="791964" y="51475"/>
                          <a:pt x="791696" y="53505"/>
                        </a:cubicBezTo>
                        <a:lnTo>
                          <a:pt x="748449" y="385747"/>
                        </a:lnTo>
                        <a:cubicBezTo>
                          <a:pt x="745333" y="409327"/>
                          <a:pt x="725234" y="426961"/>
                          <a:pt x="701449" y="427014"/>
                        </a:cubicBezTo>
                        <a:lnTo>
                          <a:pt x="47388" y="427014"/>
                        </a:lnTo>
                        <a:cubicBezTo>
                          <a:pt x="33753" y="427011"/>
                          <a:pt x="20783" y="421138"/>
                          <a:pt x="11785" y="410898"/>
                        </a:cubicBezTo>
                        <a:close/>
                        <a:moveTo>
                          <a:pt x="90659" y="6700"/>
                        </a:moveTo>
                        <a:cubicBezTo>
                          <a:pt x="70238" y="6747"/>
                          <a:pt x="52999" y="21888"/>
                          <a:pt x="50316" y="42132"/>
                        </a:cubicBezTo>
                        <a:lnTo>
                          <a:pt x="7051" y="374377"/>
                        </a:lnTo>
                        <a:cubicBezTo>
                          <a:pt x="4150" y="396657"/>
                          <a:pt x="19861" y="417072"/>
                          <a:pt x="42142" y="419973"/>
                        </a:cubicBezTo>
                        <a:cubicBezTo>
                          <a:pt x="43884" y="420201"/>
                          <a:pt x="45639" y="420314"/>
                          <a:pt x="47394" y="420314"/>
                        </a:cubicBezTo>
                        <a:lnTo>
                          <a:pt x="701449" y="420314"/>
                        </a:lnTo>
                        <a:cubicBezTo>
                          <a:pt x="721884" y="420271"/>
                          <a:pt x="739102" y="405129"/>
                          <a:pt x="741782" y="384882"/>
                        </a:cubicBezTo>
                        <a:lnTo>
                          <a:pt x="785063" y="52641"/>
                        </a:lnTo>
                        <a:cubicBezTo>
                          <a:pt x="787944" y="30357"/>
                          <a:pt x="772233" y="9943"/>
                          <a:pt x="749956" y="7041"/>
                        </a:cubicBezTo>
                        <a:cubicBezTo>
                          <a:pt x="748214" y="6814"/>
                          <a:pt x="746472" y="6700"/>
                          <a:pt x="744697" y="6700"/>
                        </a:cubicBezTo>
                        <a:close/>
                      </a:path>
                    </a:pathLst>
                  </a:custGeom>
                  <a:solidFill>
                    <a:srgbClr val="292A2E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</p:grpSp>
          <p:grpSp>
            <p:nvGrpSpPr>
              <p:cNvPr id="48" name="图形 24"/>
              <p:cNvGrpSpPr/>
              <p:nvPr/>
            </p:nvGrpSpPr>
            <p:grpSpPr>
              <a:xfrm>
                <a:off x="6385524" y="2435101"/>
                <a:ext cx="1382777" cy="2596851"/>
                <a:chOff x="6385524" y="2435101"/>
                <a:chExt cx="1382777" cy="2596851"/>
              </a:xfrm>
            </p:grpSpPr>
            <p:grpSp>
              <p:nvGrpSpPr>
                <p:cNvPr id="49" name="图形 24"/>
                <p:cNvGrpSpPr/>
                <p:nvPr/>
              </p:nvGrpSpPr>
              <p:grpSpPr>
                <a:xfrm>
                  <a:off x="6385524" y="3626048"/>
                  <a:ext cx="1226662" cy="1405904"/>
                  <a:chOff x="6385524" y="3626048"/>
                  <a:chExt cx="1226662" cy="1405904"/>
                </a:xfrm>
              </p:grpSpPr>
              <p:sp>
                <p:nvSpPr>
                  <p:cNvPr id="50" name="任意多边形: 形状 49"/>
                  <p:cNvSpPr/>
                  <p:nvPr/>
                </p:nvSpPr>
                <p:spPr>
                  <a:xfrm>
                    <a:off x="6385524" y="4859023"/>
                    <a:ext cx="334862" cy="172929"/>
                  </a:xfrm>
                  <a:custGeom>
                    <a:avLst/>
                    <a:gdLst>
                      <a:gd name="connsiteX0" fmla="*/ 175135 w 334862"/>
                      <a:gd name="connsiteY0" fmla="*/ 0 h 172929"/>
                      <a:gd name="connsiteX1" fmla="*/ 70001 w 334862"/>
                      <a:gd name="connsiteY1" fmla="*/ 98297 h 172929"/>
                      <a:gd name="connsiteX2" fmla="*/ 1730 w 334862"/>
                      <a:gd name="connsiteY2" fmla="*/ 172930 h 172929"/>
                      <a:gd name="connsiteX3" fmla="*/ 334863 w 334862"/>
                      <a:gd name="connsiteY3" fmla="*/ 172930 h 172929"/>
                      <a:gd name="connsiteX4" fmla="*/ 334863 w 334862"/>
                      <a:gd name="connsiteY4" fmla="*/ 6492 h 172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4862" h="172929">
                        <a:moveTo>
                          <a:pt x="175135" y="0"/>
                        </a:moveTo>
                        <a:cubicBezTo>
                          <a:pt x="175135" y="0"/>
                          <a:pt x="157176" y="93108"/>
                          <a:pt x="70001" y="98297"/>
                        </a:cubicBezTo>
                        <a:cubicBezTo>
                          <a:pt x="-17174" y="103486"/>
                          <a:pt x="1730" y="172930"/>
                          <a:pt x="1730" y="172930"/>
                        </a:cubicBezTo>
                        <a:lnTo>
                          <a:pt x="334863" y="172930"/>
                        </a:lnTo>
                        <a:lnTo>
                          <a:pt x="334863" y="6492"/>
                        </a:lnTo>
                        <a:close/>
                      </a:path>
                    </a:pathLst>
                  </a:custGeom>
                  <a:solidFill>
                    <a:srgbClr val="146BE8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51" name="任意多边形: 形状 50"/>
                  <p:cNvSpPr/>
                  <p:nvPr/>
                </p:nvSpPr>
                <p:spPr>
                  <a:xfrm>
                    <a:off x="6765558" y="4735562"/>
                    <a:ext cx="313658" cy="296390"/>
                  </a:xfrm>
                  <a:custGeom>
                    <a:avLst/>
                    <a:gdLst>
                      <a:gd name="connsiteX0" fmla="*/ 94004 w 313658"/>
                      <a:gd name="connsiteY0" fmla="*/ 64677 h 296390"/>
                      <a:gd name="connsiteX1" fmla="*/ 43055 w 313658"/>
                      <a:gd name="connsiteY1" fmla="*/ 199287 h 296390"/>
                      <a:gd name="connsiteX2" fmla="*/ 14738 w 313658"/>
                      <a:gd name="connsiteY2" fmla="*/ 296391 h 296390"/>
                      <a:gd name="connsiteX3" fmla="*/ 313658 w 313658"/>
                      <a:gd name="connsiteY3" fmla="*/ 149329 h 296390"/>
                      <a:gd name="connsiteX4" fmla="*/ 240191 w 313658"/>
                      <a:gd name="connsiteY4" fmla="*/ 0 h 296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3658" h="296390">
                        <a:moveTo>
                          <a:pt x="94004" y="64677"/>
                        </a:moveTo>
                        <a:cubicBezTo>
                          <a:pt x="94004" y="64677"/>
                          <a:pt x="118984" y="156150"/>
                          <a:pt x="43055" y="199287"/>
                        </a:cubicBezTo>
                        <a:cubicBezTo>
                          <a:pt x="-32874" y="242424"/>
                          <a:pt x="14738" y="296391"/>
                          <a:pt x="14738" y="296391"/>
                        </a:cubicBezTo>
                        <a:lnTo>
                          <a:pt x="313658" y="149329"/>
                        </a:lnTo>
                        <a:lnTo>
                          <a:pt x="240191" y="0"/>
                        </a:lnTo>
                        <a:close/>
                      </a:path>
                    </a:pathLst>
                  </a:custGeom>
                  <a:solidFill>
                    <a:srgbClr val="146BE8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grpSp>
                <p:nvGrpSpPr>
                  <p:cNvPr id="52" name="图形 24"/>
                  <p:cNvGrpSpPr/>
                  <p:nvPr/>
                </p:nvGrpSpPr>
                <p:grpSpPr>
                  <a:xfrm>
                    <a:off x="6411363" y="3626048"/>
                    <a:ext cx="1200823" cy="1299718"/>
                    <a:chOff x="6411363" y="3626048"/>
                    <a:chExt cx="1200823" cy="1299718"/>
                  </a:xfrm>
                </p:grpSpPr>
                <p:sp>
                  <p:nvSpPr>
                    <p:cNvPr id="53" name="任意多边形: 形状 52"/>
                    <p:cNvSpPr/>
                    <p:nvPr/>
                  </p:nvSpPr>
                  <p:spPr>
                    <a:xfrm>
                      <a:off x="6411363" y="3637307"/>
                      <a:ext cx="968240" cy="1232127"/>
                    </a:xfrm>
                    <a:custGeom>
                      <a:avLst/>
                      <a:gdLst>
                        <a:gd name="connsiteX0" fmla="*/ 633343 w 968240"/>
                        <a:gd name="connsiteY0" fmla="*/ 1137093 h 1232127"/>
                        <a:gd name="connsiteX1" fmla="*/ 381264 w 968240"/>
                        <a:gd name="connsiteY1" fmla="*/ 341856 h 1232127"/>
                        <a:gd name="connsiteX2" fmla="*/ 838193 w 968240"/>
                        <a:gd name="connsiteY2" fmla="*/ 341856 h 1232127"/>
                        <a:gd name="connsiteX3" fmla="*/ 968241 w 968240"/>
                        <a:gd name="connsiteY3" fmla="*/ 172239 h 1232127"/>
                        <a:gd name="connsiteX4" fmla="*/ 786229 w 968240"/>
                        <a:gd name="connsiteY4" fmla="*/ 0 h 1232127"/>
                        <a:gd name="connsiteX5" fmla="*/ 169539 w 968240"/>
                        <a:gd name="connsiteY5" fmla="*/ 0 h 1232127"/>
                        <a:gd name="connsiteX6" fmla="*/ 20066 w 968240"/>
                        <a:gd name="connsiteY6" fmla="*/ 81035 h 1232127"/>
                        <a:gd name="connsiteX7" fmla="*/ 19905 w 968240"/>
                        <a:gd name="connsiteY7" fmla="*/ 251716 h 1232127"/>
                        <a:gd name="connsiteX8" fmla="*/ 423571 w 968240"/>
                        <a:gd name="connsiteY8" fmla="*/ 1232127 h 12321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68240" h="1232127">
                          <a:moveTo>
                            <a:pt x="633343" y="1137093"/>
                          </a:moveTo>
                          <a:lnTo>
                            <a:pt x="381264" y="341856"/>
                          </a:lnTo>
                          <a:lnTo>
                            <a:pt x="838193" y="341856"/>
                          </a:lnTo>
                          <a:cubicBezTo>
                            <a:pt x="929981" y="341856"/>
                            <a:pt x="968241" y="264021"/>
                            <a:pt x="968241" y="172239"/>
                          </a:cubicBezTo>
                          <a:cubicBezTo>
                            <a:pt x="968241" y="80458"/>
                            <a:pt x="878011" y="0"/>
                            <a:pt x="786229" y="0"/>
                          </a:cubicBezTo>
                          <a:lnTo>
                            <a:pt x="169539" y="0"/>
                          </a:lnTo>
                          <a:cubicBezTo>
                            <a:pt x="113562" y="0"/>
                            <a:pt x="50791" y="34236"/>
                            <a:pt x="20066" y="81035"/>
                          </a:cubicBezTo>
                          <a:cubicBezTo>
                            <a:pt x="-10659" y="127833"/>
                            <a:pt x="-2355" y="200352"/>
                            <a:pt x="19905" y="251716"/>
                          </a:cubicBezTo>
                          <a:lnTo>
                            <a:pt x="423571" y="1232127"/>
                          </a:lnTo>
                        </a:path>
                      </a:pathLst>
                    </a:custGeom>
                    <a:solidFill>
                      <a:srgbClr val="262626"/>
                    </a:solidFill>
                    <a:ln w="33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思源黑体 CN Bold" panose="020B0800000000000000" pitchFamily="34" charset="-122"/>
                        <a:ea typeface="思源黑体 CN Bold" panose="020B0800000000000000" pitchFamily="34" charset="-122"/>
                        <a:sym typeface="思源黑体 CN Bold" panose="020B0800000000000000" pitchFamily="34" charset="-122"/>
                      </a:endParaRPr>
                    </a:p>
                  </p:txBody>
                </p:sp>
                <p:sp>
                  <p:nvSpPr>
                    <p:cNvPr id="54" name="任意多边形: 形状 53"/>
                    <p:cNvSpPr/>
                    <p:nvPr/>
                  </p:nvSpPr>
                  <p:spPr>
                    <a:xfrm>
                      <a:off x="6411363" y="3637307"/>
                      <a:ext cx="968240" cy="1232127"/>
                    </a:xfrm>
                    <a:custGeom>
                      <a:avLst/>
                      <a:gdLst>
                        <a:gd name="connsiteX0" fmla="*/ 633343 w 968240"/>
                        <a:gd name="connsiteY0" fmla="*/ 1137093 h 1232127"/>
                        <a:gd name="connsiteX1" fmla="*/ 381264 w 968240"/>
                        <a:gd name="connsiteY1" fmla="*/ 341856 h 1232127"/>
                        <a:gd name="connsiteX2" fmla="*/ 838193 w 968240"/>
                        <a:gd name="connsiteY2" fmla="*/ 341856 h 1232127"/>
                        <a:gd name="connsiteX3" fmla="*/ 968241 w 968240"/>
                        <a:gd name="connsiteY3" fmla="*/ 172239 h 1232127"/>
                        <a:gd name="connsiteX4" fmla="*/ 786229 w 968240"/>
                        <a:gd name="connsiteY4" fmla="*/ 0 h 1232127"/>
                        <a:gd name="connsiteX5" fmla="*/ 169539 w 968240"/>
                        <a:gd name="connsiteY5" fmla="*/ 0 h 1232127"/>
                        <a:gd name="connsiteX6" fmla="*/ 20066 w 968240"/>
                        <a:gd name="connsiteY6" fmla="*/ 81035 h 1232127"/>
                        <a:gd name="connsiteX7" fmla="*/ 19905 w 968240"/>
                        <a:gd name="connsiteY7" fmla="*/ 251716 h 1232127"/>
                        <a:gd name="connsiteX8" fmla="*/ 423571 w 968240"/>
                        <a:gd name="connsiteY8" fmla="*/ 1232127 h 12321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968240" h="1232127">
                          <a:moveTo>
                            <a:pt x="633343" y="1137093"/>
                          </a:moveTo>
                          <a:lnTo>
                            <a:pt x="381264" y="341856"/>
                          </a:lnTo>
                          <a:lnTo>
                            <a:pt x="838193" y="341856"/>
                          </a:lnTo>
                          <a:cubicBezTo>
                            <a:pt x="929981" y="341856"/>
                            <a:pt x="968241" y="264021"/>
                            <a:pt x="968241" y="172239"/>
                          </a:cubicBezTo>
                          <a:cubicBezTo>
                            <a:pt x="968241" y="80458"/>
                            <a:pt x="878011" y="0"/>
                            <a:pt x="786229" y="0"/>
                          </a:cubicBezTo>
                          <a:lnTo>
                            <a:pt x="169539" y="0"/>
                          </a:lnTo>
                          <a:cubicBezTo>
                            <a:pt x="113562" y="0"/>
                            <a:pt x="50791" y="34236"/>
                            <a:pt x="20066" y="81035"/>
                          </a:cubicBezTo>
                          <a:cubicBezTo>
                            <a:pt x="-10659" y="127833"/>
                            <a:pt x="-2355" y="200352"/>
                            <a:pt x="19905" y="251716"/>
                          </a:cubicBezTo>
                          <a:lnTo>
                            <a:pt x="423571" y="1232127"/>
                          </a:lnTo>
                        </a:path>
                      </a:pathLst>
                    </a:custGeom>
                    <a:solidFill>
                      <a:srgbClr val="0A0A0A">
                        <a:alpha val="80000"/>
                      </a:srgbClr>
                    </a:solidFill>
                    <a:ln w="33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思源黑体 CN Bold" panose="020B0800000000000000" pitchFamily="34" charset="-122"/>
                        <a:ea typeface="思源黑体 CN Bold" panose="020B0800000000000000" pitchFamily="34" charset="-122"/>
                        <a:sym typeface="思源黑体 CN Bold" panose="020B0800000000000000" pitchFamily="34" charset="-122"/>
                      </a:endParaRPr>
                    </a:p>
                  </p:txBody>
                </p:sp>
                <p:sp>
                  <p:nvSpPr>
                    <p:cNvPr id="55" name="任意多边形: 形状 54"/>
                    <p:cNvSpPr/>
                    <p:nvPr/>
                  </p:nvSpPr>
                  <p:spPr>
                    <a:xfrm>
                      <a:off x="6500186" y="3626048"/>
                      <a:ext cx="1066634" cy="1299718"/>
                    </a:xfrm>
                    <a:custGeom>
                      <a:avLst/>
                      <a:gdLst>
                        <a:gd name="connsiteX0" fmla="*/ 246242 w 1066634"/>
                        <a:gd name="connsiteY0" fmla="*/ 1299718 h 1299718"/>
                        <a:gd name="connsiteX1" fmla="*/ 325971 w 1066634"/>
                        <a:gd name="connsiteY1" fmla="*/ 353115 h 1299718"/>
                        <a:gd name="connsiteX2" fmla="*/ 879407 w 1066634"/>
                        <a:gd name="connsiteY2" fmla="*/ 353078 h 1299718"/>
                        <a:gd name="connsiteX3" fmla="*/ 1066591 w 1066634"/>
                        <a:gd name="connsiteY3" fmla="*/ 180082 h 1299718"/>
                        <a:gd name="connsiteX4" fmla="*/ 928661 w 1066634"/>
                        <a:gd name="connsiteY4" fmla="*/ 0 h 1299718"/>
                        <a:gd name="connsiteX5" fmla="*/ 182748 w 1066634"/>
                        <a:gd name="connsiteY5" fmla="*/ 0 h 1299718"/>
                        <a:gd name="connsiteX6" fmla="*/ 38762 w 1066634"/>
                        <a:gd name="connsiteY6" fmla="*/ 137092 h 1299718"/>
                        <a:gd name="connsiteX7" fmla="*/ 0 w 1066634"/>
                        <a:gd name="connsiteY7" fmla="*/ 1288721 h 12997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66634" h="1299718">
                          <a:moveTo>
                            <a:pt x="246242" y="1299718"/>
                          </a:moveTo>
                          <a:lnTo>
                            <a:pt x="325971" y="353115"/>
                          </a:lnTo>
                          <a:lnTo>
                            <a:pt x="879407" y="353078"/>
                          </a:lnTo>
                          <a:cubicBezTo>
                            <a:pt x="1009089" y="342914"/>
                            <a:pt x="1068477" y="271843"/>
                            <a:pt x="1066591" y="180082"/>
                          </a:cubicBezTo>
                          <a:cubicBezTo>
                            <a:pt x="1064725" y="89483"/>
                            <a:pt x="1018855" y="0"/>
                            <a:pt x="928661" y="0"/>
                          </a:cubicBezTo>
                          <a:lnTo>
                            <a:pt x="182748" y="0"/>
                          </a:lnTo>
                          <a:cubicBezTo>
                            <a:pt x="116018" y="1370"/>
                            <a:pt x="38762" y="64493"/>
                            <a:pt x="38762" y="137092"/>
                          </a:cubicBezTo>
                          <a:lnTo>
                            <a:pt x="0" y="1288721"/>
                          </a:lnTo>
                        </a:path>
                      </a:pathLst>
                    </a:custGeom>
                    <a:solidFill>
                      <a:srgbClr val="262626"/>
                    </a:solidFill>
                    <a:ln w="33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思源黑体 CN Bold" panose="020B0800000000000000" pitchFamily="34" charset="-122"/>
                        <a:ea typeface="思源黑体 CN Bold" panose="020B0800000000000000" pitchFamily="34" charset="-122"/>
                        <a:sym typeface="思源黑体 CN Bold" panose="020B0800000000000000" pitchFamily="34" charset="-122"/>
                      </a:endParaRPr>
                    </a:p>
                  </p:txBody>
                </p:sp>
                <p:sp>
                  <p:nvSpPr>
                    <p:cNvPr id="56" name="任意多边形: 形状 55"/>
                    <p:cNvSpPr/>
                    <p:nvPr/>
                  </p:nvSpPr>
                  <p:spPr>
                    <a:xfrm>
                      <a:off x="7359189" y="3626048"/>
                      <a:ext cx="252997" cy="353239"/>
                    </a:xfrm>
                    <a:custGeom>
                      <a:avLst/>
                      <a:gdLst>
                        <a:gd name="connsiteX0" fmla="*/ 245348 w 252997"/>
                        <a:gd name="connsiteY0" fmla="*/ 1109 h 353239"/>
                        <a:gd name="connsiteX1" fmla="*/ 230967 w 252997"/>
                        <a:gd name="connsiteY1" fmla="*/ 250500 h 353239"/>
                        <a:gd name="connsiteX2" fmla="*/ 0 w 252997"/>
                        <a:gd name="connsiteY2" fmla="*/ 353082 h 353239"/>
                        <a:gd name="connsiteX3" fmla="*/ 10274 w 252997"/>
                        <a:gd name="connsiteY3" fmla="*/ 0 h 3532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52997" h="353239">
                          <a:moveTo>
                            <a:pt x="245348" y="1109"/>
                          </a:moveTo>
                          <a:cubicBezTo>
                            <a:pt x="245348" y="1109"/>
                            <a:pt x="269926" y="161389"/>
                            <a:pt x="230967" y="250500"/>
                          </a:cubicBezTo>
                          <a:cubicBezTo>
                            <a:pt x="182329" y="361751"/>
                            <a:pt x="0" y="353082"/>
                            <a:pt x="0" y="353082"/>
                          </a:cubicBezTo>
                          <a:lnTo>
                            <a:pt x="10274" y="0"/>
                          </a:lnTo>
                          <a:close/>
                        </a:path>
                      </a:pathLst>
                    </a:custGeom>
                    <a:solidFill>
                      <a:srgbClr val="262626"/>
                    </a:solidFill>
                    <a:ln w="33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思源黑体 CN Bold" panose="020B0800000000000000" pitchFamily="34" charset="-122"/>
                        <a:ea typeface="思源黑体 CN Bold" panose="020B0800000000000000" pitchFamily="34" charset="-122"/>
                        <a:sym typeface="思源黑体 CN Bold" panose="020B0800000000000000" pitchFamily="34" charset="-122"/>
                      </a:endParaRPr>
                    </a:p>
                  </p:txBody>
                </p:sp>
              </p:grpSp>
            </p:grpSp>
            <p:grpSp>
              <p:nvGrpSpPr>
                <p:cNvPr id="57" name="图形 24"/>
                <p:cNvGrpSpPr/>
                <p:nvPr/>
              </p:nvGrpSpPr>
              <p:grpSpPr>
                <a:xfrm>
                  <a:off x="6443018" y="2435101"/>
                  <a:ext cx="1325283" cy="1192153"/>
                  <a:chOff x="6443018" y="2435101"/>
                  <a:chExt cx="1325283" cy="1192153"/>
                </a:xfrm>
              </p:grpSpPr>
              <p:sp>
                <p:nvSpPr>
                  <p:cNvPr id="58" name="任意多边形: 形状 57"/>
                  <p:cNvSpPr/>
                  <p:nvPr/>
                </p:nvSpPr>
                <p:spPr>
                  <a:xfrm>
                    <a:off x="7631625" y="3603001"/>
                    <a:ext cx="710" cy="6080"/>
                  </a:xfrm>
                  <a:custGeom>
                    <a:avLst/>
                    <a:gdLst>
                      <a:gd name="connsiteX0" fmla="*/ 0 w 710"/>
                      <a:gd name="connsiteY0" fmla="*/ 6040 h 6080"/>
                      <a:gd name="connsiteX1" fmla="*/ 710 w 710"/>
                      <a:gd name="connsiteY1" fmla="*/ 6080 h 6080"/>
                      <a:gd name="connsiteX2" fmla="*/ 0 w 710"/>
                      <a:gd name="connsiteY2" fmla="*/ 6040 h 60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710" h="6080">
                        <a:moveTo>
                          <a:pt x="0" y="6040"/>
                        </a:moveTo>
                        <a:lnTo>
                          <a:pt x="710" y="6080"/>
                        </a:lnTo>
                        <a:cubicBezTo>
                          <a:pt x="710" y="6080"/>
                          <a:pt x="198" y="-7574"/>
                          <a:pt x="0" y="6040"/>
                        </a:cubicBezTo>
                        <a:close/>
                      </a:path>
                    </a:pathLst>
                  </a:custGeom>
                  <a:solidFill>
                    <a:srgbClr val="333333"/>
                  </a:solidFill>
                  <a:ln w="334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grpSp>
                <p:nvGrpSpPr>
                  <p:cNvPr id="59" name="图形 24"/>
                  <p:cNvGrpSpPr/>
                  <p:nvPr/>
                </p:nvGrpSpPr>
                <p:grpSpPr>
                  <a:xfrm>
                    <a:off x="6443018" y="2435101"/>
                    <a:ext cx="1325283" cy="1192153"/>
                    <a:chOff x="6443018" y="2435101"/>
                    <a:chExt cx="1325283" cy="1192153"/>
                  </a:xfrm>
                </p:grpSpPr>
                <p:sp>
                  <p:nvSpPr>
                    <p:cNvPr id="60" name="任意多边形: 形状 59"/>
                    <p:cNvSpPr/>
                    <p:nvPr/>
                  </p:nvSpPr>
                  <p:spPr>
                    <a:xfrm>
                      <a:off x="7630734" y="3603001"/>
                      <a:ext cx="710" cy="6080"/>
                    </a:xfrm>
                    <a:custGeom>
                      <a:avLst/>
                      <a:gdLst>
                        <a:gd name="connsiteX0" fmla="*/ 0 w 710"/>
                        <a:gd name="connsiteY0" fmla="*/ 6040 h 6080"/>
                        <a:gd name="connsiteX1" fmla="*/ 710 w 710"/>
                        <a:gd name="connsiteY1" fmla="*/ 6080 h 6080"/>
                        <a:gd name="connsiteX2" fmla="*/ 0 w 710"/>
                        <a:gd name="connsiteY2" fmla="*/ 6040 h 60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710" h="6080">
                          <a:moveTo>
                            <a:pt x="0" y="6040"/>
                          </a:moveTo>
                          <a:lnTo>
                            <a:pt x="710" y="6080"/>
                          </a:lnTo>
                          <a:cubicBezTo>
                            <a:pt x="710" y="6080"/>
                            <a:pt x="198" y="-7574"/>
                            <a:pt x="0" y="6040"/>
                          </a:cubicBezTo>
                          <a:close/>
                        </a:path>
                      </a:pathLst>
                    </a:custGeom>
                    <a:solidFill>
                      <a:srgbClr val="333333"/>
                    </a:solidFill>
                    <a:ln w="33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思源黑体 CN Bold" panose="020B0800000000000000" pitchFamily="34" charset="-122"/>
                        <a:ea typeface="思源黑体 CN Bold" panose="020B0800000000000000" pitchFamily="34" charset="-122"/>
                        <a:sym typeface="思源黑体 CN Bold" panose="020B0800000000000000" pitchFamily="34" charset="-122"/>
                      </a:endParaRPr>
                    </a:p>
                  </p:txBody>
                </p:sp>
                <p:grpSp>
                  <p:nvGrpSpPr>
                    <p:cNvPr id="61" name="图形 24"/>
                    <p:cNvGrpSpPr/>
                    <p:nvPr/>
                  </p:nvGrpSpPr>
                  <p:grpSpPr>
                    <a:xfrm>
                      <a:off x="6443018" y="2876485"/>
                      <a:ext cx="188130" cy="172417"/>
                      <a:chOff x="6443018" y="2876485"/>
                      <a:chExt cx="188130" cy="172417"/>
                    </a:xfrm>
                  </p:grpSpPr>
                  <p:sp>
                    <p:nvSpPr>
                      <p:cNvPr id="62" name="任意多边形: 形状 61"/>
                      <p:cNvSpPr/>
                      <p:nvPr/>
                    </p:nvSpPr>
                    <p:spPr>
                      <a:xfrm>
                        <a:off x="6443018" y="2876485"/>
                        <a:ext cx="188130" cy="172417"/>
                      </a:xfrm>
                      <a:custGeom>
                        <a:avLst/>
                        <a:gdLst>
                          <a:gd name="connsiteX0" fmla="*/ 1225 w 188130"/>
                          <a:gd name="connsiteY0" fmla="*/ 82749 h 172417"/>
                          <a:gd name="connsiteX1" fmla="*/ 15499 w 188130"/>
                          <a:gd name="connsiteY1" fmla="*/ 75191 h 172417"/>
                          <a:gd name="connsiteX2" fmla="*/ 15660 w 188130"/>
                          <a:gd name="connsiteY2" fmla="*/ 74458 h 172417"/>
                          <a:gd name="connsiteX3" fmla="*/ 16805 w 188130"/>
                          <a:gd name="connsiteY3" fmla="*/ 73992 h 172417"/>
                          <a:gd name="connsiteX4" fmla="*/ 7124 w 188130"/>
                          <a:gd name="connsiteY4" fmla="*/ 67051 h 172417"/>
                          <a:gd name="connsiteX5" fmla="*/ 2341 w 188130"/>
                          <a:gd name="connsiteY5" fmla="*/ 48579 h 172417"/>
                          <a:gd name="connsiteX6" fmla="*/ 20035 w 188130"/>
                          <a:gd name="connsiteY6" fmla="*/ 42318 h 172417"/>
                          <a:gd name="connsiteX7" fmla="*/ 20122 w 188130"/>
                          <a:gd name="connsiteY7" fmla="*/ 41910 h 172417"/>
                          <a:gd name="connsiteX8" fmla="*/ 16145 w 188130"/>
                          <a:gd name="connsiteY8" fmla="*/ 39059 h 172417"/>
                          <a:gd name="connsiteX9" fmla="*/ 11101 w 188130"/>
                          <a:gd name="connsiteY9" fmla="*/ 21639 h 172417"/>
                          <a:gd name="connsiteX10" fmla="*/ 29646 w 188130"/>
                          <a:gd name="connsiteY10" fmla="*/ 14628 h 172417"/>
                          <a:gd name="connsiteX11" fmla="*/ 32041 w 188130"/>
                          <a:gd name="connsiteY11" fmla="*/ 16008 h 172417"/>
                          <a:gd name="connsiteX12" fmla="*/ 41223 w 188130"/>
                          <a:gd name="connsiteY12" fmla="*/ 22587 h 172417"/>
                          <a:gd name="connsiteX13" fmla="*/ 41260 w 188130"/>
                          <a:gd name="connsiteY13" fmla="*/ 22420 h 172417"/>
                          <a:gd name="connsiteX14" fmla="*/ 41448 w 188130"/>
                          <a:gd name="connsiteY14" fmla="*/ 22296 h 172417"/>
                          <a:gd name="connsiteX15" fmla="*/ 40523 w 188130"/>
                          <a:gd name="connsiteY15" fmla="*/ 4856 h 172417"/>
                          <a:gd name="connsiteX16" fmla="*/ 60797 w 188130"/>
                          <a:gd name="connsiteY16" fmla="*/ 3563 h 172417"/>
                          <a:gd name="connsiteX17" fmla="*/ 114834 w 188130"/>
                          <a:gd name="connsiteY17" fmla="*/ 40888 h 172417"/>
                          <a:gd name="connsiteX18" fmla="*/ 105183 w 188130"/>
                          <a:gd name="connsiteY18" fmla="*/ 24594 h 172417"/>
                          <a:gd name="connsiteX19" fmla="*/ 109029 w 188130"/>
                          <a:gd name="connsiteY19" fmla="*/ 5121 h 172417"/>
                          <a:gd name="connsiteX20" fmla="*/ 128458 w 188130"/>
                          <a:gd name="connsiteY20" fmla="*/ 8973 h 172417"/>
                          <a:gd name="connsiteX21" fmla="*/ 128860 w 188130"/>
                          <a:gd name="connsiteY21" fmla="*/ 9610 h 172417"/>
                          <a:gd name="connsiteX22" fmla="*/ 181598 w 188130"/>
                          <a:gd name="connsiteY22" fmla="*/ 98383 h 172417"/>
                          <a:gd name="connsiteX23" fmla="*/ 166480 w 188130"/>
                          <a:gd name="connsiteY23" fmla="*/ 161475 h 172417"/>
                          <a:gd name="connsiteX24" fmla="*/ 166480 w 188130"/>
                          <a:gd name="connsiteY24" fmla="*/ 161475 h 172417"/>
                          <a:gd name="connsiteX25" fmla="*/ 87656 w 188130"/>
                          <a:gd name="connsiteY25" fmla="*/ 159211 h 172417"/>
                          <a:gd name="connsiteX26" fmla="*/ 6052 w 188130"/>
                          <a:gd name="connsiteY26" fmla="*/ 100721 h 172417"/>
                          <a:gd name="connsiteX27" fmla="*/ 1225 w 188130"/>
                          <a:gd name="connsiteY27" fmla="*/ 82749 h 17241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</a:cxnLst>
                        <a:rect l="l" t="t" r="r" b="b"/>
                        <a:pathLst>
                          <a:path w="188130" h="172417">
                            <a:moveTo>
                              <a:pt x="1225" y="82749"/>
                            </a:moveTo>
                            <a:cubicBezTo>
                              <a:pt x="3898" y="77456"/>
                              <a:pt x="9620" y="74424"/>
                              <a:pt x="15499" y="75191"/>
                            </a:cubicBezTo>
                            <a:cubicBezTo>
                              <a:pt x="15475" y="74937"/>
                              <a:pt x="15532" y="74679"/>
                              <a:pt x="15660" y="74458"/>
                            </a:cubicBezTo>
                            <a:cubicBezTo>
                              <a:pt x="15931" y="74109"/>
                              <a:pt x="16367" y="73932"/>
                              <a:pt x="16805" y="73992"/>
                            </a:cubicBezTo>
                            <a:lnTo>
                              <a:pt x="7124" y="67051"/>
                            </a:lnTo>
                            <a:cubicBezTo>
                              <a:pt x="1145" y="62951"/>
                              <a:pt x="-896" y="55068"/>
                              <a:pt x="2341" y="48579"/>
                            </a:cubicBezTo>
                            <a:cubicBezTo>
                              <a:pt x="5757" y="42261"/>
                              <a:pt x="13405" y="39555"/>
                              <a:pt x="20035" y="42318"/>
                            </a:cubicBezTo>
                            <a:cubicBezTo>
                              <a:pt x="20011" y="42181"/>
                              <a:pt x="20102" y="42050"/>
                              <a:pt x="20122" y="41910"/>
                            </a:cubicBezTo>
                            <a:lnTo>
                              <a:pt x="16145" y="39059"/>
                            </a:lnTo>
                            <a:cubicBezTo>
                              <a:pt x="10541" y="35186"/>
                              <a:pt x="8434" y="27907"/>
                              <a:pt x="11101" y="21639"/>
                            </a:cubicBezTo>
                            <a:cubicBezTo>
                              <a:pt x="14286" y="14581"/>
                              <a:pt x="22587" y="11442"/>
                              <a:pt x="29646" y="14628"/>
                            </a:cubicBezTo>
                            <a:cubicBezTo>
                              <a:pt x="30486" y="15007"/>
                              <a:pt x="31290" y="15469"/>
                              <a:pt x="32041" y="16008"/>
                            </a:cubicBezTo>
                            <a:lnTo>
                              <a:pt x="41223" y="22587"/>
                            </a:lnTo>
                            <a:cubicBezTo>
                              <a:pt x="41250" y="22534"/>
                              <a:pt x="41223" y="22470"/>
                              <a:pt x="41260" y="22420"/>
                            </a:cubicBezTo>
                            <a:cubicBezTo>
                              <a:pt x="41297" y="22370"/>
                              <a:pt x="41394" y="22350"/>
                              <a:pt x="41448" y="22296"/>
                            </a:cubicBezTo>
                            <a:cubicBezTo>
                              <a:pt x="37106" y="17412"/>
                              <a:pt x="36724" y="10173"/>
                              <a:pt x="40523" y="4856"/>
                            </a:cubicBezTo>
                            <a:cubicBezTo>
                              <a:pt x="44858" y="-2115"/>
                              <a:pt x="54860" y="-691"/>
                              <a:pt x="60797" y="3563"/>
                            </a:cubicBezTo>
                            <a:lnTo>
                              <a:pt x="114834" y="40888"/>
                            </a:lnTo>
                            <a:lnTo>
                              <a:pt x="105183" y="24594"/>
                            </a:lnTo>
                            <a:cubicBezTo>
                              <a:pt x="101146" y="18102"/>
                              <a:pt x="102828" y="9593"/>
                              <a:pt x="109029" y="5121"/>
                            </a:cubicBezTo>
                            <a:cubicBezTo>
                              <a:pt x="115457" y="820"/>
                              <a:pt x="124157" y="2545"/>
                              <a:pt x="128458" y="8973"/>
                            </a:cubicBezTo>
                            <a:cubicBezTo>
                              <a:pt x="128599" y="9181"/>
                              <a:pt x="128733" y="9395"/>
                              <a:pt x="128860" y="9610"/>
                            </a:cubicBezTo>
                            <a:lnTo>
                              <a:pt x="181598" y="98383"/>
                            </a:lnTo>
                            <a:cubicBezTo>
                              <a:pt x="194462" y="120040"/>
                              <a:pt x="187762" y="148002"/>
                              <a:pt x="166480" y="161475"/>
                            </a:cubicBezTo>
                            <a:lnTo>
                              <a:pt x="166480" y="161475"/>
                            </a:lnTo>
                            <a:cubicBezTo>
                              <a:pt x="142200" y="176851"/>
                              <a:pt x="111015" y="175957"/>
                              <a:pt x="87656" y="159211"/>
                            </a:cubicBezTo>
                            <a:lnTo>
                              <a:pt x="6052" y="100721"/>
                            </a:lnTo>
                            <a:cubicBezTo>
                              <a:pt x="471" y="96574"/>
                              <a:pt x="-1525" y="89134"/>
                              <a:pt x="1225" y="82749"/>
                            </a:cubicBezTo>
                            <a:close/>
                          </a:path>
                        </a:pathLst>
                      </a:custGeom>
                      <a:solidFill>
                        <a:srgbClr val="FAA896"/>
                      </a:solidFill>
                      <a:ln w="33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sym typeface="思源黑体 CN Bold" panose="020B0800000000000000" pitchFamily="34" charset="-122"/>
                        </a:endParaRPr>
                      </a:p>
                    </p:txBody>
                  </p:sp>
                  <p:sp>
                    <p:nvSpPr>
                      <p:cNvPr id="63" name="任意多边形: 形状 62"/>
                      <p:cNvSpPr/>
                      <p:nvPr/>
                    </p:nvSpPr>
                    <p:spPr>
                      <a:xfrm>
                        <a:off x="6484044" y="2898320"/>
                        <a:ext cx="53927" cy="38139"/>
                      </a:xfrm>
                      <a:custGeom>
                        <a:avLst/>
                        <a:gdLst>
                          <a:gd name="connsiteX0" fmla="*/ 53672 w 53927"/>
                          <a:gd name="connsiteY0" fmla="*/ 37608 h 38139"/>
                          <a:gd name="connsiteX1" fmla="*/ 51890 w 53927"/>
                          <a:gd name="connsiteY1" fmla="*/ 37909 h 38139"/>
                          <a:gd name="connsiteX2" fmla="*/ 549 w 53927"/>
                          <a:gd name="connsiteY2" fmla="*/ 2350 h 38139"/>
                          <a:gd name="connsiteX3" fmla="*/ 234 w 53927"/>
                          <a:gd name="connsiteY3" fmla="*/ 548 h 38139"/>
                          <a:gd name="connsiteX4" fmla="*/ 2019 w 53927"/>
                          <a:gd name="connsiteY4" fmla="*/ 223 h 38139"/>
                          <a:gd name="connsiteX5" fmla="*/ 53364 w 53927"/>
                          <a:gd name="connsiteY5" fmla="*/ 35789 h 38139"/>
                          <a:gd name="connsiteX6" fmla="*/ 53702 w 53927"/>
                          <a:gd name="connsiteY6" fmla="*/ 37581 h 38139"/>
                          <a:gd name="connsiteX7" fmla="*/ 53699 w 53927"/>
                          <a:gd name="connsiteY7" fmla="*/ 37588 h 3813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3927" h="38139">
                            <a:moveTo>
                              <a:pt x="53672" y="37608"/>
                            </a:moveTo>
                            <a:cubicBezTo>
                              <a:pt x="53260" y="38177"/>
                              <a:pt x="52466" y="38308"/>
                              <a:pt x="51890" y="37909"/>
                            </a:cubicBezTo>
                            <a:lnTo>
                              <a:pt x="549" y="2350"/>
                            </a:lnTo>
                            <a:cubicBezTo>
                              <a:pt x="-34" y="1938"/>
                              <a:pt x="-175" y="1134"/>
                              <a:pt x="234" y="548"/>
                            </a:cubicBezTo>
                            <a:cubicBezTo>
                              <a:pt x="643" y="-28"/>
                              <a:pt x="1437" y="-172"/>
                              <a:pt x="2019" y="223"/>
                            </a:cubicBezTo>
                            <a:lnTo>
                              <a:pt x="53364" y="35789"/>
                            </a:lnTo>
                            <a:cubicBezTo>
                              <a:pt x="53953" y="36191"/>
                              <a:pt x="54104" y="36992"/>
                              <a:pt x="53702" y="37581"/>
                            </a:cubicBezTo>
                            <a:cubicBezTo>
                              <a:pt x="53702" y="37585"/>
                              <a:pt x="53699" y="37585"/>
                              <a:pt x="53699" y="37588"/>
                            </a:cubicBezTo>
                            <a:close/>
                          </a:path>
                        </a:pathLst>
                      </a:custGeom>
                      <a:solidFill>
                        <a:srgbClr val="0C0C0C"/>
                      </a:solidFill>
                      <a:ln w="33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sym typeface="思源黑体 CN Bold" panose="020B0800000000000000" pitchFamily="34" charset="-122"/>
                        </a:endParaRPr>
                      </a:p>
                    </p:txBody>
                  </p:sp>
                  <p:sp>
                    <p:nvSpPr>
                      <p:cNvPr id="320" name="任意多边形: 形状 319"/>
                      <p:cNvSpPr/>
                      <p:nvPr/>
                    </p:nvSpPr>
                    <p:spPr>
                      <a:xfrm>
                        <a:off x="6463031" y="2917277"/>
                        <a:ext cx="59888" cy="42260"/>
                      </a:xfrm>
                      <a:custGeom>
                        <a:avLst/>
                        <a:gdLst>
                          <a:gd name="connsiteX0" fmla="*/ 59627 w 59888"/>
                          <a:gd name="connsiteY0" fmla="*/ 41728 h 42260"/>
                          <a:gd name="connsiteX1" fmla="*/ 57845 w 59888"/>
                          <a:gd name="connsiteY1" fmla="*/ 42030 h 42260"/>
                          <a:gd name="connsiteX2" fmla="*/ 561 w 59888"/>
                          <a:gd name="connsiteY2" fmla="*/ 2344 h 42260"/>
                          <a:gd name="connsiteX3" fmla="*/ 226 w 59888"/>
                          <a:gd name="connsiteY3" fmla="*/ 545 h 42260"/>
                          <a:gd name="connsiteX4" fmla="*/ 2025 w 59888"/>
                          <a:gd name="connsiteY4" fmla="*/ 210 h 42260"/>
                          <a:gd name="connsiteX5" fmla="*/ 59325 w 59888"/>
                          <a:gd name="connsiteY5" fmla="*/ 39896 h 42260"/>
                          <a:gd name="connsiteX6" fmla="*/ 59660 w 59888"/>
                          <a:gd name="connsiteY6" fmla="*/ 41695 h 42260"/>
                          <a:gd name="connsiteX7" fmla="*/ 59660 w 59888"/>
                          <a:gd name="connsiteY7" fmla="*/ 41695 h 422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59888" h="42260">
                            <a:moveTo>
                              <a:pt x="59627" y="41728"/>
                            </a:moveTo>
                            <a:cubicBezTo>
                              <a:pt x="59215" y="42298"/>
                              <a:pt x="58421" y="42429"/>
                              <a:pt x="57845" y="42030"/>
                            </a:cubicBezTo>
                            <a:lnTo>
                              <a:pt x="561" y="2344"/>
                            </a:lnTo>
                            <a:cubicBezTo>
                              <a:pt x="-28" y="1938"/>
                              <a:pt x="-176" y="1134"/>
                              <a:pt x="226" y="545"/>
                            </a:cubicBezTo>
                            <a:cubicBezTo>
                              <a:pt x="645" y="-21"/>
                              <a:pt x="1432" y="-169"/>
                              <a:pt x="2025" y="210"/>
                            </a:cubicBezTo>
                            <a:lnTo>
                              <a:pt x="59325" y="39896"/>
                            </a:lnTo>
                            <a:cubicBezTo>
                              <a:pt x="59915" y="40298"/>
                              <a:pt x="60066" y="41105"/>
                              <a:pt x="59660" y="41695"/>
                            </a:cubicBezTo>
                            <a:cubicBezTo>
                              <a:pt x="59660" y="41695"/>
                              <a:pt x="59660" y="41695"/>
                              <a:pt x="59660" y="41695"/>
                            </a:cubicBezTo>
                            <a:close/>
                          </a:path>
                        </a:pathLst>
                      </a:custGeom>
                      <a:solidFill>
                        <a:srgbClr val="0C0C0C"/>
                      </a:solidFill>
                      <a:ln w="33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sym typeface="思源黑体 CN Bold" panose="020B0800000000000000" pitchFamily="34" charset="-122"/>
                        </a:endParaRPr>
                      </a:p>
                    </p:txBody>
                  </p:sp>
                  <p:sp>
                    <p:nvSpPr>
                      <p:cNvPr id="321" name="任意多边形: 形状 320"/>
                      <p:cNvSpPr/>
                      <p:nvPr/>
                    </p:nvSpPr>
                    <p:spPr>
                      <a:xfrm>
                        <a:off x="6458474" y="2950403"/>
                        <a:ext cx="48271" cy="34223"/>
                      </a:xfrm>
                      <a:custGeom>
                        <a:avLst/>
                        <a:gdLst>
                          <a:gd name="connsiteX0" fmla="*/ 48017 w 48271"/>
                          <a:gd name="connsiteY0" fmla="*/ 33690 h 34223"/>
                          <a:gd name="connsiteX1" fmla="*/ 46235 w 48271"/>
                          <a:gd name="connsiteY1" fmla="*/ 33992 h 34223"/>
                          <a:gd name="connsiteX2" fmla="*/ 528 w 48271"/>
                          <a:gd name="connsiteY2" fmla="*/ 2335 h 34223"/>
                          <a:gd name="connsiteX3" fmla="*/ 250 w 48271"/>
                          <a:gd name="connsiteY3" fmla="*/ 526 h 34223"/>
                          <a:gd name="connsiteX4" fmla="*/ 2002 w 48271"/>
                          <a:gd name="connsiteY4" fmla="*/ 211 h 34223"/>
                          <a:gd name="connsiteX5" fmla="*/ 47709 w 48271"/>
                          <a:gd name="connsiteY5" fmla="*/ 31868 h 34223"/>
                          <a:gd name="connsiteX6" fmla="*/ 48044 w 48271"/>
                          <a:gd name="connsiteY6" fmla="*/ 33667 h 34223"/>
                          <a:gd name="connsiteX7" fmla="*/ 48044 w 48271"/>
                          <a:gd name="connsiteY7" fmla="*/ 33667 h 3422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8271" h="34223">
                            <a:moveTo>
                              <a:pt x="48017" y="33690"/>
                            </a:moveTo>
                            <a:cubicBezTo>
                              <a:pt x="47605" y="34260"/>
                              <a:pt x="46811" y="34394"/>
                              <a:pt x="46235" y="33992"/>
                            </a:cubicBezTo>
                            <a:lnTo>
                              <a:pt x="528" y="2335"/>
                            </a:lnTo>
                            <a:cubicBezTo>
                              <a:pt x="-48" y="1913"/>
                              <a:pt x="-172" y="1102"/>
                              <a:pt x="250" y="526"/>
                            </a:cubicBezTo>
                            <a:cubicBezTo>
                              <a:pt x="659" y="-27"/>
                              <a:pt x="1426" y="-164"/>
                              <a:pt x="2002" y="211"/>
                            </a:cubicBezTo>
                            <a:lnTo>
                              <a:pt x="47709" y="31868"/>
                            </a:lnTo>
                            <a:cubicBezTo>
                              <a:pt x="48298" y="32270"/>
                              <a:pt x="48449" y="33077"/>
                              <a:pt x="48044" y="33667"/>
                            </a:cubicBezTo>
                            <a:cubicBezTo>
                              <a:pt x="48044" y="33667"/>
                              <a:pt x="48044" y="33667"/>
                              <a:pt x="48044" y="33667"/>
                            </a:cubicBezTo>
                            <a:close/>
                          </a:path>
                        </a:pathLst>
                      </a:custGeom>
                      <a:solidFill>
                        <a:srgbClr val="0C0C0C"/>
                      </a:solidFill>
                      <a:ln w="33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sym typeface="思源黑体 CN Bold" panose="020B0800000000000000" pitchFamily="34" charset="-122"/>
                        </a:endParaRPr>
                      </a:p>
                    </p:txBody>
                  </p:sp>
                </p:grpSp>
                <p:sp>
                  <p:nvSpPr>
                    <p:cNvPr id="322" name="任意多边形: 形状 321"/>
                    <p:cNvSpPr/>
                    <p:nvPr/>
                  </p:nvSpPr>
                  <p:spPr>
                    <a:xfrm>
                      <a:off x="6485138" y="2954657"/>
                      <a:ext cx="671384" cy="550940"/>
                    </a:xfrm>
                    <a:custGeom>
                      <a:avLst/>
                      <a:gdLst>
                        <a:gd name="connsiteX0" fmla="*/ 170595 w 671384"/>
                        <a:gd name="connsiteY0" fmla="*/ 0 h 550940"/>
                        <a:gd name="connsiteX1" fmla="*/ 325468 w 671384"/>
                        <a:gd name="connsiteY1" fmla="*/ 263769 h 550940"/>
                        <a:gd name="connsiteX2" fmla="*/ 514447 w 671384"/>
                        <a:gd name="connsiteY2" fmla="*/ 15899 h 550940"/>
                        <a:gd name="connsiteX3" fmla="*/ 671384 w 671384"/>
                        <a:gd name="connsiteY3" fmla="*/ 157389 h 550940"/>
                        <a:gd name="connsiteX4" fmla="*/ 403357 w 671384"/>
                        <a:gd name="connsiteY4" fmla="*/ 504495 h 550940"/>
                        <a:gd name="connsiteX5" fmla="*/ 401602 w 671384"/>
                        <a:gd name="connsiteY5" fmla="*/ 506963 h 550940"/>
                        <a:gd name="connsiteX6" fmla="*/ 251870 w 671384"/>
                        <a:gd name="connsiteY6" fmla="*/ 530322 h 550940"/>
                        <a:gd name="connsiteX7" fmla="*/ 220234 w 671384"/>
                        <a:gd name="connsiteY7" fmla="*/ 493691 h 550940"/>
                        <a:gd name="connsiteX8" fmla="*/ 0 w 671384"/>
                        <a:gd name="connsiteY8" fmla="*/ 94863 h 5509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71384" h="550940">
                          <a:moveTo>
                            <a:pt x="170595" y="0"/>
                          </a:moveTo>
                          <a:lnTo>
                            <a:pt x="325468" y="263769"/>
                          </a:lnTo>
                          <a:lnTo>
                            <a:pt x="514447" y="15899"/>
                          </a:lnTo>
                          <a:lnTo>
                            <a:pt x="671384" y="157389"/>
                          </a:lnTo>
                          <a:lnTo>
                            <a:pt x="403357" y="504495"/>
                          </a:lnTo>
                          <a:lnTo>
                            <a:pt x="401602" y="506963"/>
                          </a:lnTo>
                          <a:cubicBezTo>
                            <a:pt x="366706" y="554760"/>
                            <a:pt x="299667" y="565219"/>
                            <a:pt x="251870" y="530322"/>
                          </a:cubicBezTo>
                          <a:cubicBezTo>
                            <a:pt x="238668" y="520685"/>
                            <a:pt x="227848" y="508156"/>
                            <a:pt x="220234" y="493691"/>
                          </a:cubicBezTo>
                          <a:lnTo>
                            <a:pt x="0" y="94863"/>
                          </a:lnTo>
                          <a:close/>
                        </a:path>
                      </a:pathLst>
                    </a:custGeom>
                    <a:solidFill>
                      <a:srgbClr val="146BE8"/>
                    </a:solidFill>
                    <a:ln w="33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思源黑体 CN Bold" panose="020B0800000000000000" pitchFamily="34" charset="-122"/>
                        <a:ea typeface="思源黑体 CN Bold" panose="020B0800000000000000" pitchFamily="34" charset="-122"/>
                        <a:sym typeface="思源黑体 CN Bold" panose="020B0800000000000000" pitchFamily="34" charset="-122"/>
                      </a:endParaRPr>
                    </a:p>
                  </p:txBody>
                </p:sp>
                <p:sp>
                  <p:nvSpPr>
                    <p:cNvPr id="323" name="任意多边形: 形状 322"/>
                    <p:cNvSpPr/>
                    <p:nvPr/>
                  </p:nvSpPr>
                  <p:spPr>
                    <a:xfrm>
                      <a:off x="6808655" y="3216517"/>
                      <a:ext cx="19089" cy="33626"/>
                    </a:xfrm>
                    <a:custGeom>
                      <a:avLst/>
                      <a:gdLst>
                        <a:gd name="connsiteX0" fmla="*/ 17123 w 19089"/>
                        <a:gd name="connsiteY0" fmla="*/ 33627 h 33626"/>
                        <a:gd name="connsiteX1" fmla="*/ 19090 w 19089"/>
                        <a:gd name="connsiteY1" fmla="*/ 31660 h 33626"/>
                        <a:gd name="connsiteX2" fmla="*/ 18875 w 19089"/>
                        <a:gd name="connsiteY2" fmla="*/ 30766 h 33626"/>
                        <a:gd name="connsiteX3" fmla="*/ 3693 w 19089"/>
                        <a:gd name="connsiteY3" fmla="*/ 1015 h 33626"/>
                        <a:gd name="connsiteX4" fmla="*/ 1017 w 19089"/>
                        <a:gd name="connsiteY4" fmla="*/ 248 h 33626"/>
                        <a:gd name="connsiteX5" fmla="*/ 186 w 19089"/>
                        <a:gd name="connsiteY5" fmla="*/ 2804 h 33626"/>
                        <a:gd name="connsiteX6" fmla="*/ 15371 w 19089"/>
                        <a:gd name="connsiteY6" fmla="*/ 32555 h 33626"/>
                        <a:gd name="connsiteX7" fmla="*/ 17123 w 19089"/>
                        <a:gd name="connsiteY7" fmla="*/ 33627 h 33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9089" h="33626">
                          <a:moveTo>
                            <a:pt x="17123" y="33627"/>
                          </a:moveTo>
                          <a:cubicBezTo>
                            <a:pt x="18209" y="33627"/>
                            <a:pt x="19090" y="32746"/>
                            <a:pt x="19090" y="31660"/>
                          </a:cubicBezTo>
                          <a:cubicBezTo>
                            <a:pt x="19090" y="31349"/>
                            <a:pt x="19016" y="31044"/>
                            <a:pt x="18875" y="30766"/>
                          </a:cubicBezTo>
                          <a:lnTo>
                            <a:pt x="3693" y="1015"/>
                          </a:lnTo>
                          <a:cubicBezTo>
                            <a:pt x="3167" y="64"/>
                            <a:pt x="1968" y="-281"/>
                            <a:pt x="1017" y="248"/>
                          </a:cubicBezTo>
                          <a:cubicBezTo>
                            <a:pt x="109" y="747"/>
                            <a:pt x="-253" y="1866"/>
                            <a:pt x="186" y="2804"/>
                          </a:cubicBezTo>
                          <a:lnTo>
                            <a:pt x="15371" y="32555"/>
                          </a:lnTo>
                          <a:cubicBezTo>
                            <a:pt x="15706" y="33215"/>
                            <a:pt x="16383" y="33630"/>
                            <a:pt x="17123" y="33627"/>
                          </a:cubicBezTo>
                          <a:close/>
                        </a:path>
                      </a:pathLst>
                    </a:custGeom>
                    <a:solidFill>
                      <a:srgbClr val="0C0C0C"/>
                    </a:solidFill>
                    <a:ln w="33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思源黑体 CN Bold" panose="020B0800000000000000" pitchFamily="34" charset="-122"/>
                        <a:ea typeface="思源黑体 CN Bold" panose="020B0800000000000000" pitchFamily="34" charset="-122"/>
                        <a:sym typeface="思源黑体 CN Bold" panose="020B0800000000000000" pitchFamily="34" charset="-122"/>
                      </a:endParaRPr>
                    </a:p>
                  </p:txBody>
                </p:sp>
                <p:sp>
                  <p:nvSpPr>
                    <p:cNvPr id="324" name="任意多边形: 形状 323"/>
                    <p:cNvSpPr/>
                    <p:nvPr/>
                  </p:nvSpPr>
                  <p:spPr>
                    <a:xfrm rot="-194880">
                      <a:off x="7008903" y="3216975"/>
                      <a:ext cx="3932" cy="83443"/>
                    </a:xfrm>
                    <a:custGeom>
                      <a:avLst/>
                      <a:gdLst>
                        <a:gd name="connsiteX0" fmla="*/ 0 w 3932"/>
                        <a:gd name="connsiteY0" fmla="*/ 0 h 83443"/>
                        <a:gd name="connsiteX1" fmla="*/ 3933 w 3932"/>
                        <a:gd name="connsiteY1" fmla="*/ 0 h 83443"/>
                        <a:gd name="connsiteX2" fmla="*/ 3933 w 3932"/>
                        <a:gd name="connsiteY2" fmla="*/ 83443 h 83443"/>
                        <a:gd name="connsiteX3" fmla="*/ 0 w 3932"/>
                        <a:gd name="connsiteY3" fmla="*/ 83443 h 834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932" h="83443">
                          <a:moveTo>
                            <a:pt x="0" y="0"/>
                          </a:moveTo>
                          <a:lnTo>
                            <a:pt x="3933" y="0"/>
                          </a:lnTo>
                          <a:lnTo>
                            <a:pt x="3933" y="83443"/>
                          </a:lnTo>
                          <a:lnTo>
                            <a:pt x="0" y="83443"/>
                          </a:lnTo>
                          <a:close/>
                        </a:path>
                      </a:pathLst>
                    </a:custGeom>
                    <a:solidFill>
                      <a:srgbClr val="0C0C0C"/>
                    </a:solidFill>
                    <a:ln w="334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>
                        <a:latin typeface="思源黑体 CN Bold" panose="020B0800000000000000" pitchFamily="34" charset="-122"/>
                        <a:ea typeface="思源黑体 CN Bold" panose="020B0800000000000000" pitchFamily="34" charset="-122"/>
                        <a:sym typeface="思源黑体 CN Bold" panose="020B0800000000000000" pitchFamily="34" charset="-122"/>
                      </a:endParaRPr>
                    </a:p>
                  </p:txBody>
                </p:sp>
                <p:grpSp>
                  <p:nvGrpSpPr>
                    <p:cNvPr id="327" name="图形 24"/>
                    <p:cNvGrpSpPr/>
                    <p:nvPr/>
                  </p:nvGrpSpPr>
                  <p:grpSpPr>
                    <a:xfrm>
                      <a:off x="6636705" y="2435101"/>
                      <a:ext cx="1131596" cy="1192153"/>
                      <a:chOff x="6636705" y="2435101"/>
                      <a:chExt cx="1131596" cy="1192153"/>
                    </a:xfrm>
                  </p:grpSpPr>
                  <p:grpSp>
                    <p:nvGrpSpPr>
                      <p:cNvPr id="328" name="图形 24"/>
                      <p:cNvGrpSpPr/>
                      <p:nvPr/>
                    </p:nvGrpSpPr>
                    <p:grpSpPr>
                      <a:xfrm>
                        <a:off x="7077323" y="2435101"/>
                        <a:ext cx="517356" cy="606529"/>
                        <a:chOff x="7077323" y="2435101"/>
                        <a:chExt cx="517356" cy="606529"/>
                      </a:xfrm>
                    </p:grpSpPr>
                    <p:grpSp>
                      <p:nvGrpSpPr>
                        <p:cNvPr id="329" name="图形 24"/>
                        <p:cNvGrpSpPr/>
                        <p:nvPr/>
                      </p:nvGrpSpPr>
                      <p:grpSpPr>
                        <a:xfrm>
                          <a:off x="7077323" y="2435101"/>
                          <a:ext cx="517356" cy="606529"/>
                          <a:chOff x="7077323" y="2435101"/>
                          <a:chExt cx="517356" cy="606529"/>
                        </a:xfrm>
                      </p:grpSpPr>
                      <p:sp>
                        <p:nvSpPr>
                          <p:cNvPr id="330" name="任意多边形: 形状 329"/>
                          <p:cNvSpPr/>
                          <p:nvPr/>
                        </p:nvSpPr>
                        <p:spPr>
                          <a:xfrm>
                            <a:off x="7077323" y="2593687"/>
                            <a:ext cx="517356" cy="447943"/>
                          </a:xfrm>
                          <a:custGeom>
                            <a:avLst/>
                            <a:gdLst>
                              <a:gd name="connsiteX0" fmla="*/ 432191 w 517356"/>
                              <a:gd name="connsiteY0" fmla="*/ 20304 h 447943"/>
                              <a:gd name="connsiteX1" fmla="*/ 460719 w 517356"/>
                              <a:gd name="connsiteY1" fmla="*/ 146465 h 447943"/>
                              <a:gd name="connsiteX2" fmla="*/ 481090 w 517356"/>
                              <a:gd name="connsiteY2" fmla="*/ 409206 h 447943"/>
                              <a:gd name="connsiteX3" fmla="*/ 7036 w 517356"/>
                              <a:gd name="connsiteY3" fmla="*/ 341427 h 447943"/>
                              <a:gd name="connsiteX4" fmla="*/ 45416 w 517356"/>
                              <a:gd name="connsiteY4" fmla="*/ 127769 h 447943"/>
                              <a:gd name="connsiteX5" fmla="*/ 65639 w 517356"/>
                              <a:gd name="connsiteY5" fmla="*/ 0 h 4479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17356" h="447943">
                                <a:moveTo>
                                  <a:pt x="432191" y="20304"/>
                                </a:moveTo>
                                <a:cubicBezTo>
                                  <a:pt x="432191" y="20304"/>
                                  <a:pt x="439450" y="113036"/>
                                  <a:pt x="460719" y="146465"/>
                                </a:cubicBezTo>
                                <a:cubicBezTo>
                                  <a:pt x="521949" y="242698"/>
                                  <a:pt x="540624" y="351544"/>
                                  <a:pt x="481090" y="409206"/>
                                </a:cubicBezTo>
                                <a:cubicBezTo>
                                  <a:pt x="421555" y="466868"/>
                                  <a:pt x="37637" y="472111"/>
                                  <a:pt x="7036" y="341427"/>
                                </a:cubicBezTo>
                                <a:cubicBezTo>
                                  <a:pt x="-18728" y="231392"/>
                                  <a:pt x="33685" y="218924"/>
                                  <a:pt x="45416" y="127769"/>
                                </a:cubicBezTo>
                                <a:cubicBezTo>
                                  <a:pt x="50726" y="86528"/>
                                  <a:pt x="65639" y="0"/>
                                  <a:pt x="65639" y="0"/>
                                </a:cubicBezTo>
                              </a:path>
                            </a:pathLst>
                          </a:custGeom>
                          <a:solidFill>
                            <a:srgbClr val="0A0A0A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31" name="任意多边形: 形状 330"/>
                          <p:cNvSpPr/>
                          <p:nvPr/>
                        </p:nvSpPr>
                        <p:spPr>
                          <a:xfrm>
                            <a:off x="7182096" y="2735740"/>
                            <a:ext cx="285178" cy="290433"/>
                          </a:xfrm>
                          <a:custGeom>
                            <a:avLst/>
                            <a:gdLst>
                              <a:gd name="connsiteX0" fmla="*/ 0 w 285178"/>
                              <a:gd name="connsiteY0" fmla="*/ 178467 h 290433"/>
                              <a:gd name="connsiteX1" fmla="*/ 149788 w 285178"/>
                              <a:gd name="connsiteY1" fmla="*/ 289778 h 290433"/>
                              <a:gd name="connsiteX2" fmla="*/ 285179 w 285178"/>
                              <a:gd name="connsiteY2" fmla="*/ 178293 h 290433"/>
                              <a:gd name="connsiteX3" fmla="*/ 252078 w 285178"/>
                              <a:gd name="connsiteY3" fmla="*/ 170253 h 290433"/>
                              <a:gd name="connsiteX4" fmla="*/ 212519 w 285178"/>
                              <a:gd name="connsiteY4" fmla="*/ 123297 h 290433"/>
                              <a:gd name="connsiteX5" fmla="*/ 213018 w 285178"/>
                              <a:gd name="connsiteY5" fmla="*/ 0 h 290433"/>
                              <a:gd name="connsiteX6" fmla="*/ 62365 w 285178"/>
                              <a:gd name="connsiteY6" fmla="*/ 33626 h 290433"/>
                              <a:gd name="connsiteX7" fmla="*/ 27563 w 285178"/>
                              <a:gd name="connsiteY7" fmla="*/ 171446 h 290433"/>
                              <a:gd name="connsiteX8" fmla="*/ 0 w 285178"/>
                              <a:gd name="connsiteY8" fmla="*/ 178467 h 29043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285178" h="290433">
                                <a:moveTo>
                                  <a:pt x="0" y="178467"/>
                                </a:moveTo>
                                <a:cubicBezTo>
                                  <a:pt x="670" y="178380"/>
                                  <a:pt x="8016" y="300404"/>
                                  <a:pt x="149788" y="289778"/>
                                </a:cubicBezTo>
                                <a:cubicBezTo>
                                  <a:pt x="247941" y="282425"/>
                                  <a:pt x="282928" y="178293"/>
                                  <a:pt x="285179" y="178293"/>
                                </a:cubicBezTo>
                                <a:cubicBezTo>
                                  <a:pt x="274596" y="176045"/>
                                  <a:pt x="256778" y="172775"/>
                                  <a:pt x="252078" y="170253"/>
                                </a:cubicBezTo>
                                <a:cubicBezTo>
                                  <a:pt x="236622" y="161949"/>
                                  <a:pt x="217500" y="153309"/>
                                  <a:pt x="212519" y="123297"/>
                                </a:cubicBezTo>
                                <a:cubicBezTo>
                                  <a:pt x="209648" y="105998"/>
                                  <a:pt x="214529" y="17503"/>
                                  <a:pt x="213018" y="0"/>
                                </a:cubicBezTo>
                                <a:lnTo>
                                  <a:pt x="62365" y="33626"/>
                                </a:lnTo>
                                <a:cubicBezTo>
                                  <a:pt x="64469" y="70590"/>
                                  <a:pt x="79202" y="156280"/>
                                  <a:pt x="27563" y="171446"/>
                                </a:cubicBezTo>
                                <a:cubicBezTo>
                                  <a:pt x="18970" y="173968"/>
                                  <a:pt x="9715" y="176276"/>
                                  <a:pt x="0" y="17846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AA896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32" name="任意多边形: 形状 331"/>
                          <p:cNvSpPr/>
                          <p:nvPr/>
                        </p:nvSpPr>
                        <p:spPr>
                          <a:xfrm>
                            <a:off x="7242347" y="2757933"/>
                            <a:ext cx="101476" cy="114245"/>
                          </a:xfrm>
                          <a:custGeom>
                            <a:avLst/>
                            <a:gdLst>
                              <a:gd name="connsiteX0" fmla="*/ 0 w 101476"/>
                              <a:gd name="connsiteY0" fmla="*/ 114246 h 114245"/>
                              <a:gd name="connsiteX1" fmla="*/ 4533 w 101476"/>
                              <a:gd name="connsiteY1" fmla="*/ 90863 h 114245"/>
                              <a:gd name="connsiteX2" fmla="*/ 3548 w 101476"/>
                              <a:gd name="connsiteY2" fmla="*/ 36481 h 114245"/>
                              <a:gd name="connsiteX3" fmla="*/ 86813 w 101476"/>
                              <a:gd name="connsiteY3" fmla="*/ 0 h 114245"/>
                              <a:gd name="connsiteX4" fmla="*/ 100736 w 101476"/>
                              <a:gd name="connsiteY4" fmla="*/ 65293 h 114245"/>
                              <a:gd name="connsiteX5" fmla="*/ 0 w 101476"/>
                              <a:gd name="connsiteY5" fmla="*/ 114246 h 11424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101476" h="114245">
                                <a:moveTo>
                                  <a:pt x="0" y="114246"/>
                                </a:moveTo>
                                <a:cubicBezTo>
                                  <a:pt x="2358" y="106641"/>
                                  <a:pt x="3879" y="98799"/>
                                  <a:pt x="4533" y="90863"/>
                                </a:cubicBezTo>
                                <a:cubicBezTo>
                                  <a:pt x="6191" y="72754"/>
                                  <a:pt x="5859" y="54517"/>
                                  <a:pt x="3548" y="36481"/>
                                </a:cubicBezTo>
                                <a:cubicBezTo>
                                  <a:pt x="34169" y="32347"/>
                                  <a:pt x="63015" y="19708"/>
                                  <a:pt x="86813" y="0"/>
                                </a:cubicBezTo>
                                <a:cubicBezTo>
                                  <a:pt x="89610" y="10331"/>
                                  <a:pt x="104997" y="55475"/>
                                  <a:pt x="100736" y="65293"/>
                                </a:cubicBezTo>
                                <a:cubicBezTo>
                                  <a:pt x="92682" y="83855"/>
                                  <a:pt x="54845" y="114246"/>
                                  <a:pt x="0" y="11424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C0C0C">
                              <a:alpha val="52000"/>
                            </a:srgbClr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33" name="任意多边形: 形状 332"/>
                          <p:cNvSpPr/>
                          <p:nvPr/>
                        </p:nvSpPr>
                        <p:spPr>
                          <a:xfrm>
                            <a:off x="7170562" y="2495562"/>
                            <a:ext cx="260118" cy="338841"/>
                          </a:xfrm>
                          <a:custGeom>
                            <a:avLst/>
                            <a:gdLst>
                              <a:gd name="connsiteX0" fmla="*/ 91754 w 260118"/>
                              <a:gd name="connsiteY0" fmla="*/ 338210 h 338841"/>
                              <a:gd name="connsiteX1" fmla="*/ 242788 w 260118"/>
                              <a:gd name="connsiteY1" fmla="*/ 239344 h 338841"/>
                              <a:gd name="connsiteX2" fmla="*/ 256325 w 260118"/>
                              <a:gd name="connsiteY2" fmla="*/ 167810 h 338841"/>
                              <a:gd name="connsiteX3" fmla="*/ 167218 w 260118"/>
                              <a:gd name="connsiteY3" fmla="*/ 2257 h 338841"/>
                              <a:gd name="connsiteX4" fmla="*/ 167218 w 260118"/>
                              <a:gd name="connsiteY4" fmla="*/ 2257 h 338841"/>
                              <a:gd name="connsiteX5" fmla="*/ 9614 w 260118"/>
                              <a:gd name="connsiteY5" fmla="*/ 121118 h 338841"/>
                              <a:gd name="connsiteX6" fmla="*/ 3621 w 260118"/>
                              <a:gd name="connsiteY6" fmla="*/ 152785 h 338841"/>
                              <a:gd name="connsiteX7" fmla="*/ 91754 w 260118"/>
                              <a:gd name="connsiteY7" fmla="*/ 338210 h 33884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60118" h="338841">
                                <a:moveTo>
                                  <a:pt x="91754" y="338210"/>
                                </a:moveTo>
                                <a:cubicBezTo>
                                  <a:pt x="151212" y="343268"/>
                                  <a:pt x="227784" y="318620"/>
                                  <a:pt x="242788" y="239344"/>
                                </a:cubicBezTo>
                                <a:lnTo>
                                  <a:pt x="256325" y="167810"/>
                                </a:lnTo>
                                <a:cubicBezTo>
                                  <a:pt x="271330" y="88530"/>
                                  <a:pt x="241854" y="16393"/>
                                  <a:pt x="167218" y="2257"/>
                                </a:cubicBezTo>
                                <a:lnTo>
                                  <a:pt x="167218" y="2257"/>
                                </a:lnTo>
                                <a:cubicBezTo>
                                  <a:pt x="92575" y="-11870"/>
                                  <a:pt x="24618" y="41839"/>
                                  <a:pt x="9614" y="121118"/>
                                </a:cubicBezTo>
                                <a:lnTo>
                                  <a:pt x="3621" y="152785"/>
                                </a:lnTo>
                                <a:cubicBezTo>
                                  <a:pt x="-2144" y="183206"/>
                                  <a:pt x="-14334" y="329182"/>
                                  <a:pt x="91754" y="33821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AA896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34" name="任意多边形: 形状 333"/>
                          <p:cNvSpPr/>
                          <p:nvPr/>
                        </p:nvSpPr>
                        <p:spPr>
                          <a:xfrm>
                            <a:off x="7186092" y="2633089"/>
                            <a:ext cx="18712" cy="18712"/>
                          </a:xfrm>
                          <a:custGeom>
                            <a:avLst/>
                            <a:gdLst>
                              <a:gd name="connsiteX0" fmla="*/ 18713 w 18712"/>
                              <a:gd name="connsiteY0" fmla="*/ 9356 h 18712"/>
                              <a:gd name="connsiteX1" fmla="*/ 9356 w 18712"/>
                              <a:gd name="connsiteY1" fmla="*/ 18713 h 18712"/>
                              <a:gd name="connsiteX2" fmla="*/ 0 w 18712"/>
                              <a:gd name="connsiteY2" fmla="*/ 9356 h 18712"/>
                              <a:gd name="connsiteX3" fmla="*/ 9356 w 18712"/>
                              <a:gd name="connsiteY3" fmla="*/ 0 h 18712"/>
                              <a:gd name="connsiteX4" fmla="*/ 18713 w 18712"/>
                              <a:gd name="connsiteY4" fmla="*/ 9356 h 1871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8712" h="18712">
                                <a:moveTo>
                                  <a:pt x="18713" y="9356"/>
                                </a:moveTo>
                                <a:cubicBezTo>
                                  <a:pt x="18713" y="14524"/>
                                  <a:pt x="14524" y="18713"/>
                                  <a:pt x="9356" y="18713"/>
                                </a:cubicBezTo>
                                <a:cubicBezTo>
                                  <a:pt x="4189" y="18713"/>
                                  <a:pt x="0" y="14524"/>
                                  <a:pt x="0" y="9356"/>
                                </a:cubicBezTo>
                                <a:cubicBezTo>
                                  <a:pt x="0" y="4189"/>
                                  <a:pt x="4189" y="0"/>
                                  <a:pt x="9356" y="0"/>
                                </a:cubicBezTo>
                                <a:cubicBezTo>
                                  <a:pt x="14524" y="0"/>
                                  <a:pt x="18713" y="4189"/>
                                  <a:pt x="18713" y="935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C0C0C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35" name="任意多边形: 形状 334"/>
                          <p:cNvSpPr/>
                          <p:nvPr/>
                        </p:nvSpPr>
                        <p:spPr>
                          <a:xfrm>
                            <a:off x="7281954" y="2645892"/>
                            <a:ext cx="18712" cy="18712"/>
                          </a:xfrm>
                          <a:custGeom>
                            <a:avLst/>
                            <a:gdLst>
                              <a:gd name="connsiteX0" fmla="*/ 18713 w 18712"/>
                              <a:gd name="connsiteY0" fmla="*/ 9356 h 18712"/>
                              <a:gd name="connsiteX1" fmla="*/ 9356 w 18712"/>
                              <a:gd name="connsiteY1" fmla="*/ 18713 h 18712"/>
                              <a:gd name="connsiteX2" fmla="*/ 0 w 18712"/>
                              <a:gd name="connsiteY2" fmla="*/ 9356 h 18712"/>
                              <a:gd name="connsiteX3" fmla="*/ 9356 w 18712"/>
                              <a:gd name="connsiteY3" fmla="*/ 0 h 18712"/>
                              <a:gd name="connsiteX4" fmla="*/ 18713 w 18712"/>
                              <a:gd name="connsiteY4" fmla="*/ 9356 h 18712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18712" h="18712">
                                <a:moveTo>
                                  <a:pt x="18713" y="9356"/>
                                </a:moveTo>
                                <a:cubicBezTo>
                                  <a:pt x="18713" y="14524"/>
                                  <a:pt x="14524" y="18713"/>
                                  <a:pt x="9356" y="18713"/>
                                </a:cubicBezTo>
                                <a:cubicBezTo>
                                  <a:pt x="4189" y="18713"/>
                                  <a:pt x="0" y="14524"/>
                                  <a:pt x="0" y="9356"/>
                                </a:cubicBezTo>
                                <a:cubicBezTo>
                                  <a:pt x="0" y="4189"/>
                                  <a:pt x="4189" y="0"/>
                                  <a:pt x="9356" y="0"/>
                                </a:cubicBezTo>
                                <a:cubicBezTo>
                                  <a:pt x="14524" y="0"/>
                                  <a:pt x="18713" y="4189"/>
                                  <a:pt x="18713" y="9356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C0C0C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36" name="任意多边形: 形状 335"/>
                          <p:cNvSpPr/>
                          <p:nvPr/>
                        </p:nvSpPr>
                        <p:spPr>
                          <a:xfrm>
                            <a:off x="7220160" y="2656545"/>
                            <a:ext cx="28634" cy="67313"/>
                          </a:xfrm>
                          <a:custGeom>
                            <a:avLst/>
                            <a:gdLst>
                              <a:gd name="connsiteX0" fmla="*/ 18543 w 28634"/>
                              <a:gd name="connsiteY0" fmla="*/ 67303 h 67313"/>
                              <a:gd name="connsiteX1" fmla="*/ 18399 w 28634"/>
                              <a:gd name="connsiteY1" fmla="*/ 67283 h 67313"/>
                              <a:gd name="connsiteX2" fmla="*/ 9448 w 28634"/>
                              <a:gd name="connsiteY2" fmla="*/ 65002 h 67313"/>
                              <a:gd name="connsiteX3" fmla="*/ 68 w 28634"/>
                              <a:gd name="connsiteY3" fmla="*/ 57297 h 67313"/>
                              <a:gd name="connsiteX4" fmla="*/ 24978 w 28634"/>
                              <a:gd name="connsiteY4" fmla="*/ 1109 h 67313"/>
                              <a:gd name="connsiteX5" fmla="*/ 27524 w 28634"/>
                              <a:gd name="connsiteY5" fmla="*/ 181 h 67313"/>
                              <a:gd name="connsiteX6" fmla="*/ 28455 w 28634"/>
                              <a:gd name="connsiteY6" fmla="*/ 2727 h 67313"/>
                              <a:gd name="connsiteX7" fmla="*/ 3837 w 28634"/>
                              <a:gd name="connsiteY7" fmla="*/ 58000 h 67313"/>
                              <a:gd name="connsiteX8" fmla="*/ 19119 w 28634"/>
                              <a:gd name="connsiteY8" fmla="*/ 63511 h 67313"/>
                              <a:gd name="connsiteX9" fmla="*/ 20670 w 28634"/>
                              <a:gd name="connsiteY9" fmla="*/ 65732 h 67313"/>
                              <a:gd name="connsiteX10" fmla="*/ 18553 w 28634"/>
                              <a:gd name="connsiteY10" fmla="*/ 67300 h 6731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28634" h="67313">
                                <a:moveTo>
                                  <a:pt x="18543" y="67303"/>
                                </a:moveTo>
                                <a:cubicBezTo>
                                  <a:pt x="18496" y="67300"/>
                                  <a:pt x="18446" y="67293"/>
                                  <a:pt x="18399" y="67283"/>
                                </a:cubicBezTo>
                                <a:cubicBezTo>
                                  <a:pt x="15377" y="66687"/>
                                  <a:pt x="12389" y="65926"/>
                                  <a:pt x="9448" y="65002"/>
                                </a:cubicBezTo>
                                <a:cubicBezTo>
                                  <a:pt x="5056" y="63591"/>
                                  <a:pt x="-692" y="61253"/>
                                  <a:pt x="68" y="57297"/>
                                </a:cubicBezTo>
                                <a:cubicBezTo>
                                  <a:pt x="919" y="52781"/>
                                  <a:pt x="22513" y="6378"/>
                                  <a:pt x="24978" y="1109"/>
                                </a:cubicBezTo>
                                <a:cubicBezTo>
                                  <a:pt x="25424" y="147"/>
                                  <a:pt x="26566" y="-268"/>
                                  <a:pt x="27524" y="181"/>
                                </a:cubicBezTo>
                                <a:cubicBezTo>
                                  <a:pt x="28486" y="626"/>
                                  <a:pt x="28901" y="1765"/>
                                  <a:pt x="28455" y="2727"/>
                                </a:cubicBezTo>
                                <a:cubicBezTo>
                                  <a:pt x="19243" y="22491"/>
                                  <a:pt x="4410" y="54986"/>
                                  <a:pt x="3837" y="58000"/>
                                </a:cubicBezTo>
                                <a:cubicBezTo>
                                  <a:pt x="4329" y="59411"/>
                                  <a:pt x="11615" y="62087"/>
                                  <a:pt x="19119" y="63511"/>
                                </a:cubicBezTo>
                                <a:cubicBezTo>
                                  <a:pt x="20161" y="63695"/>
                                  <a:pt x="20855" y="64690"/>
                                  <a:pt x="20670" y="65732"/>
                                </a:cubicBezTo>
                                <a:cubicBezTo>
                                  <a:pt x="20493" y="66734"/>
                                  <a:pt x="19561" y="67420"/>
                                  <a:pt x="18553" y="6730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C0C0C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37" name="任意多边形: 形状 336"/>
                          <p:cNvSpPr/>
                          <p:nvPr/>
                        </p:nvSpPr>
                        <p:spPr>
                          <a:xfrm>
                            <a:off x="7214921" y="2741649"/>
                            <a:ext cx="69878" cy="16816"/>
                          </a:xfrm>
                          <a:custGeom>
                            <a:avLst/>
                            <a:gdLst>
                              <a:gd name="connsiteX0" fmla="*/ 34836 w 69878"/>
                              <a:gd name="connsiteY0" fmla="*/ 16428 h 16816"/>
                              <a:gd name="connsiteX1" fmla="*/ 871 w 69878"/>
                              <a:gd name="connsiteY1" fmla="*/ 3525 h 16816"/>
                              <a:gd name="connsiteX2" fmla="*/ 312 w 69878"/>
                              <a:gd name="connsiteY2" fmla="*/ 871 h 16816"/>
                              <a:gd name="connsiteX3" fmla="*/ 2965 w 69878"/>
                              <a:gd name="connsiteY3" fmla="*/ 312 h 16816"/>
                              <a:gd name="connsiteX4" fmla="*/ 66108 w 69878"/>
                              <a:gd name="connsiteY4" fmla="*/ 7012 h 16816"/>
                              <a:gd name="connsiteX5" fmla="*/ 67310 w 69878"/>
                              <a:gd name="connsiteY5" fmla="*/ 6439 h 16816"/>
                              <a:gd name="connsiteX6" fmla="*/ 69762 w 69878"/>
                              <a:gd name="connsiteY6" fmla="*/ 7588 h 16816"/>
                              <a:gd name="connsiteX7" fmla="*/ 68614 w 69878"/>
                              <a:gd name="connsiteY7" fmla="*/ 10043 h 16816"/>
                              <a:gd name="connsiteX8" fmla="*/ 67860 w 69878"/>
                              <a:gd name="connsiteY8" fmla="*/ 10422 h 16816"/>
                              <a:gd name="connsiteX9" fmla="*/ 34836 w 69878"/>
                              <a:gd name="connsiteY9" fmla="*/ 16428 h 1681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69878" h="16816">
                                <a:moveTo>
                                  <a:pt x="34836" y="16428"/>
                                </a:moveTo>
                                <a:cubicBezTo>
                                  <a:pt x="22659" y="14847"/>
                                  <a:pt x="11025" y="10425"/>
                                  <a:pt x="871" y="3525"/>
                                </a:cubicBezTo>
                                <a:cubicBezTo>
                                  <a:pt x="-16" y="2945"/>
                                  <a:pt x="-268" y="1759"/>
                                  <a:pt x="312" y="871"/>
                                </a:cubicBezTo>
                                <a:cubicBezTo>
                                  <a:pt x="892" y="-16"/>
                                  <a:pt x="2077" y="-268"/>
                                  <a:pt x="2965" y="312"/>
                                </a:cubicBezTo>
                                <a:cubicBezTo>
                                  <a:pt x="24937" y="14630"/>
                                  <a:pt x="46775" y="16944"/>
                                  <a:pt x="66108" y="7012"/>
                                </a:cubicBezTo>
                                <a:cubicBezTo>
                                  <a:pt x="66496" y="6797"/>
                                  <a:pt x="66898" y="6607"/>
                                  <a:pt x="67310" y="6439"/>
                                </a:cubicBezTo>
                                <a:cubicBezTo>
                                  <a:pt x="68305" y="6081"/>
                                  <a:pt x="69404" y="6593"/>
                                  <a:pt x="69762" y="7588"/>
                                </a:cubicBezTo>
                                <a:cubicBezTo>
                                  <a:pt x="70124" y="8586"/>
                                  <a:pt x="69608" y="9685"/>
                                  <a:pt x="68614" y="10043"/>
                                </a:cubicBezTo>
                                <a:cubicBezTo>
                                  <a:pt x="68463" y="10107"/>
                                  <a:pt x="68208" y="10241"/>
                                  <a:pt x="67860" y="10422"/>
                                </a:cubicBezTo>
                                <a:cubicBezTo>
                                  <a:pt x="57696" y="15665"/>
                                  <a:pt x="46196" y="17755"/>
                                  <a:pt x="34836" y="16428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C0C0C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38" name="任意多边形: 形状 337"/>
                          <p:cNvSpPr/>
                          <p:nvPr/>
                        </p:nvSpPr>
                        <p:spPr>
                          <a:xfrm>
                            <a:off x="7142986" y="2435101"/>
                            <a:ext cx="366529" cy="253986"/>
                          </a:xfrm>
                          <a:custGeom>
                            <a:avLst/>
                            <a:gdLst>
                              <a:gd name="connsiteX0" fmla="*/ 343618 w 366529"/>
                              <a:gd name="connsiteY0" fmla="*/ 253201 h 253986"/>
                              <a:gd name="connsiteX1" fmla="*/ 276703 w 366529"/>
                              <a:gd name="connsiteY1" fmla="*/ 240934 h 253986"/>
                              <a:gd name="connsiteX2" fmla="*/ 210710 w 366529"/>
                              <a:gd name="connsiteY2" fmla="*/ 132698 h 253986"/>
                              <a:gd name="connsiteX3" fmla="*/ 0 w 366529"/>
                              <a:gd name="connsiteY3" fmla="*/ 158573 h 253986"/>
                              <a:gd name="connsiteX4" fmla="*/ 250289 w 366529"/>
                              <a:gd name="connsiteY4" fmla="*/ 11029 h 253986"/>
                              <a:gd name="connsiteX5" fmla="*/ 365995 w 366529"/>
                              <a:gd name="connsiteY5" fmla="*/ 197847 h 253986"/>
                              <a:gd name="connsiteX6" fmla="*/ 343618 w 366529"/>
                              <a:gd name="connsiteY6" fmla="*/ 253201 h 25398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66529" h="253986">
                                <a:moveTo>
                                  <a:pt x="343618" y="253201"/>
                                </a:moveTo>
                                <a:lnTo>
                                  <a:pt x="276703" y="240934"/>
                                </a:lnTo>
                                <a:cubicBezTo>
                                  <a:pt x="226029" y="220425"/>
                                  <a:pt x="210710" y="132698"/>
                                  <a:pt x="210710" y="132698"/>
                                </a:cubicBezTo>
                                <a:cubicBezTo>
                                  <a:pt x="210710" y="132698"/>
                                  <a:pt x="149155" y="192695"/>
                                  <a:pt x="0" y="158573"/>
                                </a:cubicBezTo>
                                <a:cubicBezTo>
                                  <a:pt x="0" y="158573"/>
                                  <a:pt x="29911" y="-49457"/>
                                  <a:pt x="250289" y="11029"/>
                                </a:cubicBezTo>
                                <a:cubicBezTo>
                                  <a:pt x="321348" y="30535"/>
                                  <a:pt x="372347" y="102146"/>
                                  <a:pt x="365995" y="197847"/>
                                </a:cubicBezTo>
                                <a:cubicBezTo>
                                  <a:pt x="361520" y="264916"/>
                                  <a:pt x="343618" y="253201"/>
                                  <a:pt x="343618" y="253201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A0A0A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39" name="任意多边形: 形状 338"/>
                          <p:cNvSpPr/>
                          <p:nvPr/>
                        </p:nvSpPr>
                        <p:spPr>
                          <a:xfrm>
                            <a:off x="7384642" y="2676021"/>
                            <a:ext cx="70158" cy="82726"/>
                          </a:xfrm>
                          <a:custGeom>
                            <a:avLst/>
                            <a:gdLst>
                              <a:gd name="connsiteX0" fmla="*/ 19503 w 70158"/>
                              <a:gd name="connsiteY0" fmla="*/ 82160 h 82726"/>
                              <a:gd name="connsiteX1" fmla="*/ 69461 w 70158"/>
                              <a:gd name="connsiteY1" fmla="*/ 42966 h 82726"/>
                              <a:gd name="connsiteX2" fmla="*/ 35047 w 70158"/>
                              <a:gd name="connsiteY2" fmla="*/ 0 h 82726"/>
                              <a:gd name="connsiteX3" fmla="*/ 20481 w 70158"/>
                              <a:gd name="connsiteY3" fmla="*/ 12988 h 82726"/>
                              <a:gd name="connsiteX4" fmla="*/ 0 w 70158"/>
                              <a:gd name="connsiteY4" fmla="*/ 78455 h 8272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70158" h="82726">
                                <a:moveTo>
                                  <a:pt x="19503" y="82160"/>
                                </a:moveTo>
                                <a:cubicBezTo>
                                  <a:pt x="42185" y="86451"/>
                                  <a:pt x="65166" y="65665"/>
                                  <a:pt x="69461" y="42966"/>
                                </a:cubicBezTo>
                                <a:cubicBezTo>
                                  <a:pt x="73755" y="20267"/>
                                  <a:pt x="57736" y="4291"/>
                                  <a:pt x="35047" y="0"/>
                                </a:cubicBezTo>
                                <a:lnTo>
                                  <a:pt x="20481" y="12988"/>
                                </a:lnTo>
                                <a:lnTo>
                                  <a:pt x="0" y="78455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AA896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40" name="任意多边形: 形状 339"/>
                          <p:cNvSpPr/>
                          <p:nvPr/>
                        </p:nvSpPr>
                        <p:spPr>
                          <a:xfrm>
                            <a:off x="7186186" y="2612706"/>
                            <a:ext cx="46804" cy="12693"/>
                          </a:xfrm>
                          <a:custGeom>
                            <a:avLst/>
                            <a:gdLst>
                              <a:gd name="connsiteX0" fmla="*/ 45274 w 46804"/>
                              <a:gd name="connsiteY0" fmla="*/ 7027 h 12693"/>
                              <a:gd name="connsiteX1" fmla="*/ 23141 w 46804"/>
                              <a:gd name="connsiteY1" fmla="*/ 39 h 12693"/>
                              <a:gd name="connsiteX2" fmla="*/ 11638 w 46804"/>
                              <a:gd name="connsiteY2" fmla="*/ 1255 h 12693"/>
                              <a:gd name="connsiteX3" fmla="*/ 975 w 46804"/>
                              <a:gd name="connsiteY3" fmla="*/ 5479 h 12693"/>
                              <a:gd name="connsiteX4" fmla="*/ 288 w 46804"/>
                              <a:gd name="connsiteY4" fmla="*/ 8236 h 12693"/>
                              <a:gd name="connsiteX5" fmla="*/ 2717 w 46804"/>
                              <a:gd name="connsiteY5" fmla="*/ 9084 h 12693"/>
                              <a:gd name="connsiteX6" fmla="*/ 2857 w 46804"/>
                              <a:gd name="connsiteY6" fmla="*/ 9020 h 12693"/>
                              <a:gd name="connsiteX7" fmla="*/ 12643 w 46804"/>
                              <a:gd name="connsiteY7" fmla="*/ 5670 h 12693"/>
                              <a:gd name="connsiteX8" fmla="*/ 22843 w 46804"/>
                              <a:gd name="connsiteY8" fmla="*/ 5060 h 12693"/>
                              <a:gd name="connsiteX9" fmla="*/ 41676 w 46804"/>
                              <a:gd name="connsiteY9" fmla="*/ 11864 h 12693"/>
                              <a:gd name="connsiteX10" fmla="*/ 41857 w 46804"/>
                              <a:gd name="connsiteY10" fmla="*/ 11995 h 12693"/>
                              <a:gd name="connsiteX11" fmla="*/ 46105 w 46804"/>
                              <a:gd name="connsiteY11" fmla="*/ 11610 h 12693"/>
                              <a:gd name="connsiteX12" fmla="*/ 45720 w 46804"/>
                              <a:gd name="connsiteY12" fmla="*/ 7365 h 12693"/>
                              <a:gd name="connsiteX13" fmla="*/ 45388 w 46804"/>
                              <a:gd name="connsiteY13" fmla="*/ 7124 h 1269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</a:cxnLst>
                            <a:rect l="l" t="t" r="r" b="b"/>
                            <a:pathLst>
                              <a:path w="46804" h="12693">
                                <a:moveTo>
                                  <a:pt x="45274" y="7027"/>
                                </a:moveTo>
                                <a:cubicBezTo>
                                  <a:pt x="38658" y="2752"/>
                                  <a:pt x="31014" y="340"/>
                                  <a:pt x="23141" y="39"/>
                                </a:cubicBezTo>
                                <a:cubicBezTo>
                                  <a:pt x="19269" y="-135"/>
                                  <a:pt x="15390" y="277"/>
                                  <a:pt x="11638" y="1255"/>
                                </a:cubicBezTo>
                                <a:cubicBezTo>
                                  <a:pt x="7919" y="2210"/>
                                  <a:pt x="4338" y="3630"/>
                                  <a:pt x="975" y="5479"/>
                                </a:cubicBezTo>
                                <a:cubicBezTo>
                                  <a:pt x="23" y="6052"/>
                                  <a:pt x="-285" y="7285"/>
                                  <a:pt x="288" y="8236"/>
                                </a:cubicBezTo>
                                <a:cubicBezTo>
                                  <a:pt x="787" y="9070"/>
                                  <a:pt x="1809" y="9425"/>
                                  <a:pt x="2717" y="9084"/>
                                </a:cubicBezTo>
                                <a:lnTo>
                                  <a:pt x="2857" y="9020"/>
                                </a:lnTo>
                                <a:cubicBezTo>
                                  <a:pt x="5966" y="7499"/>
                                  <a:pt x="9252" y="6374"/>
                                  <a:pt x="12643" y="5670"/>
                                </a:cubicBezTo>
                                <a:cubicBezTo>
                                  <a:pt x="15993" y="4953"/>
                                  <a:pt x="19433" y="4749"/>
                                  <a:pt x="22843" y="5060"/>
                                </a:cubicBezTo>
                                <a:cubicBezTo>
                                  <a:pt x="29613" y="5623"/>
                                  <a:pt x="36109" y="7971"/>
                                  <a:pt x="41676" y="11864"/>
                                </a:cubicBezTo>
                                <a:lnTo>
                                  <a:pt x="41857" y="11995"/>
                                </a:lnTo>
                                <a:cubicBezTo>
                                  <a:pt x="43137" y="13060"/>
                                  <a:pt x="45036" y="12889"/>
                                  <a:pt x="46105" y="11610"/>
                                </a:cubicBezTo>
                                <a:cubicBezTo>
                                  <a:pt x="47170" y="10333"/>
                                  <a:pt x="46999" y="8430"/>
                                  <a:pt x="45720" y="7365"/>
                                </a:cubicBezTo>
                                <a:cubicBezTo>
                                  <a:pt x="45616" y="7278"/>
                                  <a:pt x="45505" y="7198"/>
                                  <a:pt x="45388" y="712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C0C0C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41" name="任意多边形: 形状 340"/>
                          <p:cNvSpPr/>
                          <p:nvPr/>
                        </p:nvSpPr>
                        <p:spPr>
                          <a:xfrm>
                            <a:off x="7287333" y="2627081"/>
                            <a:ext cx="44475" cy="18708"/>
                          </a:xfrm>
                          <a:custGeom>
                            <a:avLst/>
                            <a:gdLst>
                              <a:gd name="connsiteX0" fmla="*/ 3802 w 44475"/>
                              <a:gd name="connsiteY0" fmla="*/ 6701 h 18708"/>
                              <a:gd name="connsiteX1" fmla="*/ 23821 w 44475"/>
                              <a:gd name="connsiteY1" fmla="*/ 7160 h 18708"/>
                              <a:gd name="connsiteX2" fmla="*/ 33114 w 44475"/>
                              <a:gd name="connsiteY2" fmla="*/ 11418 h 18708"/>
                              <a:gd name="connsiteX3" fmla="*/ 41020 w 44475"/>
                              <a:gd name="connsiteY3" fmla="*/ 18091 h 18708"/>
                              <a:gd name="connsiteX4" fmla="*/ 41127 w 44475"/>
                              <a:gd name="connsiteY4" fmla="*/ 18198 h 18708"/>
                              <a:gd name="connsiteX5" fmla="*/ 43964 w 44475"/>
                              <a:gd name="connsiteY5" fmla="*/ 18037 h 18708"/>
                              <a:gd name="connsiteX6" fmla="*/ 44055 w 44475"/>
                              <a:gd name="connsiteY6" fmla="*/ 15468 h 18708"/>
                              <a:gd name="connsiteX7" fmla="*/ 35640 w 44475"/>
                              <a:gd name="connsiteY7" fmla="*/ 7679 h 18708"/>
                              <a:gd name="connsiteX8" fmla="*/ 25352 w 44475"/>
                              <a:gd name="connsiteY8" fmla="*/ 2387 h 18708"/>
                              <a:gd name="connsiteX9" fmla="*/ 2188 w 44475"/>
                              <a:gd name="connsiteY9" fmla="*/ 909 h 18708"/>
                              <a:gd name="connsiteX10" fmla="*/ 117 w 44475"/>
                              <a:gd name="connsiteY10" fmla="*/ 4634 h 18708"/>
                              <a:gd name="connsiteX11" fmla="*/ 3451 w 44475"/>
                              <a:gd name="connsiteY11" fmla="*/ 6792 h 18708"/>
                              <a:gd name="connsiteX12" fmla="*/ 3574 w 44475"/>
                              <a:gd name="connsiteY12" fmla="*/ 6762 h 1870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44475" h="18708">
                                <a:moveTo>
                                  <a:pt x="3802" y="6701"/>
                                </a:moveTo>
                                <a:cubicBezTo>
                                  <a:pt x="10398" y="5087"/>
                                  <a:pt x="17306" y="5247"/>
                                  <a:pt x="23821" y="7160"/>
                                </a:cubicBezTo>
                                <a:cubicBezTo>
                                  <a:pt x="27114" y="8101"/>
                                  <a:pt x="30250" y="9539"/>
                                  <a:pt x="33114" y="11418"/>
                                </a:cubicBezTo>
                                <a:cubicBezTo>
                                  <a:pt x="36018" y="13301"/>
                                  <a:pt x="38675" y="15545"/>
                                  <a:pt x="41020" y="18091"/>
                                </a:cubicBezTo>
                                <a:lnTo>
                                  <a:pt x="41127" y="18198"/>
                                </a:lnTo>
                                <a:cubicBezTo>
                                  <a:pt x="41954" y="18938"/>
                                  <a:pt x="43224" y="18865"/>
                                  <a:pt x="43964" y="18037"/>
                                </a:cubicBezTo>
                                <a:cubicBezTo>
                                  <a:pt x="44611" y="17317"/>
                                  <a:pt x="44648" y="16235"/>
                                  <a:pt x="44055" y="15468"/>
                                </a:cubicBezTo>
                                <a:cubicBezTo>
                                  <a:pt x="41586" y="12530"/>
                                  <a:pt x="38759" y="9914"/>
                                  <a:pt x="35640" y="7679"/>
                                </a:cubicBezTo>
                                <a:cubicBezTo>
                                  <a:pt x="32494" y="5412"/>
                                  <a:pt x="29027" y="3626"/>
                                  <a:pt x="25352" y="2387"/>
                                </a:cubicBezTo>
                                <a:cubicBezTo>
                                  <a:pt x="17902" y="-176"/>
                                  <a:pt x="9902" y="-685"/>
                                  <a:pt x="2188" y="909"/>
                                </a:cubicBezTo>
                                <a:cubicBezTo>
                                  <a:pt x="586" y="1365"/>
                                  <a:pt x="-342" y="3036"/>
                                  <a:pt x="117" y="4634"/>
                                </a:cubicBezTo>
                                <a:cubicBezTo>
                                  <a:pt x="529" y="6088"/>
                                  <a:pt x="1956" y="7009"/>
                                  <a:pt x="3451" y="6792"/>
                                </a:cubicBezTo>
                                <a:lnTo>
                                  <a:pt x="3574" y="6762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C0C0C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42" name="任意多边形: 形状 341"/>
                          <p:cNvSpPr/>
                          <p:nvPr/>
                        </p:nvSpPr>
                        <p:spPr>
                          <a:xfrm>
                            <a:off x="7239263" y="2769323"/>
                            <a:ext cx="25902" cy="7066"/>
                          </a:xfrm>
                          <a:custGeom>
                            <a:avLst/>
                            <a:gdLst>
                              <a:gd name="connsiteX0" fmla="*/ 7905 w 25902"/>
                              <a:gd name="connsiteY0" fmla="*/ 6754 h 7066"/>
                              <a:gd name="connsiteX1" fmla="*/ 1386 w 25902"/>
                              <a:gd name="connsiteY1" fmla="*/ 5444 h 7066"/>
                              <a:gd name="connsiteX2" fmla="*/ 76 w 25902"/>
                              <a:gd name="connsiteY2" fmla="*/ 3069 h 7066"/>
                              <a:gd name="connsiteX3" fmla="*/ 2448 w 25902"/>
                              <a:gd name="connsiteY3" fmla="*/ 1759 h 7066"/>
                              <a:gd name="connsiteX4" fmla="*/ 22882 w 25902"/>
                              <a:gd name="connsiteY4" fmla="*/ 349 h 7066"/>
                              <a:gd name="connsiteX5" fmla="*/ 25552 w 25902"/>
                              <a:gd name="connsiteY5" fmla="*/ 814 h 7066"/>
                              <a:gd name="connsiteX6" fmla="*/ 25087 w 25902"/>
                              <a:gd name="connsiteY6" fmla="*/ 3488 h 7066"/>
                              <a:gd name="connsiteX7" fmla="*/ 7905 w 25902"/>
                              <a:gd name="connsiteY7" fmla="*/ 6754 h 706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25902" h="7066">
                                <a:moveTo>
                                  <a:pt x="7905" y="6754"/>
                                </a:moveTo>
                                <a:cubicBezTo>
                                  <a:pt x="5697" y="6503"/>
                                  <a:pt x="3517" y="6064"/>
                                  <a:pt x="1386" y="5444"/>
                                </a:cubicBezTo>
                                <a:cubicBezTo>
                                  <a:pt x="368" y="5149"/>
                                  <a:pt x="-219" y="4087"/>
                                  <a:pt x="76" y="3069"/>
                                </a:cubicBezTo>
                                <a:cubicBezTo>
                                  <a:pt x="368" y="2054"/>
                                  <a:pt x="1430" y="1464"/>
                                  <a:pt x="2448" y="1759"/>
                                </a:cubicBezTo>
                                <a:cubicBezTo>
                                  <a:pt x="15278" y="5444"/>
                                  <a:pt x="22574" y="560"/>
                                  <a:pt x="22882" y="349"/>
                                </a:cubicBezTo>
                                <a:cubicBezTo>
                                  <a:pt x="23750" y="-261"/>
                                  <a:pt x="24946" y="-50"/>
                                  <a:pt x="25552" y="814"/>
                                </a:cubicBezTo>
                                <a:cubicBezTo>
                                  <a:pt x="26162" y="1682"/>
                                  <a:pt x="25954" y="2878"/>
                                  <a:pt x="25087" y="3488"/>
                                </a:cubicBezTo>
                                <a:cubicBezTo>
                                  <a:pt x="19908" y="6529"/>
                                  <a:pt x="13838" y="7682"/>
                                  <a:pt x="7905" y="675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C0C0C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  <p:sp>
                        <p:nvSpPr>
                          <p:cNvPr id="343" name="任意多边形: 形状 342"/>
                          <p:cNvSpPr/>
                          <p:nvPr/>
                        </p:nvSpPr>
                        <p:spPr>
                          <a:xfrm>
                            <a:off x="7352027" y="2558365"/>
                            <a:ext cx="68187" cy="116821"/>
                          </a:xfrm>
                          <a:custGeom>
                            <a:avLst/>
                            <a:gdLst>
                              <a:gd name="connsiteX0" fmla="*/ 67517 w 68187"/>
                              <a:gd name="connsiteY0" fmla="*/ 116822 h 116821"/>
                              <a:gd name="connsiteX1" fmla="*/ 68187 w 68187"/>
                              <a:gd name="connsiteY1" fmla="*/ 114969 h 116821"/>
                              <a:gd name="connsiteX2" fmla="*/ 4358 w 68187"/>
                              <a:gd name="connsiteY2" fmla="*/ 499 h 116821"/>
                              <a:gd name="connsiteX3" fmla="*/ 2455 w 68187"/>
                              <a:gd name="connsiteY3" fmla="*/ 0 h 116821"/>
                              <a:gd name="connsiteX4" fmla="*/ 67517 w 68187"/>
                              <a:gd name="connsiteY4" fmla="*/ 116822 h 1168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68187" h="116821">
                                <a:moveTo>
                                  <a:pt x="67517" y="116822"/>
                                </a:moveTo>
                                <a:lnTo>
                                  <a:pt x="68187" y="114969"/>
                                </a:lnTo>
                                <a:cubicBezTo>
                                  <a:pt x="-16592" y="84535"/>
                                  <a:pt x="4141" y="1337"/>
                                  <a:pt x="4358" y="499"/>
                                </a:cubicBezTo>
                                <a:lnTo>
                                  <a:pt x="2455" y="0"/>
                                </a:lnTo>
                                <a:cubicBezTo>
                                  <a:pt x="2228" y="854"/>
                                  <a:pt x="-18981" y="85768"/>
                                  <a:pt x="67517" y="116822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0C0C0C"/>
                          </a:solidFill>
                          <a:ln w="3349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zh-CN" altLang="en-US">
                              <a:latin typeface="思源黑体 CN Bold" panose="020B0800000000000000" pitchFamily="34" charset="-122"/>
                              <a:ea typeface="思源黑体 CN Bold" panose="020B0800000000000000" pitchFamily="34" charset="-122"/>
                              <a:sym typeface="思源黑体 CN Bold" panose="020B0800000000000000" pitchFamily="34" charset="-122"/>
                            </a:endParaRPr>
                          </a:p>
                        </p:txBody>
                      </p:sp>
                    </p:grpSp>
                    <p:sp>
                      <p:nvSpPr>
                        <p:cNvPr id="344" name="任意多边形: 形状 343"/>
                        <p:cNvSpPr/>
                        <p:nvPr/>
                      </p:nvSpPr>
                      <p:spPr>
                        <a:xfrm rot="-5031539">
                          <a:off x="7287182" y="2698866"/>
                          <a:ext cx="26149" cy="35649"/>
                        </a:xfrm>
                        <a:custGeom>
                          <a:avLst/>
                          <a:gdLst>
                            <a:gd name="connsiteX0" fmla="*/ 26149 w 26149"/>
                            <a:gd name="connsiteY0" fmla="*/ 17825 h 35649"/>
                            <a:gd name="connsiteX1" fmla="*/ 13075 w 26149"/>
                            <a:gd name="connsiteY1" fmla="*/ 35650 h 35649"/>
                            <a:gd name="connsiteX2" fmla="*/ 0 w 26149"/>
                            <a:gd name="connsiteY2" fmla="*/ 17825 h 35649"/>
                            <a:gd name="connsiteX3" fmla="*/ 13075 w 26149"/>
                            <a:gd name="connsiteY3" fmla="*/ 0 h 35649"/>
                            <a:gd name="connsiteX4" fmla="*/ 26149 w 26149"/>
                            <a:gd name="connsiteY4" fmla="*/ 17825 h 3564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26149" h="35649">
                              <a:moveTo>
                                <a:pt x="26149" y="17825"/>
                              </a:moveTo>
                              <a:cubicBezTo>
                                <a:pt x="26149" y="27669"/>
                                <a:pt x="20296" y="35650"/>
                                <a:pt x="13075" y="35650"/>
                              </a:cubicBezTo>
                              <a:cubicBezTo>
                                <a:pt x="5854" y="35650"/>
                                <a:pt x="0" y="27669"/>
                                <a:pt x="0" y="17825"/>
                              </a:cubicBezTo>
                              <a:cubicBezTo>
                                <a:pt x="0" y="7980"/>
                                <a:pt x="5854" y="0"/>
                                <a:pt x="13075" y="0"/>
                              </a:cubicBezTo>
                              <a:cubicBezTo>
                                <a:pt x="20296" y="0"/>
                                <a:pt x="26149" y="7980"/>
                                <a:pt x="26149" y="178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C0C0C">
                            <a:alpha val="10000"/>
                          </a:srgbClr>
                        </a:solidFill>
                        <a:ln w="33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>
                            <a:latin typeface="思源黑体 CN Bold" panose="020B0800000000000000" pitchFamily="34" charset="-122"/>
                            <a:ea typeface="思源黑体 CN Bold" panose="020B0800000000000000" pitchFamily="34" charset="-122"/>
                            <a:sym typeface="思源黑体 CN Bold" panose="020B0800000000000000" pitchFamily="34" charset="-122"/>
                          </a:endParaRPr>
                        </a:p>
                      </p:txBody>
                    </p:sp>
                    <p:sp>
                      <p:nvSpPr>
                        <p:cNvPr id="345" name="任意多边形: 形状 344"/>
                        <p:cNvSpPr/>
                        <p:nvPr/>
                      </p:nvSpPr>
                      <p:spPr>
                        <a:xfrm>
                          <a:off x="7170565" y="2687162"/>
                          <a:ext cx="24747" cy="26285"/>
                        </a:xfrm>
                        <a:custGeom>
                          <a:avLst/>
                          <a:gdLst>
                            <a:gd name="connsiteX0" fmla="*/ 24693 w 24747"/>
                            <a:gd name="connsiteY0" fmla="*/ 15059 h 26285"/>
                            <a:gd name="connsiteX1" fmla="*/ 5555 w 24747"/>
                            <a:gd name="connsiteY1" fmla="*/ 26147 h 26285"/>
                            <a:gd name="connsiteX2" fmla="*/ 577 w 24747"/>
                            <a:gd name="connsiteY2" fmla="*/ 25082 h 26285"/>
                            <a:gd name="connsiteX3" fmla="*/ 64 w 24747"/>
                            <a:gd name="connsiteY3" fmla="*/ 735 h 26285"/>
                            <a:gd name="connsiteX4" fmla="*/ 8362 w 24747"/>
                            <a:gd name="connsiteY4" fmla="*/ 152 h 26285"/>
                            <a:gd name="connsiteX5" fmla="*/ 24693 w 24747"/>
                            <a:gd name="connsiteY5" fmla="*/ 15059 h 2628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24747" h="26285">
                              <a:moveTo>
                                <a:pt x="24693" y="15059"/>
                              </a:moveTo>
                              <a:cubicBezTo>
                                <a:pt x="23899" y="22228"/>
                                <a:pt x="15343" y="27189"/>
                                <a:pt x="5555" y="26147"/>
                              </a:cubicBezTo>
                              <a:cubicBezTo>
                                <a:pt x="3863" y="25966"/>
                                <a:pt x="2195" y="25608"/>
                                <a:pt x="577" y="25082"/>
                              </a:cubicBezTo>
                              <a:cubicBezTo>
                                <a:pt x="24" y="16550"/>
                                <a:pt x="-93" y="8332"/>
                                <a:pt x="64" y="735"/>
                              </a:cubicBezTo>
                              <a:cubicBezTo>
                                <a:pt x="2771" y="25"/>
                                <a:pt x="5585" y="-173"/>
                                <a:pt x="8362" y="152"/>
                              </a:cubicBezTo>
                              <a:cubicBezTo>
                                <a:pt x="18140" y="1190"/>
                                <a:pt x="25457" y="7863"/>
                                <a:pt x="24693" y="1505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C0C0C">
                            <a:alpha val="10000"/>
                          </a:srgbClr>
                        </a:solidFill>
                        <a:ln w="33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>
                            <a:latin typeface="思源黑体 CN Bold" panose="020B0800000000000000" pitchFamily="34" charset="-122"/>
                            <a:ea typeface="思源黑体 CN Bold" panose="020B0800000000000000" pitchFamily="34" charset="-122"/>
                            <a:sym typeface="思源黑体 CN Bold" panose="020B0800000000000000" pitchFamily="34" charset="-122"/>
                          </a:endParaRPr>
                        </a:p>
                      </p:txBody>
                    </p:sp>
                  </p:grpSp>
                  <p:sp>
                    <p:nvSpPr>
                      <p:cNvPr id="346" name="任意多边形: 形状 345"/>
                      <p:cNvSpPr/>
                      <p:nvPr/>
                    </p:nvSpPr>
                    <p:spPr>
                      <a:xfrm>
                        <a:off x="6985175" y="2907203"/>
                        <a:ext cx="698595" cy="720051"/>
                      </a:xfrm>
                      <a:custGeom>
                        <a:avLst/>
                        <a:gdLst>
                          <a:gd name="connsiteX0" fmla="*/ 20778 w 698595"/>
                          <a:gd name="connsiteY0" fmla="*/ 275672 h 720051"/>
                          <a:gd name="connsiteX1" fmla="*/ 51263 w 698595"/>
                          <a:gd name="connsiteY1" fmla="*/ 718846 h 720051"/>
                          <a:gd name="connsiteX2" fmla="*/ 619362 w 698595"/>
                          <a:gd name="connsiteY2" fmla="*/ 720052 h 720051"/>
                          <a:gd name="connsiteX3" fmla="*/ 673999 w 698595"/>
                          <a:gd name="connsiteY3" fmla="*/ 292957 h 720051"/>
                          <a:gd name="connsiteX4" fmla="*/ 692424 w 698595"/>
                          <a:gd name="connsiteY4" fmla="*/ 97603 h 720051"/>
                          <a:gd name="connsiteX5" fmla="*/ 533303 w 698595"/>
                          <a:gd name="connsiteY5" fmla="*/ 7517 h 720051"/>
                          <a:gd name="connsiteX6" fmla="*/ 452292 w 698595"/>
                          <a:gd name="connsiteY6" fmla="*/ 0 h 720051"/>
                          <a:gd name="connsiteX7" fmla="*/ 349935 w 698595"/>
                          <a:gd name="connsiteY7" fmla="*/ 87982 h 720051"/>
                          <a:gd name="connsiteX8" fmla="*/ 224470 w 698595"/>
                          <a:gd name="connsiteY8" fmla="*/ 0 h 720051"/>
                          <a:gd name="connsiteX9" fmla="*/ 48764 w 698595"/>
                          <a:gd name="connsiteY9" fmla="*/ 31660 h 720051"/>
                          <a:gd name="connsiteX10" fmla="*/ 20778 w 698595"/>
                          <a:gd name="connsiteY10" fmla="*/ 275672 h 7200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698595" h="720051">
                            <a:moveTo>
                              <a:pt x="20778" y="275672"/>
                            </a:moveTo>
                            <a:cubicBezTo>
                              <a:pt x="25244" y="328135"/>
                              <a:pt x="46965" y="654212"/>
                              <a:pt x="51263" y="718846"/>
                            </a:cubicBezTo>
                            <a:lnTo>
                              <a:pt x="619362" y="720052"/>
                            </a:lnTo>
                            <a:cubicBezTo>
                              <a:pt x="622712" y="661763"/>
                              <a:pt x="661323" y="406928"/>
                              <a:pt x="673999" y="292957"/>
                            </a:cubicBezTo>
                            <a:cubicBezTo>
                              <a:pt x="686099" y="184205"/>
                              <a:pt x="709843" y="129756"/>
                              <a:pt x="692424" y="97603"/>
                            </a:cubicBezTo>
                            <a:cubicBezTo>
                              <a:pt x="663990" y="45056"/>
                              <a:pt x="586292" y="14693"/>
                              <a:pt x="533303" y="7517"/>
                            </a:cubicBezTo>
                            <a:cubicBezTo>
                              <a:pt x="500953" y="3139"/>
                              <a:pt x="452292" y="0"/>
                              <a:pt x="452292" y="0"/>
                            </a:cubicBezTo>
                            <a:cubicBezTo>
                              <a:pt x="452292" y="0"/>
                              <a:pt x="448175" y="83343"/>
                              <a:pt x="349935" y="87982"/>
                            </a:cubicBezTo>
                            <a:cubicBezTo>
                              <a:pt x="216203" y="94290"/>
                              <a:pt x="225134" y="0"/>
                              <a:pt x="224470" y="0"/>
                            </a:cubicBezTo>
                            <a:cubicBezTo>
                              <a:pt x="202806" y="0"/>
                              <a:pt x="79044" y="13711"/>
                              <a:pt x="48764" y="31660"/>
                            </a:cubicBezTo>
                            <a:cubicBezTo>
                              <a:pt x="-33728" y="80505"/>
                              <a:pt x="11298" y="164498"/>
                              <a:pt x="20778" y="275672"/>
                            </a:cubicBezTo>
                            <a:close/>
                          </a:path>
                        </a:pathLst>
                      </a:custGeom>
                      <a:solidFill>
                        <a:srgbClr val="146BE8"/>
                      </a:solidFill>
                      <a:ln w="33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sym typeface="思源黑体 CN Bold" panose="020B0800000000000000" pitchFamily="34" charset="-122"/>
                        </a:endParaRPr>
                      </a:p>
                    </p:txBody>
                  </p:sp>
                  <p:sp>
                    <p:nvSpPr>
                      <p:cNvPr id="347" name="任意多边形: 形状 346"/>
                      <p:cNvSpPr/>
                      <p:nvPr/>
                    </p:nvSpPr>
                    <p:spPr>
                      <a:xfrm>
                        <a:off x="6636705" y="3190541"/>
                        <a:ext cx="480075" cy="317611"/>
                      </a:xfrm>
                      <a:custGeom>
                        <a:avLst/>
                        <a:gdLst>
                          <a:gd name="connsiteX0" fmla="*/ 497 w 480075"/>
                          <a:gd name="connsiteY0" fmla="*/ 28981 h 317611"/>
                          <a:gd name="connsiteX1" fmla="*/ 55258 w 480075"/>
                          <a:gd name="connsiteY1" fmla="*/ 295142 h 317611"/>
                          <a:gd name="connsiteX2" fmla="*/ 78677 w 480075"/>
                          <a:gd name="connsiteY2" fmla="*/ 314401 h 317611"/>
                          <a:gd name="connsiteX3" fmla="*/ 455747 w 480075"/>
                          <a:gd name="connsiteY3" fmla="*/ 317610 h 317611"/>
                          <a:gd name="connsiteX4" fmla="*/ 480074 w 480075"/>
                          <a:gd name="connsiteY4" fmla="*/ 293698 h 317611"/>
                          <a:gd name="connsiteX5" fmla="*/ 479579 w 480075"/>
                          <a:gd name="connsiteY5" fmla="*/ 288630 h 317611"/>
                          <a:gd name="connsiteX6" fmla="*/ 424817 w 480075"/>
                          <a:gd name="connsiteY6" fmla="*/ 22469 h 317611"/>
                          <a:gd name="connsiteX7" fmla="*/ 401398 w 480075"/>
                          <a:gd name="connsiteY7" fmla="*/ 3214 h 317611"/>
                          <a:gd name="connsiteX8" fmla="*/ 24328 w 480075"/>
                          <a:gd name="connsiteY8" fmla="*/ 1 h 317611"/>
                          <a:gd name="connsiteX9" fmla="*/ 1 w 480075"/>
                          <a:gd name="connsiteY9" fmla="*/ 23913 h 317611"/>
                          <a:gd name="connsiteX10" fmla="*/ 497 w 480075"/>
                          <a:gd name="connsiteY10" fmla="*/ 28981 h 31761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480075" h="317611">
                            <a:moveTo>
                              <a:pt x="497" y="28981"/>
                            </a:moveTo>
                            <a:lnTo>
                              <a:pt x="55258" y="295142"/>
                            </a:lnTo>
                            <a:cubicBezTo>
                              <a:pt x="57549" y="306281"/>
                              <a:pt x="67307" y="314304"/>
                              <a:pt x="78677" y="314401"/>
                            </a:cubicBezTo>
                            <a:lnTo>
                              <a:pt x="455747" y="317610"/>
                            </a:lnTo>
                            <a:cubicBezTo>
                              <a:pt x="469067" y="317724"/>
                              <a:pt x="479957" y="307018"/>
                              <a:pt x="480074" y="293698"/>
                            </a:cubicBezTo>
                            <a:cubicBezTo>
                              <a:pt x="480088" y="291997"/>
                              <a:pt x="479920" y="290298"/>
                              <a:pt x="479579" y="288630"/>
                            </a:cubicBezTo>
                            <a:lnTo>
                              <a:pt x="424817" y="22469"/>
                            </a:lnTo>
                            <a:cubicBezTo>
                              <a:pt x="422526" y="11334"/>
                              <a:pt x="412768" y="3311"/>
                              <a:pt x="401398" y="3214"/>
                            </a:cubicBezTo>
                            <a:lnTo>
                              <a:pt x="24328" y="1"/>
                            </a:lnTo>
                            <a:cubicBezTo>
                              <a:pt x="11009" y="-113"/>
                              <a:pt x="118" y="10593"/>
                              <a:pt x="1" y="23913"/>
                            </a:cubicBezTo>
                            <a:cubicBezTo>
                              <a:pt x="-13" y="25614"/>
                              <a:pt x="155" y="27313"/>
                              <a:pt x="497" y="28981"/>
                            </a:cubicBezTo>
                            <a:close/>
                          </a:path>
                        </a:pathLst>
                      </a:custGeom>
                      <a:solidFill>
                        <a:srgbClr val="292A2E"/>
                      </a:solidFill>
                      <a:ln w="33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sym typeface="思源黑体 CN Bold" panose="020B0800000000000000" pitchFamily="34" charset="-122"/>
                        </a:endParaRPr>
                      </a:p>
                    </p:txBody>
                  </p:sp>
                  <p:grpSp>
                    <p:nvGrpSpPr>
                      <p:cNvPr id="348" name="图形 24"/>
                      <p:cNvGrpSpPr/>
                      <p:nvPr/>
                    </p:nvGrpSpPr>
                    <p:grpSpPr>
                      <a:xfrm>
                        <a:off x="6986293" y="3320495"/>
                        <a:ext cx="206026" cy="158045"/>
                        <a:chOff x="6986293" y="3320495"/>
                        <a:chExt cx="206026" cy="158045"/>
                      </a:xfrm>
                    </p:grpSpPr>
                    <p:sp>
                      <p:nvSpPr>
                        <p:cNvPr id="349" name="任意多边形: 形状 348"/>
                        <p:cNvSpPr/>
                        <p:nvPr/>
                      </p:nvSpPr>
                      <p:spPr>
                        <a:xfrm>
                          <a:off x="6986293" y="3320495"/>
                          <a:ext cx="206026" cy="158045"/>
                        </a:xfrm>
                        <a:custGeom>
                          <a:avLst/>
                          <a:gdLst>
                            <a:gd name="connsiteX0" fmla="*/ 2519 w 206026"/>
                            <a:gd name="connsiteY0" fmla="*/ 88086 h 158045"/>
                            <a:gd name="connsiteX1" fmla="*/ 14207 w 206026"/>
                            <a:gd name="connsiteY1" fmla="*/ 103194 h 158045"/>
                            <a:gd name="connsiteX2" fmla="*/ 25814 w 206026"/>
                            <a:gd name="connsiteY2" fmla="*/ 105754 h 158045"/>
                            <a:gd name="connsiteX3" fmla="*/ 24947 w 206026"/>
                            <a:gd name="connsiteY3" fmla="*/ 106658 h 158045"/>
                            <a:gd name="connsiteX4" fmla="*/ 25104 w 206026"/>
                            <a:gd name="connsiteY4" fmla="*/ 107365 h 158045"/>
                            <a:gd name="connsiteX5" fmla="*/ 14954 w 206026"/>
                            <a:gd name="connsiteY5" fmla="*/ 119957 h 158045"/>
                            <a:gd name="connsiteX6" fmla="*/ 26404 w 206026"/>
                            <a:gd name="connsiteY6" fmla="*/ 134596 h 158045"/>
                            <a:gd name="connsiteX7" fmla="*/ 124423 w 206026"/>
                            <a:gd name="connsiteY7" fmla="*/ 156371 h 158045"/>
                            <a:gd name="connsiteX8" fmla="*/ 139692 w 206026"/>
                            <a:gd name="connsiteY8" fmla="*/ 158046 h 158045"/>
                            <a:gd name="connsiteX9" fmla="*/ 197809 w 206026"/>
                            <a:gd name="connsiteY9" fmla="*/ 127471 h 158045"/>
                            <a:gd name="connsiteX10" fmla="*/ 186949 w 206026"/>
                            <a:gd name="connsiteY10" fmla="*/ 63528 h 158045"/>
                            <a:gd name="connsiteX11" fmla="*/ 103569 w 206026"/>
                            <a:gd name="connsiteY11" fmla="*/ 2559 h 158045"/>
                            <a:gd name="connsiteX12" fmla="*/ 97352 w 206026"/>
                            <a:gd name="connsiteY12" fmla="*/ 0 h 158045"/>
                            <a:gd name="connsiteX13" fmla="*/ 105023 w 206026"/>
                            <a:gd name="connsiteY13" fmla="*/ 37264 h 158045"/>
                            <a:gd name="connsiteX14" fmla="*/ 102980 w 206026"/>
                            <a:gd name="connsiteY14" fmla="*/ 36792 h 158045"/>
                            <a:gd name="connsiteX15" fmla="*/ 102544 w 206026"/>
                            <a:gd name="connsiteY15" fmla="*/ 36715 h 158045"/>
                            <a:gd name="connsiteX16" fmla="*/ 38601 w 206026"/>
                            <a:gd name="connsiteY16" fmla="*/ 23711 h 158045"/>
                            <a:gd name="connsiteX17" fmla="*/ 20461 w 206026"/>
                            <a:gd name="connsiteY17" fmla="*/ 32839 h 158045"/>
                            <a:gd name="connsiteX18" fmla="*/ 28166 w 206026"/>
                            <a:gd name="connsiteY18" fmla="*/ 48540 h 158045"/>
                            <a:gd name="connsiteX19" fmla="*/ 28046 w 206026"/>
                            <a:gd name="connsiteY19" fmla="*/ 48698 h 158045"/>
                            <a:gd name="connsiteX20" fmla="*/ 28086 w 206026"/>
                            <a:gd name="connsiteY20" fmla="*/ 48892 h 158045"/>
                            <a:gd name="connsiteX21" fmla="*/ 17031 w 206026"/>
                            <a:gd name="connsiteY21" fmla="*/ 46453 h 158045"/>
                            <a:gd name="connsiteX22" fmla="*/ 328 w 206026"/>
                            <a:gd name="connsiteY22" fmla="*/ 57106 h 158045"/>
                            <a:gd name="connsiteX23" fmla="*/ 0 w 206026"/>
                            <a:gd name="connsiteY23" fmla="*/ 59823 h 158045"/>
                            <a:gd name="connsiteX24" fmla="*/ 11490 w 206026"/>
                            <a:gd name="connsiteY24" fmla="*/ 73869 h 158045"/>
                            <a:gd name="connsiteX25" fmla="*/ 16251 w 206026"/>
                            <a:gd name="connsiteY25" fmla="*/ 74931 h 158045"/>
                            <a:gd name="connsiteX26" fmla="*/ 16331 w 206026"/>
                            <a:gd name="connsiteY26" fmla="*/ 75367 h 158045"/>
                            <a:gd name="connsiteX27" fmla="*/ 2519 w 206026"/>
                            <a:gd name="connsiteY27" fmla="*/ 88086 h 15804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</a:cxnLst>
                          <a:rect l="l" t="t" r="r" b="b"/>
                          <a:pathLst>
                            <a:path w="206026" h="158045">
                              <a:moveTo>
                                <a:pt x="2519" y="88086"/>
                              </a:moveTo>
                              <a:cubicBezTo>
                                <a:pt x="2104" y="95332"/>
                                <a:pt x="7092" y="101774"/>
                                <a:pt x="14207" y="103194"/>
                              </a:cubicBezTo>
                              <a:lnTo>
                                <a:pt x="25814" y="105754"/>
                              </a:lnTo>
                              <a:cubicBezTo>
                                <a:pt x="25392" y="105894"/>
                                <a:pt x="25067" y="106233"/>
                                <a:pt x="24947" y="106658"/>
                              </a:cubicBezTo>
                              <a:cubicBezTo>
                                <a:pt x="24920" y="106906"/>
                                <a:pt x="24974" y="107154"/>
                                <a:pt x="25104" y="107365"/>
                              </a:cubicBezTo>
                              <a:cubicBezTo>
                                <a:pt x="19386" y="108973"/>
                                <a:pt x="15309" y="114028"/>
                                <a:pt x="14954" y="119957"/>
                              </a:cubicBezTo>
                              <a:cubicBezTo>
                                <a:pt x="14920" y="126898"/>
                                <a:pt x="19657" y="132958"/>
                                <a:pt x="26404" y="134596"/>
                              </a:cubicBezTo>
                              <a:lnTo>
                                <a:pt x="124423" y="156371"/>
                              </a:lnTo>
                              <a:cubicBezTo>
                                <a:pt x="129434" y="157490"/>
                                <a:pt x="134556" y="158053"/>
                                <a:pt x="139692" y="158046"/>
                              </a:cubicBezTo>
                              <a:cubicBezTo>
                                <a:pt x="162917" y="158043"/>
                                <a:pt x="184651" y="146609"/>
                                <a:pt x="197809" y="127471"/>
                              </a:cubicBezTo>
                              <a:cubicBezTo>
                                <a:pt x="212103" y="106732"/>
                                <a:pt x="207286" y="78385"/>
                                <a:pt x="186949" y="63528"/>
                              </a:cubicBezTo>
                              <a:lnTo>
                                <a:pt x="103569" y="2559"/>
                              </a:lnTo>
                              <a:cubicBezTo>
                                <a:pt x="101734" y="1216"/>
                                <a:pt x="99600" y="338"/>
                                <a:pt x="97352" y="0"/>
                              </a:cubicBezTo>
                              <a:lnTo>
                                <a:pt x="105023" y="37264"/>
                              </a:lnTo>
                              <a:lnTo>
                                <a:pt x="102980" y="36792"/>
                              </a:lnTo>
                              <a:lnTo>
                                <a:pt x="102544" y="36715"/>
                              </a:lnTo>
                              <a:lnTo>
                                <a:pt x="38601" y="23711"/>
                              </a:lnTo>
                              <a:cubicBezTo>
                                <a:pt x="31479" y="22136"/>
                                <a:pt x="21721" y="24716"/>
                                <a:pt x="20461" y="32839"/>
                              </a:cubicBezTo>
                              <a:cubicBezTo>
                                <a:pt x="19071" y="39228"/>
                                <a:pt x="22260" y="45733"/>
                                <a:pt x="28166" y="48540"/>
                              </a:cubicBezTo>
                              <a:cubicBezTo>
                                <a:pt x="28126" y="48577"/>
                                <a:pt x="28046" y="48617"/>
                                <a:pt x="28046" y="48698"/>
                              </a:cubicBezTo>
                              <a:cubicBezTo>
                                <a:pt x="28046" y="48778"/>
                                <a:pt x="28086" y="48815"/>
                                <a:pt x="28086" y="48892"/>
                              </a:cubicBezTo>
                              <a:lnTo>
                                <a:pt x="17031" y="46453"/>
                              </a:lnTo>
                              <a:cubicBezTo>
                                <a:pt x="9477" y="44782"/>
                                <a:pt x="1997" y="49552"/>
                                <a:pt x="328" y="57106"/>
                              </a:cubicBezTo>
                              <a:cubicBezTo>
                                <a:pt x="131" y="58000"/>
                                <a:pt x="20" y="58908"/>
                                <a:pt x="0" y="59823"/>
                              </a:cubicBezTo>
                              <a:cubicBezTo>
                                <a:pt x="0" y="66643"/>
                                <a:pt x="4807" y="72516"/>
                                <a:pt x="11490" y="73869"/>
                              </a:cubicBezTo>
                              <a:lnTo>
                                <a:pt x="16251" y="74931"/>
                              </a:lnTo>
                              <a:cubicBezTo>
                                <a:pt x="16291" y="75088"/>
                                <a:pt x="16251" y="75246"/>
                                <a:pt x="16331" y="75367"/>
                              </a:cubicBezTo>
                              <a:cubicBezTo>
                                <a:pt x="9139" y="75420"/>
                                <a:pt x="3162" y="80924"/>
                                <a:pt x="2519" y="8808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AA896"/>
                        </a:solidFill>
                        <a:ln w="33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>
                            <a:latin typeface="思源黑体 CN Bold" panose="020B0800000000000000" pitchFamily="34" charset="-122"/>
                            <a:ea typeface="思源黑体 CN Bold" panose="020B0800000000000000" pitchFamily="34" charset="-122"/>
                            <a:sym typeface="思源黑体 CN Bold" panose="020B0800000000000000" pitchFamily="34" charset="-122"/>
                          </a:endParaRPr>
                        </a:p>
                      </p:txBody>
                    </p:sp>
                    <p:sp>
                      <p:nvSpPr>
                        <p:cNvPr id="350" name="任意多边形: 形状 349"/>
                        <p:cNvSpPr/>
                        <p:nvPr/>
                      </p:nvSpPr>
                      <p:spPr>
                        <a:xfrm>
                          <a:off x="7014275" y="3368168"/>
                          <a:ext cx="63802" cy="15141"/>
                        </a:xfrm>
                        <a:custGeom>
                          <a:avLst/>
                          <a:gdLst>
                            <a:gd name="connsiteX0" fmla="*/ 63769 w 63802"/>
                            <a:gd name="connsiteY0" fmla="*/ 14136 h 15141"/>
                            <a:gd name="connsiteX1" fmla="*/ 62251 w 63802"/>
                            <a:gd name="connsiteY1" fmla="*/ 15115 h 15141"/>
                            <a:gd name="connsiteX2" fmla="*/ 1068 w 63802"/>
                            <a:gd name="connsiteY2" fmla="*/ 2566 h 15141"/>
                            <a:gd name="connsiteX3" fmla="*/ 20 w 63802"/>
                            <a:gd name="connsiteY3" fmla="*/ 1068 h 15141"/>
                            <a:gd name="connsiteX4" fmla="*/ 1521 w 63802"/>
                            <a:gd name="connsiteY4" fmla="*/ 20 h 15141"/>
                            <a:gd name="connsiteX5" fmla="*/ 1588 w 63802"/>
                            <a:gd name="connsiteY5" fmla="*/ 33 h 15141"/>
                            <a:gd name="connsiteX6" fmla="*/ 62771 w 63802"/>
                            <a:gd name="connsiteY6" fmla="*/ 12582 h 15141"/>
                            <a:gd name="connsiteX7" fmla="*/ 63775 w 63802"/>
                            <a:gd name="connsiteY7" fmla="*/ 14103 h 15141"/>
                            <a:gd name="connsiteX8" fmla="*/ 63775 w 63802"/>
                            <a:gd name="connsiteY8" fmla="*/ 14106 h 151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3802" h="15141">
                              <a:moveTo>
                                <a:pt x="63769" y="14136"/>
                              </a:moveTo>
                              <a:cubicBezTo>
                                <a:pt x="63611" y="14820"/>
                                <a:pt x="62938" y="15255"/>
                                <a:pt x="62251" y="15115"/>
                              </a:cubicBezTo>
                              <a:lnTo>
                                <a:pt x="1068" y="2566"/>
                              </a:lnTo>
                              <a:cubicBezTo>
                                <a:pt x="365" y="2442"/>
                                <a:pt x="-104" y="1769"/>
                                <a:pt x="20" y="1068"/>
                              </a:cubicBezTo>
                              <a:cubicBezTo>
                                <a:pt x="147" y="365"/>
                                <a:pt x="817" y="-104"/>
                                <a:pt x="1521" y="20"/>
                              </a:cubicBezTo>
                              <a:cubicBezTo>
                                <a:pt x="1544" y="23"/>
                                <a:pt x="1564" y="27"/>
                                <a:pt x="1588" y="33"/>
                              </a:cubicBezTo>
                              <a:lnTo>
                                <a:pt x="62771" y="12582"/>
                              </a:lnTo>
                              <a:cubicBezTo>
                                <a:pt x="63467" y="12726"/>
                                <a:pt x="63920" y="13406"/>
                                <a:pt x="63775" y="14103"/>
                              </a:cubicBezTo>
                              <a:cubicBezTo>
                                <a:pt x="63775" y="14103"/>
                                <a:pt x="63775" y="14106"/>
                                <a:pt x="63775" y="1410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C0C0C"/>
                        </a:solidFill>
                        <a:ln w="33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>
                            <a:latin typeface="思源黑体 CN Bold" panose="020B0800000000000000" pitchFamily="34" charset="-122"/>
                            <a:ea typeface="思源黑体 CN Bold" panose="020B0800000000000000" pitchFamily="34" charset="-122"/>
                            <a:sym typeface="思源黑体 CN Bold" panose="020B0800000000000000" pitchFamily="34" charset="-122"/>
                          </a:endParaRPr>
                        </a:p>
                      </p:txBody>
                    </p:sp>
                    <p:sp>
                      <p:nvSpPr>
                        <p:cNvPr id="351" name="任意多边形: 形状 350"/>
                        <p:cNvSpPr/>
                        <p:nvPr/>
                      </p:nvSpPr>
                      <p:spPr>
                        <a:xfrm>
                          <a:off x="7002423" y="3393867"/>
                          <a:ext cx="70863" cy="16577"/>
                        </a:xfrm>
                        <a:custGeom>
                          <a:avLst/>
                          <a:gdLst>
                            <a:gd name="connsiteX0" fmla="*/ 70834 w 70863"/>
                            <a:gd name="connsiteY0" fmla="*/ 15576 h 16577"/>
                            <a:gd name="connsiteX1" fmla="*/ 69313 w 70863"/>
                            <a:gd name="connsiteY1" fmla="*/ 16551 h 16577"/>
                            <a:gd name="connsiteX2" fmla="*/ 1032 w 70863"/>
                            <a:gd name="connsiteY2" fmla="*/ 2548 h 16577"/>
                            <a:gd name="connsiteX3" fmla="*/ 27 w 70863"/>
                            <a:gd name="connsiteY3" fmla="*/ 1027 h 16577"/>
                            <a:gd name="connsiteX4" fmla="*/ 27 w 70863"/>
                            <a:gd name="connsiteY4" fmla="*/ 1024 h 16577"/>
                            <a:gd name="connsiteX5" fmla="*/ 1554 w 70863"/>
                            <a:gd name="connsiteY5" fmla="*/ 19 h 16577"/>
                            <a:gd name="connsiteX6" fmla="*/ 69832 w 70863"/>
                            <a:gd name="connsiteY6" fmla="*/ 14022 h 16577"/>
                            <a:gd name="connsiteX7" fmla="*/ 70837 w 70863"/>
                            <a:gd name="connsiteY7" fmla="*/ 15549 h 165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70863" h="16577">
                              <a:moveTo>
                                <a:pt x="70834" y="15576"/>
                              </a:moveTo>
                              <a:cubicBezTo>
                                <a:pt x="70673" y="16259"/>
                                <a:pt x="70000" y="16692"/>
                                <a:pt x="69313" y="16551"/>
                              </a:cubicBezTo>
                              <a:lnTo>
                                <a:pt x="1032" y="2548"/>
                              </a:lnTo>
                              <a:cubicBezTo>
                                <a:pt x="335" y="2404"/>
                                <a:pt x="-117" y="1724"/>
                                <a:pt x="27" y="1027"/>
                              </a:cubicBezTo>
                              <a:cubicBezTo>
                                <a:pt x="27" y="1024"/>
                                <a:pt x="27" y="1024"/>
                                <a:pt x="27" y="1024"/>
                              </a:cubicBezTo>
                              <a:cubicBezTo>
                                <a:pt x="191" y="341"/>
                                <a:pt x="861" y="-98"/>
                                <a:pt x="1554" y="19"/>
                              </a:cubicBezTo>
                              <a:lnTo>
                                <a:pt x="69832" y="14022"/>
                              </a:lnTo>
                              <a:cubicBezTo>
                                <a:pt x="70529" y="14169"/>
                                <a:pt x="70978" y="14849"/>
                                <a:pt x="70837" y="1554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C0C0C"/>
                        </a:solidFill>
                        <a:ln w="33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>
                            <a:latin typeface="思源黑体 CN Bold" panose="020B0800000000000000" pitchFamily="34" charset="-122"/>
                            <a:ea typeface="思源黑体 CN Bold" panose="020B0800000000000000" pitchFamily="34" charset="-122"/>
                            <a:sym typeface="思源黑体 CN Bold" panose="020B0800000000000000" pitchFamily="34" charset="-122"/>
                          </a:endParaRPr>
                        </a:p>
                      </p:txBody>
                    </p:sp>
                    <p:sp>
                      <p:nvSpPr>
                        <p:cNvPr id="352" name="任意多边形: 形状 351"/>
                        <p:cNvSpPr/>
                        <p:nvPr/>
                      </p:nvSpPr>
                      <p:spPr>
                        <a:xfrm>
                          <a:off x="7011236" y="3426116"/>
                          <a:ext cx="57031" cy="13750"/>
                        </a:xfrm>
                        <a:custGeom>
                          <a:avLst/>
                          <a:gdLst>
                            <a:gd name="connsiteX0" fmla="*/ 57003 w 57031"/>
                            <a:gd name="connsiteY0" fmla="*/ 12746 h 13750"/>
                            <a:gd name="connsiteX1" fmla="*/ 55482 w 57031"/>
                            <a:gd name="connsiteY1" fmla="*/ 13724 h 13750"/>
                            <a:gd name="connsiteX2" fmla="*/ 1016 w 57031"/>
                            <a:gd name="connsiteY2" fmla="*/ 2555 h 13750"/>
                            <a:gd name="connsiteX3" fmla="*/ 31 w 57031"/>
                            <a:gd name="connsiteY3" fmla="*/ 1015 h 13750"/>
                            <a:gd name="connsiteX4" fmla="*/ 1538 w 57031"/>
                            <a:gd name="connsiteY4" fmla="*/ 23 h 13750"/>
                            <a:gd name="connsiteX5" fmla="*/ 56001 w 57031"/>
                            <a:gd name="connsiteY5" fmla="*/ 11192 h 13750"/>
                            <a:gd name="connsiteX6" fmla="*/ 57006 w 57031"/>
                            <a:gd name="connsiteY6" fmla="*/ 12716 h 1375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57031" h="13750">
                              <a:moveTo>
                                <a:pt x="57003" y="12746"/>
                              </a:moveTo>
                              <a:cubicBezTo>
                                <a:pt x="56845" y="13429"/>
                                <a:pt x="56169" y="13865"/>
                                <a:pt x="55482" y="13724"/>
                              </a:cubicBezTo>
                              <a:lnTo>
                                <a:pt x="1016" y="2555"/>
                              </a:lnTo>
                              <a:cubicBezTo>
                                <a:pt x="319" y="2401"/>
                                <a:pt x="-123" y="1711"/>
                                <a:pt x="31" y="1015"/>
                              </a:cubicBezTo>
                              <a:cubicBezTo>
                                <a:pt x="181" y="331"/>
                                <a:pt x="851" y="-108"/>
                                <a:pt x="1538" y="23"/>
                              </a:cubicBezTo>
                              <a:lnTo>
                                <a:pt x="56001" y="11192"/>
                              </a:lnTo>
                              <a:cubicBezTo>
                                <a:pt x="56698" y="11336"/>
                                <a:pt x="57147" y="12019"/>
                                <a:pt x="57006" y="127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0C0C0C"/>
                        </a:solidFill>
                        <a:ln w="3349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zh-CN" altLang="en-US">
                            <a:latin typeface="思源黑体 CN Bold" panose="020B0800000000000000" pitchFamily="34" charset="-122"/>
                            <a:ea typeface="思源黑体 CN Bold" panose="020B0800000000000000" pitchFamily="34" charset="-122"/>
                            <a:sym typeface="思源黑体 CN Bold" panose="020B0800000000000000" pitchFamily="34" charset="-122"/>
                          </a:endParaRPr>
                        </a:p>
                      </p:txBody>
                    </p:sp>
                  </p:grpSp>
                  <p:sp>
                    <p:nvSpPr>
                      <p:cNvPr id="353" name="任意多边形: 形状 352"/>
                      <p:cNvSpPr/>
                      <p:nvPr/>
                    </p:nvSpPr>
                    <p:spPr>
                      <a:xfrm>
                        <a:off x="7116786" y="2953444"/>
                        <a:ext cx="651515" cy="658936"/>
                      </a:xfrm>
                      <a:custGeom>
                        <a:avLst/>
                        <a:gdLst>
                          <a:gd name="connsiteX0" fmla="*/ 0 w 651515"/>
                          <a:gd name="connsiteY0" fmla="*/ 562191 h 658936"/>
                          <a:gd name="connsiteX1" fmla="*/ 531790 w 651515"/>
                          <a:gd name="connsiteY1" fmla="*/ 658293 h 658936"/>
                          <a:gd name="connsiteX2" fmla="*/ 650886 w 651515"/>
                          <a:gd name="connsiteY2" fmla="*/ 562583 h 658936"/>
                          <a:gd name="connsiteX3" fmla="*/ 650015 w 651515"/>
                          <a:gd name="connsiteY3" fmla="*/ 532969 h 658936"/>
                          <a:gd name="connsiteX4" fmla="*/ 575570 w 651515"/>
                          <a:gd name="connsiteY4" fmla="*/ 90445 h 658936"/>
                          <a:gd name="connsiteX5" fmla="*/ 451375 w 651515"/>
                          <a:gd name="connsiteY5" fmla="*/ 1461 h 658936"/>
                          <a:gd name="connsiteX6" fmla="*/ 362388 w 651515"/>
                          <a:gd name="connsiteY6" fmla="*/ 125656 h 658936"/>
                          <a:gd name="connsiteX7" fmla="*/ 362495 w 651515"/>
                          <a:gd name="connsiteY7" fmla="*/ 126289 h 658936"/>
                          <a:gd name="connsiteX8" fmla="*/ 413276 w 651515"/>
                          <a:gd name="connsiteY8" fmla="*/ 430928 h 658936"/>
                          <a:gd name="connsiteX9" fmla="*/ 23379 w 651515"/>
                          <a:gd name="connsiteY9" fmla="*/ 381962 h 6589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651515" h="658936">
                            <a:moveTo>
                              <a:pt x="0" y="562191"/>
                            </a:moveTo>
                            <a:lnTo>
                              <a:pt x="531790" y="658293"/>
                            </a:lnTo>
                            <a:cubicBezTo>
                              <a:pt x="591090" y="664749"/>
                              <a:pt x="644421" y="621900"/>
                              <a:pt x="650886" y="562583"/>
                            </a:cubicBezTo>
                            <a:cubicBezTo>
                              <a:pt x="651958" y="552721"/>
                              <a:pt x="651656" y="542755"/>
                              <a:pt x="650015" y="532969"/>
                            </a:cubicBezTo>
                            <a:lnTo>
                              <a:pt x="575570" y="90445"/>
                            </a:lnTo>
                            <a:cubicBezTo>
                              <a:pt x="565845" y="31577"/>
                              <a:pt x="510243" y="-8264"/>
                              <a:pt x="451375" y="1461"/>
                            </a:cubicBezTo>
                            <a:cubicBezTo>
                              <a:pt x="392507" y="11183"/>
                              <a:pt x="352666" y="66788"/>
                              <a:pt x="362388" y="125656"/>
                            </a:cubicBezTo>
                            <a:cubicBezTo>
                              <a:pt x="362425" y="125867"/>
                              <a:pt x="362458" y="126078"/>
                              <a:pt x="362495" y="126289"/>
                            </a:cubicBezTo>
                            <a:lnTo>
                              <a:pt x="413276" y="430928"/>
                            </a:lnTo>
                            <a:lnTo>
                              <a:pt x="23379" y="381962"/>
                            </a:lnTo>
                            <a:close/>
                          </a:path>
                        </a:pathLst>
                      </a:custGeom>
                      <a:solidFill>
                        <a:srgbClr val="146BE8"/>
                      </a:solidFill>
                      <a:ln w="33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sym typeface="思源黑体 CN Bold" panose="020B0800000000000000" pitchFamily="34" charset="-122"/>
                        </a:endParaRPr>
                      </a:p>
                    </p:txBody>
                  </p:sp>
                  <p:sp>
                    <p:nvSpPr>
                      <p:cNvPr id="354" name="任意多边形: 形状 353"/>
                      <p:cNvSpPr/>
                      <p:nvPr/>
                    </p:nvSpPr>
                    <p:spPr>
                      <a:xfrm>
                        <a:off x="7114816" y="3187725"/>
                        <a:ext cx="535705" cy="425982"/>
                      </a:xfrm>
                      <a:custGeom>
                        <a:avLst/>
                        <a:gdLst>
                          <a:gd name="connsiteX0" fmla="*/ 533763 w 535705"/>
                          <a:gd name="connsiteY0" fmla="*/ 425982 h 425982"/>
                          <a:gd name="connsiteX1" fmla="*/ 535705 w 535705"/>
                          <a:gd name="connsiteY1" fmla="*/ 423986 h 425982"/>
                          <a:gd name="connsiteX2" fmla="*/ 534097 w 535705"/>
                          <a:gd name="connsiteY2" fmla="*/ 422076 h 425982"/>
                          <a:gd name="connsiteX3" fmla="*/ 4140 w 535705"/>
                          <a:gd name="connsiteY3" fmla="*/ 326309 h 425982"/>
                          <a:gd name="connsiteX4" fmla="*/ 27030 w 535705"/>
                          <a:gd name="connsiteY4" fmla="*/ 149878 h 425982"/>
                          <a:gd name="connsiteX5" fmla="*/ 414951 w 535705"/>
                          <a:gd name="connsiteY5" fmla="*/ 198600 h 425982"/>
                          <a:gd name="connsiteX6" fmla="*/ 416626 w 535705"/>
                          <a:gd name="connsiteY6" fmla="*/ 198010 h 425982"/>
                          <a:gd name="connsiteX7" fmla="*/ 417148 w 535705"/>
                          <a:gd name="connsiteY7" fmla="*/ 196335 h 425982"/>
                          <a:gd name="connsiteX8" fmla="*/ 384899 w 535705"/>
                          <a:gd name="connsiteY8" fmla="*/ 1648 h 425982"/>
                          <a:gd name="connsiteX9" fmla="*/ 382685 w 535705"/>
                          <a:gd name="connsiteY9" fmla="*/ 23 h 425982"/>
                          <a:gd name="connsiteX10" fmla="*/ 382638 w 535705"/>
                          <a:gd name="connsiteY10" fmla="*/ 30 h 425982"/>
                          <a:gd name="connsiteX11" fmla="*/ 381020 w 535705"/>
                          <a:gd name="connsiteY11" fmla="*/ 2294 h 425982"/>
                          <a:gd name="connsiteX12" fmla="*/ 412844 w 535705"/>
                          <a:gd name="connsiteY12" fmla="*/ 194379 h 425982"/>
                          <a:gd name="connsiteX13" fmla="*/ 25593 w 535705"/>
                          <a:gd name="connsiteY13" fmla="*/ 145748 h 425982"/>
                          <a:gd name="connsiteX14" fmla="*/ 23395 w 535705"/>
                          <a:gd name="connsiteY14" fmla="*/ 147446 h 425982"/>
                          <a:gd name="connsiteX15" fmla="*/ 16 w 535705"/>
                          <a:gd name="connsiteY15" fmla="*/ 327672 h 425982"/>
                          <a:gd name="connsiteX16" fmla="*/ 1618 w 535705"/>
                          <a:gd name="connsiteY16" fmla="*/ 329863 h 425982"/>
                          <a:gd name="connsiteX17" fmla="*/ 533411 w 535705"/>
                          <a:gd name="connsiteY17" fmla="*/ 425949 h 425982"/>
                          <a:gd name="connsiteX18" fmla="*/ 533763 w 535705"/>
                          <a:gd name="connsiteY18" fmla="*/ 425982 h 42598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</a:cxnLst>
                        <a:rect l="l" t="t" r="r" b="b"/>
                        <a:pathLst>
                          <a:path w="535705" h="425982">
                            <a:moveTo>
                              <a:pt x="533763" y="425982"/>
                            </a:moveTo>
                            <a:cubicBezTo>
                              <a:pt x="534851" y="425969"/>
                              <a:pt x="535722" y="425074"/>
                              <a:pt x="535705" y="423986"/>
                            </a:cubicBezTo>
                            <a:cubicBezTo>
                              <a:pt x="535695" y="423048"/>
                              <a:pt x="535022" y="422247"/>
                              <a:pt x="534097" y="422076"/>
                            </a:cubicBezTo>
                            <a:lnTo>
                              <a:pt x="4140" y="326309"/>
                            </a:lnTo>
                            <a:lnTo>
                              <a:pt x="27030" y="149878"/>
                            </a:lnTo>
                            <a:lnTo>
                              <a:pt x="414951" y="198600"/>
                            </a:lnTo>
                            <a:cubicBezTo>
                              <a:pt x="415571" y="198683"/>
                              <a:pt x="416194" y="198466"/>
                              <a:pt x="416626" y="198010"/>
                            </a:cubicBezTo>
                            <a:cubicBezTo>
                              <a:pt x="417051" y="197565"/>
                              <a:pt x="417245" y="196945"/>
                              <a:pt x="417148" y="196335"/>
                            </a:cubicBezTo>
                            <a:lnTo>
                              <a:pt x="384899" y="1648"/>
                            </a:lnTo>
                            <a:cubicBezTo>
                              <a:pt x="384735" y="586"/>
                              <a:pt x="383743" y="-141"/>
                              <a:pt x="382685" y="23"/>
                            </a:cubicBezTo>
                            <a:cubicBezTo>
                              <a:pt x="382668" y="23"/>
                              <a:pt x="382654" y="26"/>
                              <a:pt x="382638" y="30"/>
                            </a:cubicBezTo>
                            <a:cubicBezTo>
                              <a:pt x="381566" y="211"/>
                              <a:pt x="380842" y="1222"/>
                              <a:pt x="381020" y="2294"/>
                            </a:cubicBezTo>
                            <a:lnTo>
                              <a:pt x="412844" y="194379"/>
                            </a:lnTo>
                            <a:lnTo>
                              <a:pt x="25593" y="145748"/>
                            </a:lnTo>
                            <a:cubicBezTo>
                              <a:pt x="24521" y="145621"/>
                              <a:pt x="23543" y="146378"/>
                              <a:pt x="23395" y="147446"/>
                            </a:cubicBezTo>
                            <a:lnTo>
                              <a:pt x="16" y="327672"/>
                            </a:lnTo>
                            <a:cubicBezTo>
                              <a:pt x="-118" y="328710"/>
                              <a:pt x="586" y="329675"/>
                              <a:pt x="1618" y="329863"/>
                            </a:cubicBezTo>
                            <a:lnTo>
                              <a:pt x="533411" y="425949"/>
                            </a:lnTo>
                            <a:cubicBezTo>
                              <a:pt x="533528" y="425969"/>
                              <a:pt x="533645" y="425982"/>
                              <a:pt x="533763" y="425982"/>
                            </a:cubicBezTo>
                            <a:close/>
                          </a:path>
                        </a:pathLst>
                      </a:custGeom>
                      <a:solidFill>
                        <a:srgbClr val="0C0C0C"/>
                      </a:solidFill>
                      <a:ln w="33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sym typeface="思源黑体 CN Bold" panose="020B0800000000000000" pitchFamily="34" charset="-122"/>
                        </a:endParaRPr>
                      </a:p>
                    </p:txBody>
                  </p:sp>
                  <p:sp>
                    <p:nvSpPr>
                      <p:cNvPr id="355" name="任意多边形: 形状 354"/>
                      <p:cNvSpPr/>
                      <p:nvPr/>
                    </p:nvSpPr>
                    <p:spPr>
                      <a:xfrm rot="-4854300">
                        <a:off x="7545196" y="3369793"/>
                        <a:ext cx="3939" cy="34641"/>
                      </a:xfrm>
                      <a:custGeom>
                        <a:avLst/>
                        <a:gdLst>
                          <a:gd name="connsiteX0" fmla="*/ 0 w 3939"/>
                          <a:gd name="connsiteY0" fmla="*/ 0 h 34641"/>
                          <a:gd name="connsiteX1" fmla="*/ 3940 w 3939"/>
                          <a:gd name="connsiteY1" fmla="*/ 0 h 34641"/>
                          <a:gd name="connsiteX2" fmla="*/ 3940 w 3939"/>
                          <a:gd name="connsiteY2" fmla="*/ 34642 h 34641"/>
                          <a:gd name="connsiteX3" fmla="*/ 0 w 3939"/>
                          <a:gd name="connsiteY3" fmla="*/ 34642 h 346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3939" h="34641">
                            <a:moveTo>
                              <a:pt x="0" y="0"/>
                            </a:moveTo>
                            <a:lnTo>
                              <a:pt x="3940" y="0"/>
                            </a:lnTo>
                            <a:lnTo>
                              <a:pt x="3940" y="34642"/>
                            </a:lnTo>
                            <a:lnTo>
                              <a:pt x="0" y="34642"/>
                            </a:lnTo>
                            <a:close/>
                          </a:path>
                        </a:pathLst>
                      </a:custGeom>
                      <a:solidFill>
                        <a:srgbClr val="0C0C0C"/>
                      </a:solidFill>
                      <a:ln w="3349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zh-CN" altLang="en-US">
                          <a:latin typeface="思源黑体 CN Bold" panose="020B0800000000000000" pitchFamily="34" charset="-122"/>
                          <a:ea typeface="思源黑体 CN Bold" panose="020B0800000000000000" pitchFamily="34" charset="-122"/>
                          <a:sym typeface="思源黑体 CN Bold" panose="020B0800000000000000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  <p:sp>
          <p:nvSpPr>
            <p:cNvPr id="361" name="任意多边形: 形状 360"/>
            <p:cNvSpPr/>
            <p:nvPr/>
          </p:nvSpPr>
          <p:spPr>
            <a:xfrm>
              <a:off x="4569708" y="4012934"/>
              <a:ext cx="109408" cy="1023095"/>
            </a:xfrm>
            <a:custGeom>
              <a:avLst/>
              <a:gdLst>
                <a:gd name="connsiteX0" fmla="*/ 6579 w 109408"/>
                <a:gd name="connsiteY0" fmla="*/ 1023096 h 1023095"/>
                <a:gd name="connsiteX1" fmla="*/ 0 w 109408"/>
                <a:gd name="connsiteY1" fmla="*/ 1021829 h 1023095"/>
                <a:gd name="connsiteX2" fmla="*/ 102829 w 109408"/>
                <a:gd name="connsiteY2" fmla="*/ 0 h 1023095"/>
                <a:gd name="connsiteX3" fmla="*/ 109408 w 109408"/>
                <a:gd name="connsiteY3" fmla="*/ 1266 h 1023095"/>
                <a:gd name="connsiteX4" fmla="*/ 6579 w 109408"/>
                <a:gd name="connsiteY4" fmla="*/ 1023096 h 102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08" h="1023095">
                  <a:moveTo>
                    <a:pt x="6579" y="1023096"/>
                  </a:moveTo>
                  <a:lnTo>
                    <a:pt x="0" y="1021829"/>
                  </a:lnTo>
                  <a:lnTo>
                    <a:pt x="102829" y="0"/>
                  </a:lnTo>
                  <a:lnTo>
                    <a:pt x="109408" y="1266"/>
                  </a:lnTo>
                  <a:lnTo>
                    <a:pt x="6579" y="1023096"/>
                  </a:lnTo>
                  <a:close/>
                </a:path>
              </a:pathLst>
            </a:custGeom>
            <a:solidFill>
              <a:srgbClr val="494949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4952597" y="4012934"/>
              <a:ext cx="109405" cy="1023095"/>
            </a:xfrm>
            <a:custGeom>
              <a:avLst/>
              <a:gdLst>
                <a:gd name="connsiteX0" fmla="*/ 6579 w 109405"/>
                <a:gd name="connsiteY0" fmla="*/ 1023096 h 1023095"/>
                <a:gd name="connsiteX1" fmla="*/ 0 w 109405"/>
                <a:gd name="connsiteY1" fmla="*/ 1021829 h 1023095"/>
                <a:gd name="connsiteX2" fmla="*/ 102826 w 109405"/>
                <a:gd name="connsiteY2" fmla="*/ 0 h 1023095"/>
                <a:gd name="connsiteX3" fmla="*/ 109405 w 109405"/>
                <a:gd name="connsiteY3" fmla="*/ 1266 h 1023095"/>
                <a:gd name="connsiteX4" fmla="*/ 6579 w 109405"/>
                <a:gd name="connsiteY4" fmla="*/ 1023096 h 102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05" h="1023095">
                  <a:moveTo>
                    <a:pt x="6579" y="1023096"/>
                  </a:moveTo>
                  <a:lnTo>
                    <a:pt x="0" y="1021829"/>
                  </a:lnTo>
                  <a:lnTo>
                    <a:pt x="102826" y="0"/>
                  </a:lnTo>
                  <a:lnTo>
                    <a:pt x="109405" y="1266"/>
                  </a:lnTo>
                  <a:lnTo>
                    <a:pt x="6579" y="1023096"/>
                  </a:lnTo>
                  <a:close/>
                </a:path>
              </a:pathLst>
            </a:custGeom>
            <a:solidFill>
              <a:srgbClr val="494949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363" name="图形 24"/>
            <p:cNvGrpSpPr/>
            <p:nvPr/>
          </p:nvGrpSpPr>
          <p:grpSpPr>
            <a:xfrm>
              <a:off x="5319812" y="4012934"/>
              <a:ext cx="492294" cy="1023095"/>
              <a:chOff x="5319812" y="4012934"/>
              <a:chExt cx="492294" cy="1023095"/>
            </a:xfrm>
            <a:solidFill>
              <a:srgbClr val="494949"/>
            </a:solidFill>
          </p:grpSpPr>
          <p:sp>
            <p:nvSpPr>
              <p:cNvPr id="364" name="任意多边形: 形状 363"/>
              <p:cNvSpPr/>
              <p:nvPr/>
            </p:nvSpPr>
            <p:spPr>
              <a:xfrm>
                <a:off x="5702698" y="4012934"/>
                <a:ext cx="109408" cy="1023095"/>
              </a:xfrm>
              <a:custGeom>
                <a:avLst/>
                <a:gdLst>
                  <a:gd name="connsiteX0" fmla="*/ 102829 w 109408"/>
                  <a:gd name="connsiteY0" fmla="*/ 1023096 h 1023095"/>
                  <a:gd name="connsiteX1" fmla="*/ 109408 w 109408"/>
                  <a:gd name="connsiteY1" fmla="*/ 1021829 h 1023095"/>
                  <a:gd name="connsiteX2" fmla="*/ 6579 w 109408"/>
                  <a:gd name="connsiteY2" fmla="*/ 0 h 1023095"/>
                  <a:gd name="connsiteX3" fmla="*/ 0 w 109408"/>
                  <a:gd name="connsiteY3" fmla="*/ 1266 h 1023095"/>
                  <a:gd name="connsiteX4" fmla="*/ 102829 w 109408"/>
                  <a:gd name="connsiteY4" fmla="*/ 1023096 h 1023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408" h="1023095">
                    <a:moveTo>
                      <a:pt x="102829" y="1023096"/>
                    </a:moveTo>
                    <a:lnTo>
                      <a:pt x="109408" y="1021829"/>
                    </a:lnTo>
                    <a:lnTo>
                      <a:pt x="6579" y="0"/>
                    </a:lnTo>
                    <a:lnTo>
                      <a:pt x="0" y="1266"/>
                    </a:lnTo>
                    <a:lnTo>
                      <a:pt x="102829" y="1023096"/>
                    </a:lnTo>
                    <a:close/>
                  </a:path>
                </a:pathLst>
              </a:custGeom>
              <a:solidFill>
                <a:srgbClr val="494949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65" name="任意多边形: 形状 364"/>
              <p:cNvSpPr/>
              <p:nvPr/>
            </p:nvSpPr>
            <p:spPr>
              <a:xfrm>
                <a:off x="5319812" y="4012934"/>
                <a:ext cx="109405" cy="1023095"/>
              </a:xfrm>
              <a:custGeom>
                <a:avLst/>
                <a:gdLst>
                  <a:gd name="connsiteX0" fmla="*/ 102826 w 109405"/>
                  <a:gd name="connsiteY0" fmla="*/ 1023096 h 1023095"/>
                  <a:gd name="connsiteX1" fmla="*/ 109405 w 109405"/>
                  <a:gd name="connsiteY1" fmla="*/ 1021829 h 1023095"/>
                  <a:gd name="connsiteX2" fmla="*/ 6579 w 109405"/>
                  <a:gd name="connsiteY2" fmla="*/ 0 h 1023095"/>
                  <a:gd name="connsiteX3" fmla="*/ 0 w 109405"/>
                  <a:gd name="connsiteY3" fmla="*/ 1266 h 1023095"/>
                  <a:gd name="connsiteX4" fmla="*/ 102826 w 109405"/>
                  <a:gd name="connsiteY4" fmla="*/ 1023096 h 1023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405" h="1023095">
                    <a:moveTo>
                      <a:pt x="102826" y="1023096"/>
                    </a:moveTo>
                    <a:lnTo>
                      <a:pt x="109405" y="1021829"/>
                    </a:lnTo>
                    <a:lnTo>
                      <a:pt x="6579" y="0"/>
                    </a:lnTo>
                    <a:lnTo>
                      <a:pt x="0" y="1266"/>
                    </a:lnTo>
                    <a:lnTo>
                      <a:pt x="102826" y="1023096"/>
                    </a:lnTo>
                    <a:close/>
                  </a:path>
                </a:pathLst>
              </a:custGeom>
              <a:solidFill>
                <a:srgbClr val="494949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sp>
          <p:nvSpPr>
            <p:cNvPr id="366" name="任意多边形: 形状 365"/>
            <p:cNvSpPr/>
            <p:nvPr/>
          </p:nvSpPr>
          <p:spPr>
            <a:xfrm rot="21143700">
              <a:off x="5309634" y="3561673"/>
              <a:ext cx="6699" cy="453900"/>
            </a:xfrm>
            <a:custGeom>
              <a:avLst/>
              <a:gdLst>
                <a:gd name="connsiteX0" fmla="*/ 0 w 6699"/>
                <a:gd name="connsiteY0" fmla="*/ 0 h 453900"/>
                <a:gd name="connsiteX1" fmla="*/ 6700 w 6699"/>
                <a:gd name="connsiteY1" fmla="*/ 0 h 453900"/>
                <a:gd name="connsiteX2" fmla="*/ 6700 w 6699"/>
                <a:gd name="connsiteY2" fmla="*/ 453901 h 453900"/>
                <a:gd name="connsiteX3" fmla="*/ 0 w 6699"/>
                <a:gd name="connsiteY3" fmla="*/ 453901 h 4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9" h="453900">
                  <a:moveTo>
                    <a:pt x="0" y="0"/>
                  </a:moveTo>
                  <a:lnTo>
                    <a:pt x="6700" y="0"/>
                  </a:lnTo>
                  <a:lnTo>
                    <a:pt x="6700" y="453901"/>
                  </a:lnTo>
                  <a:lnTo>
                    <a:pt x="0" y="453901"/>
                  </a:lnTo>
                  <a:close/>
                </a:path>
              </a:pathLst>
            </a:custGeom>
            <a:solidFill>
              <a:srgbClr val="494949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67" name="任意多边形: 形状 366"/>
            <p:cNvSpPr/>
            <p:nvPr/>
          </p:nvSpPr>
          <p:spPr>
            <a:xfrm rot="21143700">
              <a:off x="4620139" y="3561668"/>
              <a:ext cx="6699" cy="453900"/>
            </a:xfrm>
            <a:custGeom>
              <a:avLst/>
              <a:gdLst>
                <a:gd name="connsiteX0" fmla="*/ 0 w 6699"/>
                <a:gd name="connsiteY0" fmla="*/ 0 h 453900"/>
                <a:gd name="connsiteX1" fmla="*/ 6700 w 6699"/>
                <a:gd name="connsiteY1" fmla="*/ 0 h 453900"/>
                <a:gd name="connsiteX2" fmla="*/ 6700 w 6699"/>
                <a:gd name="connsiteY2" fmla="*/ 453901 h 453900"/>
                <a:gd name="connsiteX3" fmla="*/ 0 w 6699"/>
                <a:gd name="connsiteY3" fmla="*/ 453901 h 4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9" h="453900">
                  <a:moveTo>
                    <a:pt x="0" y="0"/>
                  </a:moveTo>
                  <a:lnTo>
                    <a:pt x="6700" y="0"/>
                  </a:lnTo>
                  <a:lnTo>
                    <a:pt x="6700" y="453901"/>
                  </a:lnTo>
                  <a:lnTo>
                    <a:pt x="0" y="453901"/>
                  </a:lnTo>
                  <a:close/>
                </a:path>
              </a:pathLst>
            </a:custGeom>
            <a:solidFill>
              <a:srgbClr val="494949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368" name="图形 24"/>
            <p:cNvGrpSpPr/>
            <p:nvPr/>
          </p:nvGrpSpPr>
          <p:grpSpPr>
            <a:xfrm>
              <a:off x="4635065" y="3977271"/>
              <a:ext cx="746998" cy="72592"/>
              <a:chOff x="4635065" y="3977271"/>
              <a:chExt cx="746998" cy="72592"/>
            </a:xfrm>
          </p:grpSpPr>
          <p:sp>
            <p:nvSpPr>
              <p:cNvPr id="369" name="任意多边形: 形状 368"/>
              <p:cNvSpPr/>
              <p:nvPr/>
            </p:nvSpPr>
            <p:spPr>
              <a:xfrm>
                <a:off x="4638415" y="3980621"/>
                <a:ext cx="740298" cy="65896"/>
              </a:xfrm>
              <a:custGeom>
                <a:avLst/>
                <a:gdLst>
                  <a:gd name="connsiteX0" fmla="*/ 707352 w 740298"/>
                  <a:gd name="connsiteY0" fmla="*/ 0 h 65896"/>
                  <a:gd name="connsiteX1" fmla="*/ 740299 w 740298"/>
                  <a:gd name="connsiteY1" fmla="*/ 0 h 65896"/>
                  <a:gd name="connsiteX2" fmla="*/ 740299 w 740298"/>
                  <a:gd name="connsiteY2" fmla="*/ 65896 h 65896"/>
                  <a:gd name="connsiteX3" fmla="*/ 707352 w 740298"/>
                  <a:gd name="connsiteY3" fmla="*/ 65896 h 65896"/>
                  <a:gd name="connsiteX4" fmla="*/ 32946 w 740298"/>
                  <a:gd name="connsiteY4" fmla="*/ 65896 h 65896"/>
                  <a:gd name="connsiteX5" fmla="*/ 0 w 740298"/>
                  <a:gd name="connsiteY5" fmla="*/ 65896 h 65896"/>
                  <a:gd name="connsiteX6" fmla="*/ 0 w 740298"/>
                  <a:gd name="connsiteY6" fmla="*/ 0 h 65896"/>
                  <a:gd name="connsiteX7" fmla="*/ 32946 w 740298"/>
                  <a:gd name="connsiteY7" fmla="*/ 0 h 65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0298" h="65896">
                    <a:moveTo>
                      <a:pt x="707352" y="0"/>
                    </a:moveTo>
                    <a:cubicBezTo>
                      <a:pt x="725548" y="0"/>
                      <a:pt x="740299" y="0"/>
                      <a:pt x="740299" y="0"/>
                    </a:cubicBezTo>
                    <a:lnTo>
                      <a:pt x="740299" y="65896"/>
                    </a:lnTo>
                    <a:cubicBezTo>
                      <a:pt x="740299" y="65896"/>
                      <a:pt x="725548" y="65896"/>
                      <a:pt x="707352" y="65896"/>
                    </a:cubicBezTo>
                    <a:lnTo>
                      <a:pt x="32946" y="65896"/>
                    </a:lnTo>
                    <a:cubicBezTo>
                      <a:pt x="14751" y="65896"/>
                      <a:pt x="0" y="65896"/>
                      <a:pt x="0" y="65896"/>
                    </a:cubicBezTo>
                    <a:lnTo>
                      <a:pt x="0" y="0"/>
                    </a:lnTo>
                    <a:cubicBezTo>
                      <a:pt x="0" y="0"/>
                      <a:pt x="14751" y="0"/>
                      <a:pt x="32946" y="0"/>
                    </a:cubicBezTo>
                    <a:close/>
                  </a:path>
                </a:pathLst>
              </a:custGeom>
              <a:solidFill>
                <a:srgbClr val="292A2E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4638415" y="3980621"/>
                <a:ext cx="740298" cy="65896"/>
              </a:xfrm>
              <a:custGeom>
                <a:avLst/>
                <a:gdLst>
                  <a:gd name="connsiteX0" fmla="*/ 707352 w 740298"/>
                  <a:gd name="connsiteY0" fmla="*/ 0 h 65896"/>
                  <a:gd name="connsiteX1" fmla="*/ 740299 w 740298"/>
                  <a:gd name="connsiteY1" fmla="*/ 0 h 65896"/>
                  <a:gd name="connsiteX2" fmla="*/ 740299 w 740298"/>
                  <a:gd name="connsiteY2" fmla="*/ 65896 h 65896"/>
                  <a:gd name="connsiteX3" fmla="*/ 707352 w 740298"/>
                  <a:gd name="connsiteY3" fmla="*/ 65896 h 65896"/>
                  <a:gd name="connsiteX4" fmla="*/ 32946 w 740298"/>
                  <a:gd name="connsiteY4" fmla="*/ 65896 h 65896"/>
                  <a:gd name="connsiteX5" fmla="*/ 0 w 740298"/>
                  <a:gd name="connsiteY5" fmla="*/ 65896 h 65896"/>
                  <a:gd name="connsiteX6" fmla="*/ 0 w 740298"/>
                  <a:gd name="connsiteY6" fmla="*/ 0 h 65896"/>
                  <a:gd name="connsiteX7" fmla="*/ 32946 w 740298"/>
                  <a:gd name="connsiteY7" fmla="*/ 0 h 65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0298" h="65896">
                    <a:moveTo>
                      <a:pt x="707352" y="0"/>
                    </a:moveTo>
                    <a:cubicBezTo>
                      <a:pt x="725548" y="0"/>
                      <a:pt x="740299" y="0"/>
                      <a:pt x="740299" y="0"/>
                    </a:cubicBezTo>
                    <a:lnTo>
                      <a:pt x="740299" y="65896"/>
                    </a:lnTo>
                    <a:cubicBezTo>
                      <a:pt x="740299" y="65896"/>
                      <a:pt x="725548" y="65896"/>
                      <a:pt x="707352" y="65896"/>
                    </a:cubicBezTo>
                    <a:lnTo>
                      <a:pt x="32946" y="65896"/>
                    </a:lnTo>
                    <a:cubicBezTo>
                      <a:pt x="14751" y="65896"/>
                      <a:pt x="0" y="65896"/>
                      <a:pt x="0" y="65896"/>
                    </a:cubicBezTo>
                    <a:lnTo>
                      <a:pt x="0" y="0"/>
                    </a:lnTo>
                    <a:cubicBezTo>
                      <a:pt x="0" y="0"/>
                      <a:pt x="14751" y="0"/>
                      <a:pt x="32946" y="0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4635065" y="3977271"/>
                <a:ext cx="746998" cy="72592"/>
              </a:xfrm>
              <a:custGeom>
                <a:avLst/>
                <a:gdLst>
                  <a:gd name="connsiteX0" fmla="*/ 710702 w 746998"/>
                  <a:gd name="connsiteY0" fmla="*/ 72593 h 72592"/>
                  <a:gd name="connsiteX1" fmla="*/ 36296 w 746998"/>
                  <a:gd name="connsiteY1" fmla="*/ 72593 h 72592"/>
                  <a:gd name="connsiteX2" fmla="*/ 0 w 746998"/>
                  <a:gd name="connsiteY2" fmla="*/ 36296 h 72592"/>
                  <a:gd name="connsiteX3" fmla="*/ 36296 w 746998"/>
                  <a:gd name="connsiteY3" fmla="*/ 0 h 72592"/>
                  <a:gd name="connsiteX4" fmla="*/ 710702 w 746998"/>
                  <a:gd name="connsiteY4" fmla="*/ 0 h 72592"/>
                  <a:gd name="connsiteX5" fmla="*/ 746999 w 746998"/>
                  <a:gd name="connsiteY5" fmla="*/ 36296 h 72592"/>
                  <a:gd name="connsiteX6" fmla="*/ 710702 w 746998"/>
                  <a:gd name="connsiteY6" fmla="*/ 72593 h 72592"/>
                  <a:gd name="connsiteX7" fmla="*/ 36296 w 746998"/>
                  <a:gd name="connsiteY7" fmla="*/ 6703 h 72592"/>
                  <a:gd name="connsiteX8" fmla="*/ 6700 w 746998"/>
                  <a:gd name="connsiteY8" fmla="*/ 36300 h 72592"/>
                  <a:gd name="connsiteX9" fmla="*/ 36296 w 746998"/>
                  <a:gd name="connsiteY9" fmla="*/ 65896 h 72592"/>
                  <a:gd name="connsiteX10" fmla="*/ 710702 w 746998"/>
                  <a:gd name="connsiteY10" fmla="*/ 65896 h 72592"/>
                  <a:gd name="connsiteX11" fmla="*/ 740299 w 746998"/>
                  <a:gd name="connsiteY11" fmla="*/ 36300 h 72592"/>
                  <a:gd name="connsiteX12" fmla="*/ 710702 w 746998"/>
                  <a:gd name="connsiteY12" fmla="*/ 6703 h 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6998" h="72592">
                    <a:moveTo>
                      <a:pt x="710702" y="72593"/>
                    </a:moveTo>
                    <a:lnTo>
                      <a:pt x="36296" y="72593"/>
                    </a:lnTo>
                    <a:cubicBezTo>
                      <a:pt x="16250" y="72593"/>
                      <a:pt x="0" y="56342"/>
                      <a:pt x="0" y="36296"/>
                    </a:cubicBezTo>
                    <a:cubicBezTo>
                      <a:pt x="0" y="16251"/>
                      <a:pt x="16250" y="0"/>
                      <a:pt x="36296" y="0"/>
                    </a:cubicBezTo>
                    <a:lnTo>
                      <a:pt x="710702" y="0"/>
                    </a:lnTo>
                    <a:cubicBezTo>
                      <a:pt x="730748" y="0"/>
                      <a:pt x="746999" y="16251"/>
                      <a:pt x="746999" y="36296"/>
                    </a:cubicBezTo>
                    <a:cubicBezTo>
                      <a:pt x="746999" y="56342"/>
                      <a:pt x="730748" y="72593"/>
                      <a:pt x="710702" y="72593"/>
                    </a:cubicBezTo>
                    <a:close/>
                    <a:moveTo>
                      <a:pt x="36296" y="6703"/>
                    </a:moveTo>
                    <a:cubicBezTo>
                      <a:pt x="19951" y="6703"/>
                      <a:pt x="6700" y="19956"/>
                      <a:pt x="6700" y="36300"/>
                    </a:cubicBezTo>
                    <a:cubicBezTo>
                      <a:pt x="6700" y="52644"/>
                      <a:pt x="19951" y="65896"/>
                      <a:pt x="36296" y="65896"/>
                    </a:cubicBezTo>
                    <a:lnTo>
                      <a:pt x="710702" y="65896"/>
                    </a:lnTo>
                    <a:cubicBezTo>
                      <a:pt x="727046" y="65896"/>
                      <a:pt x="740299" y="52644"/>
                      <a:pt x="740299" y="36300"/>
                    </a:cubicBezTo>
                    <a:cubicBezTo>
                      <a:pt x="740299" y="19956"/>
                      <a:pt x="727046" y="6703"/>
                      <a:pt x="710702" y="6703"/>
                    </a:cubicBezTo>
                    <a:close/>
                  </a:path>
                </a:pathLst>
              </a:custGeom>
              <a:solidFill>
                <a:srgbClr val="292A2E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372" name="图形 24"/>
            <p:cNvGrpSpPr/>
            <p:nvPr/>
          </p:nvGrpSpPr>
          <p:grpSpPr>
            <a:xfrm>
              <a:off x="5005214" y="3977271"/>
              <a:ext cx="746998" cy="72592"/>
              <a:chOff x="5005214" y="3977271"/>
              <a:chExt cx="746998" cy="72592"/>
            </a:xfrm>
          </p:grpSpPr>
          <p:sp>
            <p:nvSpPr>
              <p:cNvPr id="373" name="任意多边形: 形状 372"/>
              <p:cNvSpPr/>
              <p:nvPr/>
            </p:nvSpPr>
            <p:spPr>
              <a:xfrm>
                <a:off x="5008564" y="3980621"/>
                <a:ext cx="740298" cy="65896"/>
              </a:xfrm>
              <a:custGeom>
                <a:avLst/>
                <a:gdLst>
                  <a:gd name="connsiteX0" fmla="*/ 707352 w 740298"/>
                  <a:gd name="connsiteY0" fmla="*/ 0 h 65896"/>
                  <a:gd name="connsiteX1" fmla="*/ 740299 w 740298"/>
                  <a:gd name="connsiteY1" fmla="*/ 0 h 65896"/>
                  <a:gd name="connsiteX2" fmla="*/ 740299 w 740298"/>
                  <a:gd name="connsiteY2" fmla="*/ 65896 h 65896"/>
                  <a:gd name="connsiteX3" fmla="*/ 707352 w 740298"/>
                  <a:gd name="connsiteY3" fmla="*/ 65896 h 65896"/>
                  <a:gd name="connsiteX4" fmla="*/ 32946 w 740298"/>
                  <a:gd name="connsiteY4" fmla="*/ 65896 h 65896"/>
                  <a:gd name="connsiteX5" fmla="*/ 0 w 740298"/>
                  <a:gd name="connsiteY5" fmla="*/ 65896 h 65896"/>
                  <a:gd name="connsiteX6" fmla="*/ 0 w 740298"/>
                  <a:gd name="connsiteY6" fmla="*/ 0 h 65896"/>
                  <a:gd name="connsiteX7" fmla="*/ 32946 w 740298"/>
                  <a:gd name="connsiteY7" fmla="*/ 0 h 65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0298" h="65896">
                    <a:moveTo>
                      <a:pt x="707352" y="0"/>
                    </a:moveTo>
                    <a:cubicBezTo>
                      <a:pt x="725548" y="0"/>
                      <a:pt x="740299" y="0"/>
                      <a:pt x="740299" y="0"/>
                    </a:cubicBezTo>
                    <a:lnTo>
                      <a:pt x="740299" y="65896"/>
                    </a:lnTo>
                    <a:cubicBezTo>
                      <a:pt x="740299" y="65896"/>
                      <a:pt x="725548" y="65896"/>
                      <a:pt x="707352" y="65896"/>
                    </a:cubicBezTo>
                    <a:lnTo>
                      <a:pt x="32946" y="65896"/>
                    </a:lnTo>
                    <a:cubicBezTo>
                      <a:pt x="14751" y="65896"/>
                      <a:pt x="0" y="65896"/>
                      <a:pt x="0" y="65896"/>
                    </a:cubicBezTo>
                    <a:lnTo>
                      <a:pt x="0" y="0"/>
                    </a:lnTo>
                    <a:cubicBezTo>
                      <a:pt x="0" y="0"/>
                      <a:pt x="14751" y="0"/>
                      <a:pt x="329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4" name="任意多边形: 形状 373"/>
              <p:cNvSpPr/>
              <p:nvPr/>
            </p:nvSpPr>
            <p:spPr>
              <a:xfrm>
                <a:off x="5005214" y="3977271"/>
                <a:ext cx="746998" cy="72592"/>
              </a:xfrm>
              <a:custGeom>
                <a:avLst/>
                <a:gdLst>
                  <a:gd name="connsiteX0" fmla="*/ 710702 w 746998"/>
                  <a:gd name="connsiteY0" fmla="*/ 72593 h 72592"/>
                  <a:gd name="connsiteX1" fmla="*/ 36296 w 746998"/>
                  <a:gd name="connsiteY1" fmla="*/ 72593 h 72592"/>
                  <a:gd name="connsiteX2" fmla="*/ 0 w 746998"/>
                  <a:gd name="connsiteY2" fmla="*/ 36296 h 72592"/>
                  <a:gd name="connsiteX3" fmla="*/ 36296 w 746998"/>
                  <a:gd name="connsiteY3" fmla="*/ 0 h 72592"/>
                  <a:gd name="connsiteX4" fmla="*/ 710702 w 746998"/>
                  <a:gd name="connsiteY4" fmla="*/ 0 h 72592"/>
                  <a:gd name="connsiteX5" fmla="*/ 746999 w 746998"/>
                  <a:gd name="connsiteY5" fmla="*/ 36296 h 72592"/>
                  <a:gd name="connsiteX6" fmla="*/ 710702 w 746998"/>
                  <a:gd name="connsiteY6" fmla="*/ 72593 h 72592"/>
                  <a:gd name="connsiteX7" fmla="*/ 36296 w 746998"/>
                  <a:gd name="connsiteY7" fmla="*/ 6703 h 72592"/>
                  <a:gd name="connsiteX8" fmla="*/ 6700 w 746998"/>
                  <a:gd name="connsiteY8" fmla="*/ 36300 h 72592"/>
                  <a:gd name="connsiteX9" fmla="*/ 36296 w 746998"/>
                  <a:gd name="connsiteY9" fmla="*/ 65896 h 72592"/>
                  <a:gd name="connsiteX10" fmla="*/ 710702 w 746998"/>
                  <a:gd name="connsiteY10" fmla="*/ 65896 h 72592"/>
                  <a:gd name="connsiteX11" fmla="*/ 740299 w 746998"/>
                  <a:gd name="connsiteY11" fmla="*/ 36300 h 72592"/>
                  <a:gd name="connsiteX12" fmla="*/ 710702 w 746998"/>
                  <a:gd name="connsiteY12" fmla="*/ 6703 h 72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6998" h="72592">
                    <a:moveTo>
                      <a:pt x="710702" y="72593"/>
                    </a:moveTo>
                    <a:lnTo>
                      <a:pt x="36296" y="72593"/>
                    </a:lnTo>
                    <a:cubicBezTo>
                      <a:pt x="16250" y="72593"/>
                      <a:pt x="0" y="56342"/>
                      <a:pt x="0" y="36296"/>
                    </a:cubicBezTo>
                    <a:cubicBezTo>
                      <a:pt x="0" y="16251"/>
                      <a:pt x="16250" y="0"/>
                      <a:pt x="36296" y="0"/>
                    </a:cubicBezTo>
                    <a:lnTo>
                      <a:pt x="710702" y="0"/>
                    </a:lnTo>
                    <a:cubicBezTo>
                      <a:pt x="730748" y="0"/>
                      <a:pt x="746999" y="16251"/>
                      <a:pt x="746999" y="36296"/>
                    </a:cubicBezTo>
                    <a:cubicBezTo>
                      <a:pt x="746999" y="56342"/>
                      <a:pt x="730748" y="72593"/>
                      <a:pt x="710702" y="72593"/>
                    </a:cubicBezTo>
                    <a:close/>
                    <a:moveTo>
                      <a:pt x="36296" y="6703"/>
                    </a:moveTo>
                    <a:cubicBezTo>
                      <a:pt x="19952" y="6703"/>
                      <a:pt x="6700" y="19956"/>
                      <a:pt x="6700" y="36300"/>
                    </a:cubicBezTo>
                    <a:cubicBezTo>
                      <a:pt x="6700" y="52644"/>
                      <a:pt x="19952" y="65896"/>
                      <a:pt x="36296" y="65896"/>
                    </a:cubicBezTo>
                    <a:lnTo>
                      <a:pt x="710702" y="65896"/>
                    </a:lnTo>
                    <a:cubicBezTo>
                      <a:pt x="727046" y="65896"/>
                      <a:pt x="740299" y="52644"/>
                      <a:pt x="740299" y="36300"/>
                    </a:cubicBezTo>
                    <a:cubicBezTo>
                      <a:pt x="740299" y="19956"/>
                      <a:pt x="727046" y="6703"/>
                      <a:pt x="710702" y="6703"/>
                    </a:cubicBezTo>
                    <a:close/>
                  </a:path>
                </a:pathLst>
              </a:custGeom>
              <a:solidFill>
                <a:srgbClr val="292A2E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375" name="图形 24"/>
            <p:cNvGrpSpPr/>
            <p:nvPr/>
          </p:nvGrpSpPr>
          <p:grpSpPr>
            <a:xfrm>
              <a:off x="4504612" y="3139995"/>
              <a:ext cx="792102" cy="427014"/>
              <a:chOff x="4504612" y="3139995"/>
              <a:chExt cx="792102" cy="427014"/>
            </a:xfrm>
          </p:grpSpPr>
          <p:sp>
            <p:nvSpPr>
              <p:cNvPr id="376" name="任意多边形: 形状 375"/>
              <p:cNvSpPr/>
              <p:nvPr/>
            </p:nvSpPr>
            <p:spPr>
              <a:xfrm>
                <a:off x="4507961" y="3143338"/>
                <a:ext cx="785403" cy="420321"/>
              </a:xfrm>
              <a:custGeom>
                <a:avLst/>
                <a:gdLst>
                  <a:gd name="connsiteX0" fmla="*/ 741366 w 785403"/>
                  <a:gd name="connsiteY0" fmla="*/ 420321 h 420321"/>
                  <a:gd name="connsiteX1" fmla="*/ 87304 w 785403"/>
                  <a:gd name="connsiteY1" fmla="*/ 420321 h 420321"/>
                  <a:gd name="connsiteX2" fmla="*/ 43638 w 785403"/>
                  <a:gd name="connsiteY2" fmla="*/ 381971 h 420321"/>
                  <a:gd name="connsiteX3" fmla="*/ 373 w 785403"/>
                  <a:gd name="connsiteY3" fmla="*/ 49720 h 420321"/>
                  <a:gd name="connsiteX4" fmla="*/ 38355 w 785403"/>
                  <a:gd name="connsiteY4" fmla="*/ 369 h 420321"/>
                  <a:gd name="connsiteX5" fmla="*/ 44040 w 785403"/>
                  <a:gd name="connsiteY5" fmla="*/ 0 h 420321"/>
                  <a:gd name="connsiteX6" fmla="*/ 698101 w 785403"/>
                  <a:gd name="connsiteY6" fmla="*/ 0 h 420321"/>
                  <a:gd name="connsiteX7" fmla="*/ 741767 w 785403"/>
                  <a:gd name="connsiteY7" fmla="*/ 38346 h 420321"/>
                  <a:gd name="connsiteX8" fmla="*/ 785028 w 785403"/>
                  <a:gd name="connsiteY8" fmla="*/ 370592 h 420321"/>
                  <a:gd name="connsiteX9" fmla="*/ 747067 w 785403"/>
                  <a:gd name="connsiteY9" fmla="*/ 419949 h 420321"/>
                  <a:gd name="connsiteX10" fmla="*/ 741366 w 785403"/>
                  <a:gd name="connsiteY10" fmla="*/ 420321 h 42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5403" h="420321">
                    <a:moveTo>
                      <a:pt x="741366" y="420321"/>
                    </a:moveTo>
                    <a:lnTo>
                      <a:pt x="87304" y="420321"/>
                    </a:lnTo>
                    <a:cubicBezTo>
                      <a:pt x="65182" y="420321"/>
                      <a:pt x="46495" y="403906"/>
                      <a:pt x="43638" y="381971"/>
                    </a:cubicBezTo>
                    <a:lnTo>
                      <a:pt x="373" y="49720"/>
                    </a:lnTo>
                    <a:cubicBezTo>
                      <a:pt x="-2766" y="25603"/>
                      <a:pt x="14239" y="3507"/>
                      <a:pt x="38355" y="369"/>
                    </a:cubicBezTo>
                    <a:cubicBezTo>
                      <a:pt x="40240" y="124"/>
                      <a:pt x="42139" y="0"/>
                      <a:pt x="44040" y="0"/>
                    </a:cubicBezTo>
                    <a:lnTo>
                      <a:pt x="698101" y="0"/>
                    </a:lnTo>
                    <a:cubicBezTo>
                      <a:pt x="720221" y="0"/>
                      <a:pt x="738910" y="16411"/>
                      <a:pt x="741767" y="38346"/>
                    </a:cubicBezTo>
                    <a:lnTo>
                      <a:pt x="785028" y="370592"/>
                    </a:lnTo>
                    <a:cubicBezTo>
                      <a:pt x="788174" y="394704"/>
                      <a:pt x="771180" y="416804"/>
                      <a:pt x="747067" y="419949"/>
                    </a:cubicBezTo>
                    <a:cubicBezTo>
                      <a:pt x="745174" y="420197"/>
                      <a:pt x="743272" y="420321"/>
                      <a:pt x="741366" y="420321"/>
                    </a:cubicBezTo>
                    <a:close/>
                  </a:path>
                </a:pathLst>
              </a:custGeom>
              <a:solidFill>
                <a:srgbClr val="292A2E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7" name="任意多边形: 形状 376"/>
              <p:cNvSpPr/>
              <p:nvPr/>
            </p:nvSpPr>
            <p:spPr>
              <a:xfrm>
                <a:off x="4507961" y="3143338"/>
                <a:ext cx="785403" cy="420321"/>
              </a:xfrm>
              <a:custGeom>
                <a:avLst/>
                <a:gdLst>
                  <a:gd name="connsiteX0" fmla="*/ 741366 w 785403"/>
                  <a:gd name="connsiteY0" fmla="*/ 420321 h 420321"/>
                  <a:gd name="connsiteX1" fmla="*/ 87304 w 785403"/>
                  <a:gd name="connsiteY1" fmla="*/ 420321 h 420321"/>
                  <a:gd name="connsiteX2" fmla="*/ 43638 w 785403"/>
                  <a:gd name="connsiteY2" fmla="*/ 381971 h 420321"/>
                  <a:gd name="connsiteX3" fmla="*/ 373 w 785403"/>
                  <a:gd name="connsiteY3" fmla="*/ 49720 h 420321"/>
                  <a:gd name="connsiteX4" fmla="*/ 38355 w 785403"/>
                  <a:gd name="connsiteY4" fmla="*/ 369 h 420321"/>
                  <a:gd name="connsiteX5" fmla="*/ 44040 w 785403"/>
                  <a:gd name="connsiteY5" fmla="*/ 0 h 420321"/>
                  <a:gd name="connsiteX6" fmla="*/ 698101 w 785403"/>
                  <a:gd name="connsiteY6" fmla="*/ 0 h 420321"/>
                  <a:gd name="connsiteX7" fmla="*/ 741767 w 785403"/>
                  <a:gd name="connsiteY7" fmla="*/ 38346 h 420321"/>
                  <a:gd name="connsiteX8" fmla="*/ 785028 w 785403"/>
                  <a:gd name="connsiteY8" fmla="*/ 370592 h 420321"/>
                  <a:gd name="connsiteX9" fmla="*/ 747067 w 785403"/>
                  <a:gd name="connsiteY9" fmla="*/ 419949 h 420321"/>
                  <a:gd name="connsiteX10" fmla="*/ 741366 w 785403"/>
                  <a:gd name="connsiteY10" fmla="*/ 420321 h 42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5403" h="420321">
                    <a:moveTo>
                      <a:pt x="741366" y="420321"/>
                    </a:moveTo>
                    <a:lnTo>
                      <a:pt x="87304" y="420321"/>
                    </a:lnTo>
                    <a:cubicBezTo>
                      <a:pt x="65182" y="420321"/>
                      <a:pt x="46495" y="403906"/>
                      <a:pt x="43638" y="381971"/>
                    </a:cubicBezTo>
                    <a:lnTo>
                      <a:pt x="373" y="49720"/>
                    </a:lnTo>
                    <a:cubicBezTo>
                      <a:pt x="-2766" y="25603"/>
                      <a:pt x="14239" y="3507"/>
                      <a:pt x="38355" y="369"/>
                    </a:cubicBezTo>
                    <a:cubicBezTo>
                      <a:pt x="40240" y="124"/>
                      <a:pt x="42139" y="0"/>
                      <a:pt x="44040" y="0"/>
                    </a:cubicBezTo>
                    <a:lnTo>
                      <a:pt x="698101" y="0"/>
                    </a:lnTo>
                    <a:cubicBezTo>
                      <a:pt x="720221" y="0"/>
                      <a:pt x="738910" y="16411"/>
                      <a:pt x="741767" y="38346"/>
                    </a:cubicBezTo>
                    <a:lnTo>
                      <a:pt x="785028" y="370592"/>
                    </a:lnTo>
                    <a:cubicBezTo>
                      <a:pt x="788174" y="394704"/>
                      <a:pt x="771180" y="416804"/>
                      <a:pt x="747067" y="419949"/>
                    </a:cubicBezTo>
                    <a:cubicBezTo>
                      <a:pt x="745174" y="420197"/>
                      <a:pt x="743272" y="420321"/>
                      <a:pt x="741366" y="420321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8" name="任意多边形: 形状 377"/>
              <p:cNvSpPr/>
              <p:nvPr/>
            </p:nvSpPr>
            <p:spPr>
              <a:xfrm>
                <a:off x="4504612" y="3139995"/>
                <a:ext cx="792102" cy="427014"/>
              </a:xfrm>
              <a:custGeom>
                <a:avLst/>
                <a:gdLst>
                  <a:gd name="connsiteX0" fmla="*/ 744715 w 792102"/>
                  <a:gd name="connsiteY0" fmla="*/ 427014 h 427014"/>
                  <a:gd name="connsiteX1" fmla="*/ 90653 w 792102"/>
                  <a:gd name="connsiteY1" fmla="*/ 427014 h 427014"/>
                  <a:gd name="connsiteX2" fmla="*/ 43664 w 792102"/>
                  <a:gd name="connsiteY2" fmla="*/ 385747 h 427014"/>
                  <a:gd name="connsiteX3" fmla="*/ 403 w 792102"/>
                  <a:gd name="connsiteY3" fmla="*/ 53505 h 427014"/>
                  <a:gd name="connsiteX4" fmla="*/ 41263 w 792102"/>
                  <a:gd name="connsiteY4" fmla="*/ 399 h 427014"/>
                  <a:gd name="connsiteX5" fmla="*/ 47389 w 792102"/>
                  <a:gd name="connsiteY5" fmla="*/ 0 h 427014"/>
                  <a:gd name="connsiteX6" fmla="*/ 701450 w 792102"/>
                  <a:gd name="connsiteY6" fmla="*/ 0 h 427014"/>
                  <a:gd name="connsiteX7" fmla="*/ 748436 w 792102"/>
                  <a:gd name="connsiteY7" fmla="*/ 41268 h 427014"/>
                  <a:gd name="connsiteX8" fmla="*/ 791701 w 792102"/>
                  <a:gd name="connsiteY8" fmla="*/ 373513 h 427014"/>
                  <a:gd name="connsiteX9" fmla="*/ 750835 w 792102"/>
                  <a:gd name="connsiteY9" fmla="*/ 426619 h 427014"/>
                  <a:gd name="connsiteX10" fmla="*/ 744715 w 792102"/>
                  <a:gd name="connsiteY10" fmla="*/ 427014 h 427014"/>
                  <a:gd name="connsiteX11" fmla="*/ 47389 w 792102"/>
                  <a:gd name="connsiteY11" fmla="*/ 6700 h 427014"/>
                  <a:gd name="connsiteX12" fmla="*/ 6705 w 792102"/>
                  <a:gd name="connsiteY12" fmla="*/ 47385 h 427014"/>
                  <a:gd name="connsiteX13" fmla="*/ 7046 w 792102"/>
                  <a:gd name="connsiteY13" fmla="*/ 52637 h 427014"/>
                  <a:gd name="connsiteX14" fmla="*/ 50310 w 792102"/>
                  <a:gd name="connsiteY14" fmla="*/ 384882 h 427014"/>
                  <a:gd name="connsiteX15" fmla="*/ 90653 w 792102"/>
                  <a:gd name="connsiteY15" fmla="*/ 420314 h 427014"/>
                  <a:gd name="connsiteX16" fmla="*/ 744715 w 792102"/>
                  <a:gd name="connsiteY16" fmla="*/ 420314 h 427014"/>
                  <a:gd name="connsiteX17" fmla="*/ 785399 w 792102"/>
                  <a:gd name="connsiteY17" fmla="*/ 379630 h 427014"/>
                  <a:gd name="connsiteX18" fmla="*/ 785058 w 792102"/>
                  <a:gd name="connsiteY18" fmla="*/ 374377 h 427014"/>
                  <a:gd name="connsiteX19" fmla="*/ 741810 w 792102"/>
                  <a:gd name="connsiteY19" fmla="*/ 42132 h 427014"/>
                  <a:gd name="connsiteX20" fmla="*/ 701467 w 792102"/>
                  <a:gd name="connsiteY20" fmla="*/ 6700 h 42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92102" h="427014">
                    <a:moveTo>
                      <a:pt x="744715" y="427014"/>
                    </a:moveTo>
                    <a:lnTo>
                      <a:pt x="90653" y="427014"/>
                    </a:lnTo>
                    <a:cubicBezTo>
                      <a:pt x="66868" y="426961"/>
                      <a:pt x="46788" y="409327"/>
                      <a:pt x="43664" y="385747"/>
                    </a:cubicBezTo>
                    <a:lnTo>
                      <a:pt x="403" y="53505"/>
                    </a:lnTo>
                    <a:cubicBezTo>
                      <a:pt x="-2979" y="27556"/>
                      <a:pt x="15315" y="3779"/>
                      <a:pt x="41263" y="399"/>
                    </a:cubicBezTo>
                    <a:cubicBezTo>
                      <a:pt x="43294" y="134"/>
                      <a:pt x="45340" y="0"/>
                      <a:pt x="47389" y="0"/>
                    </a:cubicBezTo>
                    <a:lnTo>
                      <a:pt x="701450" y="0"/>
                    </a:lnTo>
                    <a:cubicBezTo>
                      <a:pt x="725235" y="54"/>
                      <a:pt x="745314" y="17688"/>
                      <a:pt x="748436" y="41268"/>
                    </a:cubicBezTo>
                    <a:lnTo>
                      <a:pt x="791701" y="373513"/>
                    </a:lnTo>
                    <a:cubicBezTo>
                      <a:pt x="795081" y="399461"/>
                      <a:pt x="776787" y="423235"/>
                      <a:pt x="750835" y="426619"/>
                    </a:cubicBezTo>
                    <a:cubicBezTo>
                      <a:pt x="748808" y="426880"/>
                      <a:pt x="746761" y="427014"/>
                      <a:pt x="744715" y="427014"/>
                    </a:cubicBezTo>
                    <a:close/>
                    <a:moveTo>
                      <a:pt x="47389" y="6700"/>
                    </a:moveTo>
                    <a:cubicBezTo>
                      <a:pt x="24919" y="6700"/>
                      <a:pt x="6705" y="24917"/>
                      <a:pt x="6705" y="47385"/>
                    </a:cubicBezTo>
                    <a:cubicBezTo>
                      <a:pt x="6705" y="49143"/>
                      <a:pt x="6819" y="50895"/>
                      <a:pt x="7046" y="52637"/>
                    </a:cubicBezTo>
                    <a:lnTo>
                      <a:pt x="50310" y="384882"/>
                    </a:lnTo>
                    <a:cubicBezTo>
                      <a:pt x="52990" y="405129"/>
                      <a:pt x="70231" y="420271"/>
                      <a:pt x="90653" y="420314"/>
                    </a:cubicBezTo>
                    <a:lnTo>
                      <a:pt x="744715" y="420314"/>
                    </a:lnTo>
                    <a:cubicBezTo>
                      <a:pt x="767183" y="420314"/>
                      <a:pt x="785399" y="402097"/>
                      <a:pt x="785399" y="379630"/>
                    </a:cubicBezTo>
                    <a:cubicBezTo>
                      <a:pt x="785399" y="377871"/>
                      <a:pt x="785286" y="376119"/>
                      <a:pt x="785058" y="374377"/>
                    </a:cubicBezTo>
                    <a:lnTo>
                      <a:pt x="741810" y="42132"/>
                    </a:lnTo>
                    <a:cubicBezTo>
                      <a:pt x="739127" y="21888"/>
                      <a:pt x="721888" y="6747"/>
                      <a:pt x="701467" y="6700"/>
                    </a:cubicBezTo>
                    <a:close/>
                  </a:path>
                </a:pathLst>
              </a:custGeom>
              <a:solidFill>
                <a:srgbClr val="292A2E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379" name="图形 24"/>
            <p:cNvGrpSpPr/>
            <p:nvPr/>
          </p:nvGrpSpPr>
          <p:grpSpPr>
            <a:xfrm>
              <a:off x="4541596" y="3139995"/>
              <a:ext cx="792104" cy="427014"/>
              <a:chOff x="4541596" y="3139995"/>
              <a:chExt cx="792104" cy="427014"/>
            </a:xfrm>
          </p:grpSpPr>
          <p:sp>
            <p:nvSpPr>
              <p:cNvPr id="380" name="任意多边形: 形状 379"/>
              <p:cNvSpPr/>
              <p:nvPr/>
            </p:nvSpPr>
            <p:spPr>
              <a:xfrm>
                <a:off x="4544947" y="3143338"/>
                <a:ext cx="785403" cy="420321"/>
              </a:xfrm>
              <a:custGeom>
                <a:avLst/>
                <a:gdLst>
                  <a:gd name="connsiteX0" fmla="*/ 741362 w 785403"/>
                  <a:gd name="connsiteY0" fmla="*/ 420321 h 420321"/>
                  <a:gd name="connsiteX1" fmla="*/ 87300 w 785403"/>
                  <a:gd name="connsiteY1" fmla="*/ 420321 h 420321"/>
                  <a:gd name="connsiteX2" fmla="*/ 43638 w 785403"/>
                  <a:gd name="connsiteY2" fmla="*/ 381971 h 420321"/>
                  <a:gd name="connsiteX3" fmla="*/ 373 w 785403"/>
                  <a:gd name="connsiteY3" fmla="*/ 49720 h 420321"/>
                  <a:gd name="connsiteX4" fmla="*/ 38355 w 785403"/>
                  <a:gd name="connsiteY4" fmla="*/ 369 h 420321"/>
                  <a:gd name="connsiteX5" fmla="*/ 44040 w 785403"/>
                  <a:gd name="connsiteY5" fmla="*/ 0 h 420321"/>
                  <a:gd name="connsiteX6" fmla="*/ 698101 w 785403"/>
                  <a:gd name="connsiteY6" fmla="*/ 0 h 420321"/>
                  <a:gd name="connsiteX7" fmla="*/ 741764 w 785403"/>
                  <a:gd name="connsiteY7" fmla="*/ 38346 h 420321"/>
                  <a:gd name="connsiteX8" fmla="*/ 785028 w 785403"/>
                  <a:gd name="connsiteY8" fmla="*/ 370592 h 420321"/>
                  <a:gd name="connsiteX9" fmla="*/ 747057 w 785403"/>
                  <a:gd name="connsiteY9" fmla="*/ 419953 h 420321"/>
                  <a:gd name="connsiteX10" fmla="*/ 741362 w 785403"/>
                  <a:gd name="connsiteY10" fmla="*/ 420321 h 420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85403" h="420321">
                    <a:moveTo>
                      <a:pt x="741362" y="420321"/>
                    </a:moveTo>
                    <a:lnTo>
                      <a:pt x="87300" y="420321"/>
                    </a:lnTo>
                    <a:cubicBezTo>
                      <a:pt x="65180" y="420321"/>
                      <a:pt x="46493" y="403906"/>
                      <a:pt x="43638" y="381971"/>
                    </a:cubicBezTo>
                    <a:lnTo>
                      <a:pt x="373" y="49720"/>
                    </a:lnTo>
                    <a:cubicBezTo>
                      <a:pt x="-2766" y="25603"/>
                      <a:pt x="14239" y="3507"/>
                      <a:pt x="38355" y="369"/>
                    </a:cubicBezTo>
                    <a:cubicBezTo>
                      <a:pt x="40240" y="124"/>
                      <a:pt x="42139" y="0"/>
                      <a:pt x="44040" y="0"/>
                    </a:cubicBezTo>
                    <a:lnTo>
                      <a:pt x="698101" y="0"/>
                    </a:lnTo>
                    <a:cubicBezTo>
                      <a:pt x="720221" y="0"/>
                      <a:pt x="738907" y="16411"/>
                      <a:pt x="741764" y="38346"/>
                    </a:cubicBezTo>
                    <a:lnTo>
                      <a:pt x="785028" y="370592"/>
                    </a:lnTo>
                    <a:cubicBezTo>
                      <a:pt x="788174" y="394708"/>
                      <a:pt x="771173" y="416807"/>
                      <a:pt x="747057" y="419953"/>
                    </a:cubicBezTo>
                    <a:cubicBezTo>
                      <a:pt x="745171" y="420197"/>
                      <a:pt x="743268" y="420321"/>
                      <a:pt x="741362" y="42032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1" name="任意多边形: 形状 380"/>
              <p:cNvSpPr/>
              <p:nvPr/>
            </p:nvSpPr>
            <p:spPr>
              <a:xfrm>
                <a:off x="4541596" y="3139995"/>
                <a:ext cx="792104" cy="427014"/>
              </a:xfrm>
              <a:custGeom>
                <a:avLst/>
                <a:gdLst>
                  <a:gd name="connsiteX0" fmla="*/ 744714 w 792104"/>
                  <a:gd name="connsiteY0" fmla="*/ 427014 h 427014"/>
                  <a:gd name="connsiteX1" fmla="*/ 90652 w 792104"/>
                  <a:gd name="connsiteY1" fmla="*/ 427014 h 427014"/>
                  <a:gd name="connsiteX2" fmla="*/ 43666 w 792104"/>
                  <a:gd name="connsiteY2" fmla="*/ 385747 h 427014"/>
                  <a:gd name="connsiteX3" fmla="*/ 402 w 792104"/>
                  <a:gd name="connsiteY3" fmla="*/ 53505 h 427014"/>
                  <a:gd name="connsiteX4" fmla="*/ 41276 w 792104"/>
                  <a:gd name="connsiteY4" fmla="*/ 395 h 427014"/>
                  <a:gd name="connsiteX5" fmla="*/ 47391 w 792104"/>
                  <a:gd name="connsiteY5" fmla="*/ 0 h 427014"/>
                  <a:gd name="connsiteX6" fmla="*/ 701449 w 792104"/>
                  <a:gd name="connsiteY6" fmla="*/ 0 h 427014"/>
                  <a:gd name="connsiteX7" fmla="*/ 748439 w 792104"/>
                  <a:gd name="connsiteY7" fmla="*/ 41268 h 427014"/>
                  <a:gd name="connsiteX8" fmla="*/ 791703 w 792104"/>
                  <a:gd name="connsiteY8" fmla="*/ 373513 h 427014"/>
                  <a:gd name="connsiteX9" fmla="*/ 750824 w 792104"/>
                  <a:gd name="connsiteY9" fmla="*/ 426619 h 427014"/>
                  <a:gd name="connsiteX10" fmla="*/ 744714 w 792104"/>
                  <a:gd name="connsiteY10" fmla="*/ 427014 h 427014"/>
                  <a:gd name="connsiteX11" fmla="*/ 47391 w 792104"/>
                  <a:gd name="connsiteY11" fmla="*/ 6700 h 427014"/>
                  <a:gd name="connsiteX12" fmla="*/ 6698 w 792104"/>
                  <a:gd name="connsiteY12" fmla="*/ 47381 h 427014"/>
                  <a:gd name="connsiteX13" fmla="*/ 7038 w 792104"/>
                  <a:gd name="connsiteY13" fmla="*/ 52641 h 427014"/>
                  <a:gd name="connsiteX14" fmla="*/ 50299 w 792104"/>
                  <a:gd name="connsiteY14" fmla="*/ 384882 h 427014"/>
                  <a:gd name="connsiteX15" fmla="*/ 90652 w 792104"/>
                  <a:gd name="connsiteY15" fmla="*/ 420314 h 427014"/>
                  <a:gd name="connsiteX16" fmla="*/ 744714 w 792104"/>
                  <a:gd name="connsiteY16" fmla="*/ 420314 h 427014"/>
                  <a:gd name="connsiteX17" fmla="*/ 785398 w 792104"/>
                  <a:gd name="connsiteY17" fmla="*/ 379630 h 427014"/>
                  <a:gd name="connsiteX18" fmla="*/ 785057 w 792104"/>
                  <a:gd name="connsiteY18" fmla="*/ 374377 h 427014"/>
                  <a:gd name="connsiteX19" fmla="*/ 741793 w 792104"/>
                  <a:gd name="connsiteY19" fmla="*/ 42132 h 427014"/>
                  <a:gd name="connsiteX20" fmla="*/ 701449 w 792104"/>
                  <a:gd name="connsiteY20" fmla="*/ 6700 h 427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92104" h="427014">
                    <a:moveTo>
                      <a:pt x="744714" y="427014"/>
                    </a:moveTo>
                    <a:lnTo>
                      <a:pt x="90652" y="427014"/>
                    </a:lnTo>
                    <a:cubicBezTo>
                      <a:pt x="66868" y="426961"/>
                      <a:pt x="46789" y="409327"/>
                      <a:pt x="43666" y="385747"/>
                    </a:cubicBezTo>
                    <a:lnTo>
                      <a:pt x="402" y="53505"/>
                    </a:lnTo>
                    <a:cubicBezTo>
                      <a:pt x="-2977" y="27553"/>
                      <a:pt x="15324" y="3775"/>
                      <a:pt x="41276" y="395"/>
                    </a:cubicBezTo>
                    <a:cubicBezTo>
                      <a:pt x="43304" y="134"/>
                      <a:pt x="45346" y="0"/>
                      <a:pt x="47391" y="0"/>
                    </a:cubicBezTo>
                    <a:lnTo>
                      <a:pt x="701449" y="0"/>
                    </a:lnTo>
                    <a:cubicBezTo>
                      <a:pt x="725234" y="54"/>
                      <a:pt x="745313" y="17688"/>
                      <a:pt x="748439" y="41268"/>
                    </a:cubicBezTo>
                    <a:lnTo>
                      <a:pt x="791703" y="373513"/>
                    </a:lnTo>
                    <a:cubicBezTo>
                      <a:pt x="795080" y="399465"/>
                      <a:pt x="776779" y="423242"/>
                      <a:pt x="750824" y="426619"/>
                    </a:cubicBezTo>
                    <a:cubicBezTo>
                      <a:pt x="748797" y="426880"/>
                      <a:pt x="746757" y="427014"/>
                      <a:pt x="744714" y="427014"/>
                    </a:cubicBezTo>
                    <a:close/>
                    <a:moveTo>
                      <a:pt x="47391" y="6700"/>
                    </a:moveTo>
                    <a:cubicBezTo>
                      <a:pt x="24919" y="6696"/>
                      <a:pt x="6701" y="24910"/>
                      <a:pt x="6698" y="47381"/>
                    </a:cubicBezTo>
                    <a:cubicBezTo>
                      <a:pt x="6697" y="49140"/>
                      <a:pt x="6811" y="50899"/>
                      <a:pt x="7038" y="52641"/>
                    </a:cubicBezTo>
                    <a:lnTo>
                      <a:pt x="50299" y="384882"/>
                    </a:lnTo>
                    <a:cubicBezTo>
                      <a:pt x="52982" y="405129"/>
                      <a:pt x="70227" y="420271"/>
                      <a:pt x="90652" y="420314"/>
                    </a:cubicBezTo>
                    <a:lnTo>
                      <a:pt x="744714" y="420314"/>
                    </a:lnTo>
                    <a:cubicBezTo>
                      <a:pt x="767182" y="420314"/>
                      <a:pt x="785398" y="402097"/>
                      <a:pt x="785398" y="379630"/>
                    </a:cubicBezTo>
                    <a:cubicBezTo>
                      <a:pt x="785398" y="377871"/>
                      <a:pt x="785285" y="376119"/>
                      <a:pt x="785057" y="374377"/>
                    </a:cubicBezTo>
                    <a:lnTo>
                      <a:pt x="741793" y="42132"/>
                    </a:lnTo>
                    <a:cubicBezTo>
                      <a:pt x="739113" y="21885"/>
                      <a:pt x="721871" y="6743"/>
                      <a:pt x="701449" y="6700"/>
                    </a:cubicBezTo>
                    <a:close/>
                  </a:path>
                </a:pathLst>
              </a:custGeom>
              <a:solidFill>
                <a:srgbClr val="292A2E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383" name="图形 24"/>
            <p:cNvGrpSpPr/>
            <p:nvPr/>
          </p:nvGrpSpPr>
          <p:grpSpPr>
            <a:xfrm>
              <a:off x="4900379" y="2448113"/>
              <a:ext cx="368948" cy="572393"/>
              <a:chOff x="4900379" y="2448113"/>
              <a:chExt cx="368948" cy="572393"/>
            </a:xfrm>
          </p:grpSpPr>
          <p:sp>
            <p:nvSpPr>
              <p:cNvPr id="384" name="任意多边形: 形状 383"/>
              <p:cNvSpPr/>
              <p:nvPr/>
            </p:nvSpPr>
            <p:spPr>
              <a:xfrm>
                <a:off x="5149827" y="2463565"/>
                <a:ext cx="119499" cy="167174"/>
              </a:xfrm>
              <a:custGeom>
                <a:avLst/>
                <a:gdLst>
                  <a:gd name="connsiteX0" fmla="*/ 64389 w 119499"/>
                  <a:gd name="connsiteY0" fmla="*/ 167175 h 167174"/>
                  <a:gd name="connsiteX1" fmla="*/ 118624 w 119499"/>
                  <a:gd name="connsiteY1" fmla="*/ 58855 h 167174"/>
                  <a:gd name="connsiteX2" fmla="*/ 73028 w 119499"/>
                  <a:gd name="connsiteY2" fmla="*/ 38267 h 167174"/>
                  <a:gd name="connsiteX3" fmla="*/ 47904 w 119499"/>
                  <a:gd name="connsiteY3" fmla="*/ 292 h 167174"/>
                  <a:gd name="connsiteX4" fmla="*/ 0 w 119499"/>
                  <a:gd name="connsiteY4" fmla="*/ 48762 h 167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499" h="167174">
                    <a:moveTo>
                      <a:pt x="64389" y="167175"/>
                    </a:moveTo>
                    <a:cubicBezTo>
                      <a:pt x="64389" y="167175"/>
                      <a:pt x="107854" y="134369"/>
                      <a:pt x="118624" y="58855"/>
                    </a:cubicBezTo>
                    <a:cubicBezTo>
                      <a:pt x="126962" y="386"/>
                      <a:pt x="73028" y="38267"/>
                      <a:pt x="73028" y="38267"/>
                    </a:cubicBezTo>
                    <a:cubicBezTo>
                      <a:pt x="73028" y="38267"/>
                      <a:pt x="78623" y="-3892"/>
                      <a:pt x="47904" y="292"/>
                    </a:cubicBezTo>
                    <a:cubicBezTo>
                      <a:pt x="17185" y="4476"/>
                      <a:pt x="0" y="48762"/>
                      <a:pt x="0" y="48762"/>
                    </a:cubicBezTo>
                  </a:path>
                </a:pathLst>
              </a:custGeom>
              <a:solidFill>
                <a:srgbClr val="0C0C0C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5" name="任意多边形: 形状 384"/>
              <p:cNvSpPr/>
              <p:nvPr/>
            </p:nvSpPr>
            <p:spPr>
              <a:xfrm>
                <a:off x="4929665" y="2468805"/>
                <a:ext cx="109313" cy="225593"/>
              </a:xfrm>
              <a:custGeom>
                <a:avLst/>
                <a:gdLst>
                  <a:gd name="connsiteX0" fmla="*/ 109313 w 109313"/>
                  <a:gd name="connsiteY0" fmla="*/ 0 h 225593"/>
                  <a:gd name="connsiteX1" fmla="*/ 12005 w 109313"/>
                  <a:gd name="connsiteY1" fmla="*/ 222857 h 225593"/>
                  <a:gd name="connsiteX2" fmla="*/ 25488 w 109313"/>
                  <a:gd name="connsiteY2" fmla="*/ 223758 h 225593"/>
                  <a:gd name="connsiteX3" fmla="*/ 52864 w 109313"/>
                  <a:gd name="connsiteY3" fmla="*/ 225594 h 225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3" h="225593">
                    <a:moveTo>
                      <a:pt x="109313" y="0"/>
                    </a:moveTo>
                    <a:cubicBezTo>
                      <a:pt x="109313" y="0"/>
                      <a:pt x="-43088" y="16341"/>
                      <a:pt x="12005" y="222857"/>
                    </a:cubicBezTo>
                    <a:lnTo>
                      <a:pt x="25488" y="223758"/>
                    </a:lnTo>
                    <a:lnTo>
                      <a:pt x="52864" y="225594"/>
                    </a:lnTo>
                  </a:path>
                </a:pathLst>
              </a:custGeom>
              <a:solidFill>
                <a:srgbClr val="0C0C0C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6" name="任意多边形: 形状 385"/>
              <p:cNvSpPr/>
              <p:nvPr/>
            </p:nvSpPr>
            <p:spPr>
              <a:xfrm>
                <a:off x="4900379" y="2726896"/>
                <a:ext cx="288310" cy="293610"/>
              </a:xfrm>
              <a:custGeom>
                <a:avLst/>
                <a:gdLst>
                  <a:gd name="connsiteX0" fmla="*/ 288311 w 288310"/>
                  <a:gd name="connsiteY0" fmla="*/ 180413 h 293610"/>
                  <a:gd name="connsiteX1" fmla="*/ 136878 w 288310"/>
                  <a:gd name="connsiteY1" fmla="*/ 292947 h 293610"/>
                  <a:gd name="connsiteX2" fmla="*/ 0 w 288310"/>
                  <a:gd name="connsiteY2" fmla="*/ 180239 h 293610"/>
                  <a:gd name="connsiteX3" fmla="*/ 29171 w 288310"/>
                  <a:gd name="connsiteY3" fmla="*/ 173328 h 293610"/>
                  <a:gd name="connsiteX4" fmla="*/ 73457 w 288310"/>
                  <a:gd name="connsiteY4" fmla="*/ 124647 h 293610"/>
                  <a:gd name="connsiteX5" fmla="*/ 72951 w 288310"/>
                  <a:gd name="connsiteY5" fmla="*/ 0 h 293610"/>
                  <a:gd name="connsiteX6" fmla="*/ 225262 w 288310"/>
                  <a:gd name="connsiteY6" fmla="*/ 34022 h 293610"/>
                  <a:gd name="connsiteX7" fmla="*/ 260436 w 288310"/>
                  <a:gd name="connsiteY7" fmla="*/ 173355 h 293610"/>
                  <a:gd name="connsiteX8" fmla="*/ 288311 w 288310"/>
                  <a:gd name="connsiteY8" fmla="*/ 180413 h 29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8310" h="293610">
                    <a:moveTo>
                      <a:pt x="288311" y="180413"/>
                    </a:moveTo>
                    <a:cubicBezTo>
                      <a:pt x="287641" y="180326"/>
                      <a:pt x="280207" y="303690"/>
                      <a:pt x="136878" y="292947"/>
                    </a:cubicBezTo>
                    <a:cubicBezTo>
                      <a:pt x="37653" y="285514"/>
                      <a:pt x="2271" y="180239"/>
                      <a:pt x="0" y="180239"/>
                    </a:cubicBezTo>
                    <a:cubicBezTo>
                      <a:pt x="10696" y="177964"/>
                      <a:pt x="23918" y="174514"/>
                      <a:pt x="29171" y="173328"/>
                    </a:cubicBezTo>
                    <a:cubicBezTo>
                      <a:pt x="52617" y="167888"/>
                      <a:pt x="70251" y="148502"/>
                      <a:pt x="73457" y="124647"/>
                    </a:cubicBezTo>
                    <a:cubicBezTo>
                      <a:pt x="76358" y="107161"/>
                      <a:pt x="71447" y="17691"/>
                      <a:pt x="72951" y="0"/>
                    </a:cubicBezTo>
                    <a:lnTo>
                      <a:pt x="225262" y="34022"/>
                    </a:lnTo>
                    <a:cubicBezTo>
                      <a:pt x="223131" y="71390"/>
                      <a:pt x="208238" y="158022"/>
                      <a:pt x="260436" y="173355"/>
                    </a:cubicBezTo>
                    <a:cubicBezTo>
                      <a:pt x="269133" y="175874"/>
                      <a:pt x="278489" y="178209"/>
                      <a:pt x="288311" y="180413"/>
                    </a:cubicBezTo>
                    <a:close/>
                  </a:path>
                </a:pathLst>
              </a:custGeom>
              <a:solidFill>
                <a:srgbClr val="FAA896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7" name="任意多边形: 形状 386"/>
              <p:cNvSpPr/>
              <p:nvPr/>
            </p:nvSpPr>
            <p:spPr>
              <a:xfrm>
                <a:off x="5025199" y="2749331"/>
                <a:ext cx="102575" cy="115498"/>
              </a:xfrm>
              <a:custGeom>
                <a:avLst/>
                <a:gdLst>
                  <a:gd name="connsiteX0" fmla="*/ 102575 w 102575"/>
                  <a:gd name="connsiteY0" fmla="*/ 115498 h 115498"/>
                  <a:gd name="connsiteX1" fmla="*/ 97996 w 102575"/>
                  <a:gd name="connsiteY1" fmla="*/ 91861 h 115498"/>
                  <a:gd name="connsiteX2" fmla="*/ 99001 w 102575"/>
                  <a:gd name="connsiteY2" fmla="*/ 36879 h 115498"/>
                  <a:gd name="connsiteX3" fmla="*/ 14821 w 102575"/>
                  <a:gd name="connsiteY3" fmla="*/ 0 h 115498"/>
                  <a:gd name="connsiteX4" fmla="*/ 751 w 102575"/>
                  <a:gd name="connsiteY4" fmla="*/ 66010 h 115498"/>
                  <a:gd name="connsiteX5" fmla="*/ 102575 w 102575"/>
                  <a:gd name="connsiteY5" fmla="*/ 115498 h 115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2575" h="115498">
                    <a:moveTo>
                      <a:pt x="102575" y="115498"/>
                    </a:moveTo>
                    <a:cubicBezTo>
                      <a:pt x="100190" y="107810"/>
                      <a:pt x="98653" y="99885"/>
                      <a:pt x="97996" y="91861"/>
                    </a:cubicBezTo>
                    <a:cubicBezTo>
                      <a:pt x="96325" y="73551"/>
                      <a:pt x="96663" y="55116"/>
                      <a:pt x="99001" y="36879"/>
                    </a:cubicBezTo>
                    <a:cubicBezTo>
                      <a:pt x="68045" y="32702"/>
                      <a:pt x="38880" y="19925"/>
                      <a:pt x="14821" y="0"/>
                    </a:cubicBezTo>
                    <a:cubicBezTo>
                      <a:pt x="11990" y="10445"/>
                      <a:pt x="-3563" y="56081"/>
                      <a:pt x="751" y="66010"/>
                    </a:cubicBezTo>
                    <a:cubicBezTo>
                      <a:pt x="8875" y="84773"/>
                      <a:pt x="47128" y="115498"/>
                      <a:pt x="102575" y="115498"/>
                    </a:cubicBezTo>
                    <a:close/>
                  </a:path>
                </a:pathLst>
              </a:custGeom>
              <a:solidFill>
                <a:srgbClr val="0C0C0C">
                  <a:alpha val="52000"/>
                </a:srgbClr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8" name="任意多边形: 形状 387"/>
              <p:cNvSpPr/>
              <p:nvPr/>
            </p:nvSpPr>
            <p:spPr>
              <a:xfrm>
                <a:off x="4962330" y="2492676"/>
                <a:ext cx="254271" cy="348564"/>
              </a:xfrm>
              <a:custGeom>
                <a:avLst/>
                <a:gdLst>
                  <a:gd name="connsiteX0" fmla="*/ 134016 w 254271"/>
                  <a:gd name="connsiteY0" fmla="*/ 347736 h 348564"/>
                  <a:gd name="connsiteX1" fmla="*/ 970 w 254271"/>
                  <a:gd name="connsiteY1" fmla="*/ 222817 h 348564"/>
                  <a:gd name="connsiteX2" fmla="*/ 19 w 254271"/>
                  <a:gd name="connsiteY2" fmla="*/ 149220 h 348564"/>
                  <a:gd name="connsiteX3" fmla="*/ 117779 w 254271"/>
                  <a:gd name="connsiteY3" fmla="*/ 11 h 348564"/>
                  <a:gd name="connsiteX4" fmla="*/ 117779 w 254271"/>
                  <a:gd name="connsiteY4" fmla="*/ 11 h 348564"/>
                  <a:gd name="connsiteX5" fmla="*/ 253859 w 254271"/>
                  <a:gd name="connsiteY5" fmla="*/ 145990 h 348564"/>
                  <a:gd name="connsiteX6" fmla="*/ 254271 w 254271"/>
                  <a:gd name="connsiteY6" fmla="*/ 178575 h 348564"/>
                  <a:gd name="connsiteX7" fmla="*/ 251832 w 254271"/>
                  <a:gd name="connsiteY7" fmla="*/ 212014 h 348564"/>
                  <a:gd name="connsiteX8" fmla="*/ 221891 w 254271"/>
                  <a:gd name="connsiteY8" fmla="*/ 316039 h 348564"/>
                  <a:gd name="connsiteX9" fmla="*/ 134016 w 254271"/>
                  <a:gd name="connsiteY9" fmla="*/ 347736 h 348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4271" h="348564">
                    <a:moveTo>
                      <a:pt x="134016" y="347736"/>
                    </a:moveTo>
                    <a:cubicBezTo>
                      <a:pt x="73928" y="342349"/>
                      <a:pt x="2009" y="304381"/>
                      <a:pt x="970" y="222817"/>
                    </a:cubicBezTo>
                    <a:lnTo>
                      <a:pt x="19" y="149220"/>
                    </a:lnTo>
                    <a:cubicBezTo>
                      <a:pt x="-1020" y="67652"/>
                      <a:pt x="40982" y="986"/>
                      <a:pt x="117779" y="11"/>
                    </a:cubicBezTo>
                    <a:lnTo>
                      <a:pt x="117779" y="11"/>
                    </a:lnTo>
                    <a:cubicBezTo>
                      <a:pt x="194575" y="-967"/>
                      <a:pt x="252820" y="64426"/>
                      <a:pt x="253859" y="145990"/>
                    </a:cubicBezTo>
                    <a:lnTo>
                      <a:pt x="254271" y="178575"/>
                    </a:lnTo>
                    <a:cubicBezTo>
                      <a:pt x="254221" y="189764"/>
                      <a:pt x="253403" y="200936"/>
                      <a:pt x="251832" y="212014"/>
                    </a:cubicBezTo>
                    <a:cubicBezTo>
                      <a:pt x="247893" y="241326"/>
                      <a:pt x="241782" y="285890"/>
                      <a:pt x="221891" y="316039"/>
                    </a:cubicBezTo>
                    <a:cubicBezTo>
                      <a:pt x="203118" y="344500"/>
                      <a:pt x="172399" y="351180"/>
                      <a:pt x="134016" y="347736"/>
                    </a:cubicBezTo>
                    <a:close/>
                  </a:path>
                </a:pathLst>
              </a:custGeom>
              <a:solidFill>
                <a:srgbClr val="FAA896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9" name="任意多边形: 形状 388"/>
              <p:cNvSpPr/>
              <p:nvPr/>
            </p:nvSpPr>
            <p:spPr>
              <a:xfrm>
                <a:off x="5090870" y="2750030"/>
                <a:ext cx="70606" cy="15907"/>
              </a:xfrm>
              <a:custGeom>
                <a:avLst/>
                <a:gdLst>
                  <a:gd name="connsiteX0" fmla="*/ 33347 w 70606"/>
                  <a:gd name="connsiteY0" fmla="*/ 15826 h 15907"/>
                  <a:gd name="connsiteX1" fmla="*/ 69429 w 70606"/>
                  <a:gd name="connsiteY1" fmla="*/ 8935 h 15907"/>
                  <a:gd name="connsiteX2" fmla="*/ 70451 w 70606"/>
                  <a:gd name="connsiteY2" fmla="*/ 6392 h 15907"/>
                  <a:gd name="connsiteX3" fmla="*/ 67908 w 70606"/>
                  <a:gd name="connsiteY3" fmla="*/ 5371 h 15907"/>
                  <a:gd name="connsiteX4" fmla="*/ 3864 w 70606"/>
                  <a:gd name="connsiteY4" fmla="*/ 969 h 15907"/>
                  <a:gd name="connsiteX5" fmla="*/ 2766 w 70606"/>
                  <a:gd name="connsiteY5" fmla="*/ 185 h 15907"/>
                  <a:gd name="connsiteX6" fmla="*/ 186 w 70606"/>
                  <a:gd name="connsiteY6" fmla="*/ 1113 h 15907"/>
                  <a:gd name="connsiteX7" fmla="*/ 836 w 70606"/>
                  <a:gd name="connsiteY7" fmla="*/ 3535 h 15907"/>
                  <a:gd name="connsiteX8" fmla="*/ 1506 w 70606"/>
                  <a:gd name="connsiteY8" fmla="*/ 4044 h 15907"/>
                  <a:gd name="connsiteX9" fmla="*/ 33347 w 70606"/>
                  <a:gd name="connsiteY9" fmla="*/ 15826 h 1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0606" h="15907">
                    <a:moveTo>
                      <a:pt x="33347" y="15826"/>
                    </a:moveTo>
                    <a:cubicBezTo>
                      <a:pt x="45748" y="16388"/>
                      <a:pt x="58106" y="14027"/>
                      <a:pt x="69429" y="8935"/>
                    </a:cubicBezTo>
                    <a:cubicBezTo>
                      <a:pt x="70414" y="8516"/>
                      <a:pt x="70869" y="7377"/>
                      <a:pt x="70451" y="6392"/>
                    </a:cubicBezTo>
                    <a:cubicBezTo>
                      <a:pt x="70032" y="5407"/>
                      <a:pt x="68893" y="4952"/>
                      <a:pt x="67908" y="5371"/>
                    </a:cubicBezTo>
                    <a:cubicBezTo>
                      <a:pt x="43517" y="15755"/>
                      <a:pt x="21371" y="14248"/>
                      <a:pt x="3864" y="969"/>
                    </a:cubicBezTo>
                    <a:cubicBezTo>
                      <a:pt x="3513" y="687"/>
                      <a:pt x="3144" y="426"/>
                      <a:pt x="2766" y="185"/>
                    </a:cubicBezTo>
                    <a:cubicBezTo>
                      <a:pt x="1797" y="-271"/>
                      <a:pt x="642" y="145"/>
                      <a:pt x="186" y="1113"/>
                    </a:cubicBezTo>
                    <a:cubicBezTo>
                      <a:pt x="-219" y="1970"/>
                      <a:pt x="55" y="2995"/>
                      <a:pt x="836" y="3535"/>
                    </a:cubicBezTo>
                    <a:cubicBezTo>
                      <a:pt x="977" y="3625"/>
                      <a:pt x="1204" y="3803"/>
                      <a:pt x="1506" y="4044"/>
                    </a:cubicBezTo>
                    <a:cubicBezTo>
                      <a:pt x="10708" y="11055"/>
                      <a:pt x="21796" y="15159"/>
                      <a:pt x="33347" y="15826"/>
                    </a:cubicBezTo>
                    <a:close/>
                  </a:path>
                </a:pathLst>
              </a:custGeom>
              <a:solidFill>
                <a:srgbClr val="0C0C0C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0" name="任意多边形: 形状 389"/>
              <p:cNvSpPr/>
              <p:nvPr/>
            </p:nvSpPr>
            <p:spPr>
              <a:xfrm>
                <a:off x="5106575" y="2774701"/>
                <a:ext cx="25465" cy="9607"/>
              </a:xfrm>
              <a:custGeom>
                <a:avLst/>
                <a:gdLst>
                  <a:gd name="connsiteX0" fmla="*/ 17066 w 25465"/>
                  <a:gd name="connsiteY0" fmla="*/ 9533 h 9607"/>
                  <a:gd name="connsiteX1" fmla="*/ 23786 w 25465"/>
                  <a:gd name="connsiteY1" fmla="*/ 9372 h 9607"/>
                  <a:gd name="connsiteX2" fmla="*/ 25447 w 25465"/>
                  <a:gd name="connsiteY2" fmla="*/ 7191 h 9607"/>
                  <a:gd name="connsiteX3" fmla="*/ 23374 w 25465"/>
                  <a:gd name="connsiteY3" fmla="*/ 5516 h 9607"/>
                  <a:gd name="connsiteX4" fmla="*/ 3274 w 25465"/>
                  <a:gd name="connsiteY4" fmla="*/ 532 h 9607"/>
                  <a:gd name="connsiteX5" fmla="*/ 531 w 25465"/>
                  <a:gd name="connsiteY5" fmla="*/ 605 h 9607"/>
                  <a:gd name="connsiteX6" fmla="*/ 527 w 25465"/>
                  <a:gd name="connsiteY6" fmla="*/ 3269 h 9607"/>
                  <a:gd name="connsiteX7" fmla="*/ 17066 w 25465"/>
                  <a:gd name="connsiteY7" fmla="*/ 9533 h 9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465" h="9607">
                    <a:moveTo>
                      <a:pt x="17066" y="9533"/>
                    </a:moveTo>
                    <a:cubicBezTo>
                      <a:pt x="19307" y="9670"/>
                      <a:pt x="21555" y="9617"/>
                      <a:pt x="23786" y="9372"/>
                    </a:cubicBezTo>
                    <a:cubicBezTo>
                      <a:pt x="24848" y="9228"/>
                      <a:pt x="25591" y="8253"/>
                      <a:pt x="25447" y="7191"/>
                    </a:cubicBezTo>
                    <a:cubicBezTo>
                      <a:pt x="25310" y="6170"/>
                      <a:pt x="24399" y="5436"/>
                      <a:pt x="23374" y="5516"/>
                    </a:cubicBezTo>
                    <a:cubicBezTo>
                      <a:pt x="9954" y="6943"/>
                      <a:pt x="3545" y="793"/>
                      <a:pt x="3274" y="532"/>
                    </a:cubicBezTo>
                    <a:cubicBezTo>
                      <a:pt x="2497" y="-205"/>
                      <a:pt x="1271" y="-172"/>
                      <a:pt x="531" y="605"/>
                    </a:cubicBezTo>
                    <a:cubicBezTo>
                      <a:pt x="-176" y="1349"/>
                      <a:pt x="-176" y="2518"/>
                      <a:pt x="527" y="3269"/>
                    </a:cubicBezTo>
                    <a:cubicBezTo>
                      <a:pt x="5150" y="7205"/>
                      <a:pt x="10996" y="9416"/>
                      <a:pt x="17066" y="9533"/>
                    </a:cubicBezTo>
                    <a:close/>
                  </a:path>
                </a:pathLst>
              </a:custGeom>
              <a:solidFill>
                <a:srgbClr val="0C0C0C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1" name="任意多边形: 形状 390"/>
              <p:cNvSpPr/>
              <p:nvPr/>
            </p:nvSpPr>
            <p:spPr>
              <a:xfrm>
                <a:off x="5181377" y="2668015"/>
                <a:ext cx="18920" cy="18920"/>
              </a:xfrm>
              <a:custGeom>
                <a:avLst/>
                <a:gdLst>
                  <a:gd name="connsiteX0" fmla="*/ 18920 w 18920"/>
                  <a:gd name="connsiteY0" fmla="*/ 9460 h 18920"/>
                  <a:gd name="connsiteX1" fmla="*/ 9460 w 18920"/>
                  <a:gd name="connsiteY1" fmla="*/ 18920 h 18920"/>
                  <a:gd name="connsiteX2" fmla="*/ 0 w 18920"/>
                  <a:gd name="connsiteY2" fmla="*/ 9460 h 18920"/>
                  <a:gd name="connsiteX3" fmla="*/ 9460 w 18920"/>
                  <a:gd name="connsiteY3" fmla="*/ 0 h 18920"/>
                  <a:gd name="connsiteX4" fmla="*/ 18920 w 18920"/>
                  <a:gd name="connsiteY4" fmla="*/ 9460 h 18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20" h="18920">
                    <a:moveTo>
                      <a:pt x="18920" y="9460"/>
                    </a:moveTo>
                    <a:cubicBezTo>
                      <a:pt x="18920" y="14685"/>
                      <a:pt x="14685" y="18920"/>
                      <a:pt x="9460" y="18920"/>
                    </a:cubicBezTo>
                    <a:cubicBezTo>
                      <a:pt x="4235" y="18920"/>
                      <a:pt x="0" y="14685"/>
                      <a:pt x="0" y="9460"/>
                    </a:cubicBezTo>
                    <a:cubicBezTo>
                      <a:pt x="0" y="4235"/>
                      <a:pt x="4235" y="0"/>
                      <a:pt x="9460" y="0"/>
                    </a:cubicBezTo>
                    <a:cubicBezTo>
                      <a:pt x="14685" y="0"/>
                      <a:pt x="18920" y="4235"/>
                      <a:pt x="18920" y="9460"/>
                    </a:cubicBezTo>
                    <a:close/>
                  </a:path>
                </a:pathLst>
              </a:custGeom>
              <a:solidFill>
                <a:srgbClr val="0C0C0C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2" name="任意多边形: 形状 391"/>
              <p:cNvSpPr/>
              <p:nvPr/>
            </p:nvSpPr>
            <p:spPr>
              <a:xfrm>
                <a:off x="5088956" y="2662213"/>
                <a:ext cx="18920" cy="18920"/>
              </a:xfrm>
              <a:custGeom>
                <a:avLst/>
                <a:gdLst>
                  <a:gd name="connsiteX0" fmla="*/ 18920 w 18920"/>
                  <a:gd name="connsiteY0" fmla="*/ 9460 h 18920"/>
                  <a:gd name="connsiteX1" fmla="*/ 9460 w 18920"/>
                  <a:gd name="connsiteY1" fmla="*/ 18920 h 18920"/>
                  <a:gd name="connsiteX2" fmla="*/ 0 w 18920"/>
                  <a:gd name="connsiteY2" fmla="*/ 9460 h 18920"/>
                  <a:gd name="connsiteX3" fmla="*/ 9460 w 18920"/>
                  <a:gd name="connsiteY3" fmla="*/ 0 h 18920"/>
                  <a:gd name="connsiteX4" fmla="*/ 18920 w 18920"/>
                  <a:gd name="connsiteY4" fmla="*/ 9460 h 18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20" h="18920">
                    <a:moveTo>
                      <a:pt x="18920" y="9460"/>
                    </a:moveTo>
                    <a:cubicBezTo>
                      <a:pt x="18920" y="14685"/>
                      <a:pt x="14685" y="18920"/>
                      <a:pt x="9460" y="18920"/>
                    </a:cubicBezTo>
                    <a:cubicBezTo>
                      <a:pt x="4235" y="18920"/>
                      <a:pt x="0" y="14685"/>
                      <a:pt x="0" y="9460"/>
                    </a:cubicBezTo>
                    <a:cubicBezTo>
                      <a:pt x="0" y="4235"/>
                      <a:pt x="4235" y="0"/>
                      <a:pt x="9460" y="0"/>
                    </a:cubicBezTo>
                    <a:cubicBezTo>
                      <a:pt x="14685" y="0"/>
                      <a:pt x="18920" y="4235"/>
                      <a:pt x="18920" y="9460"/>
                    </a:cubicBezTo>
                    <a:close/>
                  </a:path>
                </a:pathLst>
              </a:custGeom>
              <a:solidFill>
                <a:srgbClr val="0C0C0C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3" name="任意多边形: 形状 392"/>
              <p:cNvSpPr/>
              <p:nvPr/>
            </p:nvSpPr>
            <p:spPr>
              <a:xfrm>
                <a:off x="4925496" y="2655764"/>
                <a:ext cx="62941" cy="84517"/>
              </a:xfrm>
              <a:custGeom>
                <a:avLst/>
                <a:gdLst>
                  <a:gd name="connsiteX0" fmla="*/ 42883 w 62941"/>
                  <a:gd name="connsiteY0" fmla="*/ 84515 h 84517"/>
                  <a:gd name="connsiteX1" fmla="*/ 4 w 62941"/>
                  <a:gd name="connsiteY1" fmla="*/ 36749 h 84517"/>
                  <a:gd name="connsiteX2" fmla="*/ 41804 w 62941"/>
                  <a:gd name="connsiteY2" fmla="*/ 0 h 84517"/>
                  <a:gd name="connsiteX3" fmla="*/ 54028 w 62941"/>
                  <a:gd name="connsiteY3" fmla="*/ 15487 h 84517"/>
                  <a:gd name="connsiteX4" fmla="*/ 62942 w 62941"/>
                  <a:gd name="connsiteY4" fmla="*/ 84261 h 8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941" h="84517">
                    <a:moveTo>
                      <a:pt x="42883" y="84515"/>
                    </a:moveTo>
                    <a:cubicBezTo>
                      <a:pt x="19547" y="84813"/>
                      <a:pt x="309" y="60084"/>
                      <a:pt x="4" y="36749"/>
                    </a:cubicBezTo>
                    <a:cubicBezTo>
                      <a:pt x="-301" y="13413"/>
                      <a:pt x="18465" y="298"/>
                      <a:pt x="41804" y="0"/>
                    </a:cubicBezTo>
                    <a:lnTo>
                      <a:pt x="54028" y="15487"/>
                    </a:lnTo>
                    <a:lnTo>
                      <a:pt x="62942" y="84261"/>
                    </a:lnTo>
                    <a:close/>
                  </a:path>
                </a:pathLst>
              </a:custGeom>
              <a:solidFill>
                <a:srgbClr val="FAA896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grpSp>
            <p:nvGrpSpPr>
              <p:cNvPr id="394" name="图形 24"/>
              <p:cNvGrpSpPr/>
              <p:nvPr/>
            </p:nvGrpSpPr>
            <p:grpSpPr>
              <a:xfrm>
                <a:off x="4951079" y="2466344"/>
                <a:ext cx="265977" cy="272280"/>
                <a:chOff x="4951079" y="2466344"/>
                <a:chExt cx="265977" cy="272280"/>
              </a:xfrm>
              <a:solidFill>
                <a:srgbClr val="0C0C0C"/>
              </a:solidFill>
            </p:grpSpPr>
            <p:sp>
              <p:nvSpPr>
                <p:cNvPr id="395" name="任意多边形: 形状 394"/>
                <p:cNvSpPr/>
                <p:nvPr/>
              </p:nvSpPr>
              <p:spPr>
                <a:xfrm>
                  <a:off x="4951079" y="2466344"/>
                  <a:ext cx="265977" cy="236432"/>
                </a:xfrm>
                <a:custGeom>
                  <a:avLst/>
                  <a:gdLst>
                    <a:gd name="connsiteX0" fmla="*/ 40522 w 265977"/>
                    <a:gd name="connsiteY0" fmla="*/ 236433 h 236432"/>
                    <a:gd name="connsiteX1" fmla="*/ 83401 w 265977"/>
                    <a:gd name="connsiteY1" fmla="*/ 113893 h 236432"/>
                    <a:gd name="connsiteX2" fmla="*/ 215588 w 265977"/>
                    <a:gd name="connsiteY2" fmla="*/ 132223 h 236432"/>
                    <a:gd name="connsiteX3" fmla="*/ 262447 w 265977"/>
                    <a:gd name="connsiteY3" fmla="*/ 144343 h 236432"/>
                    <a:gd name="connsiteX4" fmla="*/ 241724 w 265977"/>
                    <a:gd name="connsiteY4" fmla="*/ 40345 h 236432"/>
                    <a:gd name="connsiteX5" fmla="*/ 77196 w 265977"/>
                    <a:gd name="connsiteY5" fmla="*/ 4836 h 236432"/>
                    <a:gd name="connsiteX6" fmla="*/ 11418 w 265977"/>
                    <a:gd name="connsiteY6" fmla="*/ 194498 h 236432"/>
                    <a:gd name="connsiteX7" fmla="*/ 16667 w 265977"/>
                    <a:gd name="connsiteY7" fmla="*/ 234289 h 236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977" h="236432">
                      <a:moveTo>
                        <a:pt x="40522" y="236433"/>
                      </a:moveTo>
                      <a:cubicBezTo>
                        <a:pt x="40522" y="236433"/>
                        <a:pt x="48401" y="121018"/>
                        <a:pt x="83401" y="113893"/>
                      </a:cubicBezTo>
                      <a:cubicBezTo>
                        <a:pt x="106709" y="109146"/>
                        <a:pt x="163233" y="142206"/>
                        <a:pt x="215588" y="132223"/>
                      </a:cubicBezTo>
                      <a:cubicBezTo>
                        <a:pt x="238492" y="127868"/>
                        <a:pt x="260236" y="133523"/>
                        <a:pt x="262447" y="144343"/>
                      </a:cubicBezTo>
                      <a:cubicBezTo>
                        <a:pt x="263325" y="148628"/>
                        <a:pt x="277592" y="87060"/>
                        <a:pt x="241724" y="40345"/>
                      </a:cubicBezTo>
                      <a:cubicBezTo>
                        <a:pt x="213166" y="3161"/>
                        <a:pt x="119714" y="-7358"/>
                        <a:pt x="77196" y="4836"/>
                      </a:cubicBezTo>
                      <a:cubicBezTo>
                        <a:pt x="-40533" y="38607"/>
                        <a:pt x="11418" y="194498"/>
                        <a:pt x="11418" y="194498"/>
                      </a:cubicBezTo>
                      <a:lnTo>
                        <a:pt x="16667" y="234289"/>
                      </a:lnTo>
                      <a:close/>
                    </a:path>
                  </a:pathLst>
                </a:custGeom>
                <a:solidFill>
                  <a:srgbClr val="0C0C0C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96" name="任意多边形: 形状 395"/>
                <p:cNvSpPr/>
                <p:nvPr/>
              </p:nvSpPr>
              <p:spPr>
                <a:xfrm>
                  <a:off x="5136524" y="2669962"/>
                  <a:ext cx="22029" cy="68662"/>
                </a:xfrm>
                <a:custGeom>
                  <a:avLst/>
                  <a:gdLst>
                    <a:gd name="connsiteX0" fmla="*/ 1802 w 22029"/>
                    <a:gd name="connsiteY0" fmla="*/ 68659 h 68662"/>
                    <a:gd name="connsiteX1" fmla="*/ 1950 w 22029"/>
                    <a:gd name="connsiteY1" fmla="*/ 68659 h 68662"/>
                    <a:gd name="connsiteX2" fmla="*/ 22029 w 22029"/>
                    <a:gd name="connsiteY2" fmla="*/ 61990 h 68662"/>
                    <a:gd name="connsiteX3" fmla="*/ 7196 w 22029"/>
                    <a:gd name="connsiteY3" fmla="*/ 1427 h 68662"/>
                    <a:gd name="connsiteX4" fmla="*/ 4854 w 22029"/>
                    <a:gd name="connsiteY4" fmla="*/ 63 h 68662"/>
                    <a:gd name="connsiteX5" fmla="*/ 3491 w 22029"/>
                    <a:gd name="connsiteY5" fmla="*/ 2408 h 68662"/>
                    <a:gd name="connsiteX6" fmla="*/ 18197 w 22029"/>
                    <a:gd name="connsiteY6" fmla="*/ 62037 h 68662"/>
                    <a:gd name="connsiteX7" fmla="*/ 1916 w 22029"/>
                    <a:gd name="connsiteY7" fmla="*/ 64834 h 68662"/>
                    <a:gd name="connsiteX8" fmla="*/ 0 w 22029"/>
                    <a:gd name="connsiteY8" fmla="*/ 66750 h 68662"/>
                    <a:gd name="connsiteX9" fmla="*/ 1802 w 22029"/>
                    <a:gd name="connsiteY9" fmla="*/ 68663 h 68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029" h="68662">
                      <a:moveTo>
                        <a:pt x="1802" y="68659"/>
                      </a:moveTo>
                      <a:lnTo>
                        <a:pt x="1950" y="68659"/>
                      </a:lnTo>
                      <a:cubicBezTo>
                        <a:pt x="9470" y="68582"/>
                        <a:pt x="22079" y="67618"/>
                        <a:pt x="22029" y="61990"/>
                      </a:cubicBezTo>
                      <a:cubicBezTo>
                        <a:pt x="21979" y="57330"/>
                        <a:pt x="8710" y="7135"/>
                        <a:pt x="7196" y="1427"/>
                      </a:cubicBezTo>
                      <a:cubicBezTo>
                        <a:pt x="6924" y="405"/>
                        <a:pt x="5876" y="-205"/>
                        <a:pt x="4854" y="63"/>
                      </a:cubicBezTo>
                      <a:cubicBezTo>
                        <a:pt x="3829" y="335"/>
                        <a:pt x="3219" y="1386"/>
                        <a:pt x="3491" y="2408"/>
                      </a:cubicBezTo>
                      <a:cubicBezTo>
                        <a:pt x="9386" y="24638"/>
                        <a:pt x="18163" y="58861"/>
                        <a:pt x="18197" y="62037"/>
                      </a:cubicBezTo>
                      <a:cubicBezTo>
                        <a:pt x="17470" y="63377"/>
                        <a:pt x="9701" y="64753"/>
                        <a:pt x="1916" y="64834"/>
                      </a:cubicBezTo>
                      <a:cubicBezTo>
                        <a:pt x="858" y="64834"/>
                        <a:pt x="0" y="65691"/>
                        <a:pt x="0" y="66750"/>
                      </a:cubicBezTo>
                      <a:cubicBezTo>
                        <a:pt x="0" y="67765"/>
                        <a:pt x="791" y="68603"/>
                        <a:pt x="1802" y="68663"/>
                      </a:cubicBezTo>
                      <a:close/>
                    </a:path>
                  </a:pathLst>
                </a:custGeom>
                <a:solidFill>
                  <a:srgbClr val="0C0C0C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97" name="任意多边形: 形状 396"/>
                <p:cNvSpPr/>
                <p:nvPr/>
              </p:nvSpPr>
              <p:spPr>
                <a:xfrm>
                  <a:off x="5160925" y="2624551"/>
                  <a:ext cx="48180" cy="18678"/>
                </a:xfrm>
                <a:custGeom>
                  <a:avLst/>
                  <a:gdLst>
                    <a:gd name="connsiteX0" fmla="*/ 3062 w 48180"/>
                    <a:gd name="connsiteY0" fmla="*/ 1631 h 18678"/>
                    <a:gd name="connsiteX1" fmla="*/ 27215 w 48180"/>
                    <a:gd name="connsiteY1" fmla="*/ 1631 h 18678"/>
                    <a:gd name="connsiteX2" fmla="*/ 38203 w 48180"/>
                    <a:gd name="connsiteY2" fmla="*/ 6441 h 18678"/>
                    <a:gd name="connsiteX3" fmla="*/ 47378 w 48180"/>
                    <a:gd name="connsiteY3" fmla="*/ 13931 h 18678"/>
                    <a:gd name="connsiteX4" fmla="*/ 47348 w 48180"/>
                    <a:gd name="connsiteY4" fmla="*/ 17878 h 18678"/>
                    <a:gd name="connsiteX5" fmla="*/ 43586 w 48180"/>
                    <a:gd name="connsiteY5" fmla="*/ 18018 h 18678"/>
                    <a:gd name="connsiteX6" fmla="*/ 43419 w 48180"/>
                    <a:gd name="connsiteY6" fmla="*/ 17871 h 18678"/>
                    <a:gd name="connsiteX7" fmla="*/ 35044 w 48180"/>
                    <a:gd name="connsiteY7" fmla="*/ 11878 h 18678"/>
                    <a:gd name="connsiteX8" fmla="*/ 25540 w 48180"/>
                    <a:gd name="connsiteY8" fmla="*/ 8411 h 18678"/>
                    <a:gd name="connsiteX9" fmla="*/ 5853 w 48180"/>
                    <a:gd name="connsiteY9" fmla="*/ 9510 h 18678"/>
                    <a:gd name="connsiteX10" fmla="*/ 5588 w 48180"/>
                    <a:gd name="connsiteY10" fmla="*/ 9603 h 18678"/>
                    <a:gd name="connsiteX11" fmla="*/ 242 w 48180"/>
                    <a:gd name="connsiteY11" fmla="*/ 7051 h 18678"/>
                    <a:gd name="connsiteX12" fmla="*/ 2794 w 48180"/>
                    <a:gd name="connsiteY12" fmla="*/ 1701 h 18678"/>
                    <a:gd name="connsiteX13" fmla="*/ 3062 w 48180"/>
                    <a:gd name="connsiteY13" fmla="*/ 1631 h 186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8180" h="18678">
                      <a:moveTo>
                        <a:pt x="3062" y="1631"/>
                      </a:moveTo>
                      <a:cubicBezTo>
                        <a:pt x="10968" y="-544"/>
                        <a:pt x="19310" y="-544"/>
                        <a:pt x="27215" y="1631"/>
                      </a:cubicBezTo>
                      <a:cubicBezTo>
                        <a:pt x="31098" y="2676"/>
                        <a:pt x="34800" y="4297"/>
                        <a:pt x="38203" y="6441"/>
                      </a:cubicBezTo>
                      <a:cubicBezTo>
                        <a:pt x="41563" y="8541"/>
                        <a:pt x="44648" y="11057"/>
                        <a:pt x="47378" y="13931"/>
                      </a:cubicBezTo>
                      <a:cubicBezTo>
                        <a:pt x="48460" y="15030"/>
                        <a:pt x="48444" y="16796"/>
                        <a:pt x="47348" y="17878"/>
                      </a:cubicBezTo>
                      <a:cubicBezTo>
                        <a:pt x="46317" y="18889"/>
                        <a:pt x="44688" y="18950"/>
                        <a:pt x="43586" y="18018"/>
                      </a:cubicBezTo>
                      <a:lnTo>
                        <a:pt x="43419" y="17871"/>
                      </a:lnTo>
                      <a:cubicBezTo>
                        <a:pt x="40890" y="15529"/>
                        <a:pt x="38076" y="13516"/>
                        <a:pt x="35044" y="11878"/>
                      </a:cubicBezTo>
                      <a:cubicBezTo>
                        <a:pt x="32069" y="10250"/>
                        <a:pt x="28863" y="9081"/>
                        <a:pt x="25540" y="8411"/>
                      </a:cubicBezTo>
                      <a:cubicBezTo>
                        <a:pt x="18995" y="7041"/>
                        <a:pt x="12204" y="7419"/>
                        <a:pt x="5853" y="9510"/>
                      </a:cubicBezTo>
                      <a:lnTo>
                        <a:pt x="5588" y="9603"/>
                      </a:lnTo>
                      <a:cubicBezTo>
                        <a:pt x="3407" y="10374"/>
                        <a:pt x="1012" y="9232"/>
                        <a:pt x="242" y="7051"/>
                      </a:cubicBezTo>
                      <a:cubicBezTo>
                        <a:pt x="-532" y="4867"/>
                        <a:pt x="614" y="2471"/>
                        <a:pt x="2794" y="1701"/>
                      </a:cubicBezTo>
                      <a:cubicBezTo>
                        <a:pt x="2885" y="1681"/>
                        <a:pt x="2979" y="1654"/>
                        <a:pt x="3062" y="1631"/>
                      </a:cubicBezTo>
                      <a:close/>
                    </a:path>
                  </a:pathLst>
                </a:custGeom>
                <a:solidFill>
                  <a:srgbClr val="0C0C0C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98" name="任意多边形: 形状 397"/>
                <p:cNvSpPr/>
                <p:nvPr/>
              </p:nvSpPr>
              <p:spPr>
                <a:xfrm>
                  <a:off x="5065154" y="2619871"/>
                  <a:ext cx="49218" cy="14950"/>
                </a:xfrm>
                <a:custGeom>
                  <a:avLst/>
                  <a:gdLst>
                    <a:gd name="connsiteX0" fmla="*/ 42863 w 49218"/>
                    <a:gd name="connsiteY0" fmla="*/ 11070 h 14950"/>
                    <a:gd name="connsiteX1" fmla="*/ 23497 w 49218"/>
                    <a:gd name="connsiteY1" fmla="*/ 7355 h 14950"/>
                    <a:gd name="connsiteX2" fmla="*/ 13618 w 49218"/>
                    <a:gd name="connsiteY2" fmla="*/ 9526 h 14950"/>
                    <a:gd name="connsiteX3" fmla="*/ 4530 w 49218"/>
                    <a:gd name="connsiteY3" fmla="*/ 14353 h 14950"/>
                    <a:gd name="connsiteX4" fmla="*/ 4349 w 49218"/>
                    <a:gd name="connsiteY4" fmla="*/ 14470 h 14950"/>
                    <a:gd name="connsiteX5" fmla="*/ 480 w 49218"/>
                    <a:gd name="connsiteY5" fmla="*/ 13723 h 14950"/>
                    <a:gd name="connsiteX6" fmla="*/ 1130 w 49218"/>
                    <a:gd name="connsiteY6" fmla="*/ 9921 h 14950"/>
                    <a:gd name="connsiteX7" fmla="*/ 11223 w 49218"/>
                    <a:gd name="connsiteY7" fmla="*/ 3717 h 14950"/>
                    <a:gd name="connsiteX8" fmla="*/ 22754 w 49218"/>
                    <a:gd name="connsiteY8" fmla="*/ 414 h 14950"/>
                    <a:gd name="connsiteX9" fmla="*/ 46692 w 49218"/>
                    <a:gd name="connsiteY9" fmla="*/ 3623 h 14950"/>
                    <a:gd name="connsiteX10" fmla="*/ 48869 w 49218"/>
                    <a:gd name="connsiteY10" fmla="*/ 9150 h 14950"/>
                    <a:gd name="connsiteX11" fmla="*/ 43342 w 49218"/>
                    <a:gd name="connsiteY11" fmla="*/ 11328 h 14950"/>
                    <a:gd name="connsiteX12" fmla="*/ 43108 w 49218"/>
                    <a:gd name="connsiteY12" fmla="*/ 11217 h 14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9218" h="14950">
                      <a:moveTo>
                        <a:pt x="42863" y="11070"/>
                      </a:moveTo>
                      <a:cubicBezTo>
                        <a:pt x="36847" y="8149"/>
                        <a:pt x="30167" y="6866"/>
                        <a:pt x="23497" y="7355"/>
                      </a:cubicBezTo>
                      <a:cubicBezTo>
                        <a:pt x="20114" y="7576"/>
                        <a:pt x="16784" y="8306"/>
                        <a:pt x="13618" y="9526"/>
                      </a:cubicBezTo>
                      <a:cubicBezTo>
                        <a:pt x="10399" y="10748"/>
                        <a:pt x="7344" y="12370"/>
                        <a:pt x="4530" y="14353"/>
                      </a:cubicBezTo>
                      <a:lnTo>
                        <a:pt x="4349" y="14470"/>
                      </a:lnTo>
                      <a:cubicBezTo>
                        <a:pt x="3073" y="15334"/>
                        <a:pt x="1341" y="14999"/>
                        <a:pt x="480" y="13723"/>
                      </a:cubicBezTo>
                      <a:cubicBezTo>
                        <a:pt x="-358" y="12487"/>
                        <a:pt x="-73" y="10809"/>
                        <a:pt x="1130" y="9921"/>
                      </a:cubicBezTo>
                      <a:cubicBezTo>
                        <a:pt x="4218" y="7435"/>
                        <a:pt x="7612" y="5352"/>
                        <a:pt x="11223" y="3717"/>
                      </a:cubicBezTo>
                      <a:cubicBezTo>
                        <a:pt x="14881" y="2045"/>
                        <a:pt x="18767" y="933"/>
                        <a:pt x="22754" y="414"/>
                      </a:cubicBezTo>
                      <a:cubicBezTo>
                        <a:pt x="30877" y="-688"/>
                        <a:pt x="39148" y="421"/>
                        <a:pt x="46692" y="3623"/>
                      </a:cubicBezTo>
                      <a:cubicBezTo>
                        <a:pt x="48819" y="4548"/>
                        <a:pt x="49794" y="7023"/>
                        <a:pt x="48869" y="9150"/>
                      </a:cubicBezTo>
                      <a:cubicBezTo>
                        <a:pt x="47945" y="11278"/>
                        <a:pt x="45469" y="12252"/>
                        <a:pt x="43342" y="11328"/>
                      </a:cubicBezTo>
                      <a:cubicBezTo>
                        <a:pt x="43262" y="11294"/>
                        <a:pt x="43185" y="11258"/>
                        <a:pt x="43108" y="11217"/>
                      </a:cubicBezTo>
                      <a:close/>
                    </a:path>
                  </a:pathLst>
                </a:custGeom>
                <a:solidFill>
                  <a:srgbClr val="0C0C0C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399" name="任意多边形: 形状 398"/>
              <p:cNvSpPr/>
              <p:nvPr/>
            </p:nvSpPr>
            <p:spPr>
              <a:xfrm rot="-708059">
                <a:off x="5111164" y="2453654"/>
                <a:ext cx="63909" cy="94065"/>
              </a:xfrm>
              <a:custGeom>
                <a:avLst/>
                <a:gdLst>
                  <a:gd name="connsiteX0" fmla="*/ 63910 w 63909"/>
                  <a:gd name="connsiteY0" fmla="*/ 47033 h 94065"/>
                  <a:gd name="connsiteX1" fmla="*/ 31955 w 63909"/>
                  <a:gd name="connsiteY1" fmla="*/ 94066 h 94065"/>
                  <a:gd name="connsiteX2" fmla="*/ 0 w 63909"/>
                  <a:gd name="connsiteY2" fmla="*/ 47033 h 94065"/>
                  <a:gd name="connsiteX3" fmla="*/ 31955 w 63909"/>
                  <a:gd name="connsiteY3" fmla="*/ 0 h 94065"/>
                  <a:gd name="connsiteX4" fmla="*/ 63910 w 63909"/>
                  <a:gd name="connsiteY4" fmla="*/ 47033 h 94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09" h="94065">
                    <a:moveTo>
                      <a:pt x="63910" y="47033"/>
                    </a:moveTo>
                    <a:cubicBezTo>
                      <a:pt x="63910" y="73008"/>
                      <a:pt x="49603" y="94066"/>
                      <a:pt x="31955" y="94066"/>
                    </a:cubicBezTo>
                    <a:cubicBezTo>
                      <a:pt x="14307" y="94066"/>
                      <a:pt x="0" y="73008"/>
                      <a:pt x="0" y="47033"/>
                    </a:cubicBezTo>
                    <a:cubicBezTo>
                      <a:pt x="0" y="21057"/>
                      <a:pt x="14307" y="0"/>
                      <a:pt x="31955" y="0"/>
                    </a:cubicBezTo>
                    <a:cubicBezTo>
                      <a:pt x="49603" y="0"/>
                      <a:pt x="63910" y="21057"/>
                      <a:pt x="63910" y="47033"/>
                    </a:cubicBezTo>
                    <a:close/>
                  </a:path>
                </a:pathLst>
              </a:custGeom>
              <a:solidFill>
                <a:srgbClr val="0C0C0C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400" name="图形 24"/>
            <p:cNvGrpSpPr/>
            <p:nvPr/>
          </p:nvGrpSpPr>
          <p:grpSpPr>
            <a:xfrm>
              <a:off x="4729836" y="3626048"/>
              <a:ext cx="1561523" cy="1405904"/>
              <a:chOff x="4729836" y="3626048"/>
              <a:chExt cx="1561523" cy="1405904"/>
            </a:xfrm>
          </p:grpSpPr>
          <p:sp>
            <p:nvSpPr>
              <p:cNvPr id="401" name="任意多边形: 形状 400"/>
              <p:cNvSpPr/>
              <p:nvPr/>
            </p:nvSpPr>
            <p:spPr>
              <a:xfrm>
                <a:off x="5956498" y="4859023"/>
                <a:ext cx="334862" cy="172929"/>
              </a:xfrm>
              <a:custGeom>
                <a:avLst/>
                <a:gdLst>
                  <a:gd name="connsiteX0" fmla="*/ 159724 w 334862"/>
                  <a:gd name="connsiteY0" fmla="*/ 0 h 172929"/>
                  <a:gd name="connsiteX1" fmla="*/ 264861 w 334862"/>
                  <a:gd name="connsiteY1" fmla="*/ 98297 h 172929"/>
                  <a:gd name="connsiteX2" fmla="*/ 333133 w 334862"/>
                  <a:gd name="connsiteY2" fmla="*/ 172930 h 172929"/>
                  <a:gd name="connsiteX3" fmla="*/ 0 w 334862"/>
                  <a:gd name="connsiteY3" fmla="*/ 172930 h 172929"/>
                  <a:gd name="connsiteX4" fmla="*/ 0 w 334862"/>
                  <a:gd name="connsiteY4" fmla="*/ 6492 h 17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862" h="172929">
                    <a:moveTo>
                      <a:pt x="159724" y="0"/>
                    </a:moveTo>
                    <a:cubicBezTo>
                      <a:pt x="159724" y="0"/>
                      <a:pt x="177686" y="93108"/>
                      <a:pt x="264861" y="98297"/>
                    </a:cubicBezTo>
                    <a:cubicBezTo>
                      <a:pt x="352036" y="103486"/>
                      <a:pt x="333133" y="172930"/>
                      <a:pt x="333133" y="172930"/>
                    </a:cubicBezTo>
                    <a:lnTo>
                      <a:pt x="0" y="172930"/>
                    </a:lnTo>
                    <a:lnTo>
                      <a:pt x="0" y="6492"/>
                    </a:lnTo>
                    <a:close/>
                  </a:path>
                </a:pathLst>
              </a:custGeom>
              <a:solidFill>
                <a:srgbClr val="146BE8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02" name="任意多边形: 形状 401"/>
              <p:cNvSpPr/>
              <p:nvPr/>
            </p:nvSpPr>
            <p:spPr>
              <a:xfrm>
                <a:off x="5262806" y="4735548"/>
                <a:ext cx="313663" cy="296404"/>
              </a:xfrm>
              <a:custGeom>
                <a:avLst/>
                <a:gdLst>
                  <a:gd name="connsiteX0" fmla="*/ 219654 w 313663"/>
                  <a:gd name="connsiteY0" fmla="*/ 64690 h 296404"/>
                  <a:gd name="connsiteX1" fmla="*/ 270603 w 313663"/>
                  <a:gd name="connsiteY1" fmla="*/ 199300 h 296404"/>
                  <a:gd name="connsiteX2" fmla="*/ 298920 w 313663"/>
                  <a:gd name="connsiteY2" fmla="*/ 296404 h 296404"/>
                  <a:gd name="connsiteX3" fmla="*/ 0 w 313663"/>
                  <a:gd name="connsiteY3" fmla="*/ 149343 h 296404"/>
                  <a:gd name="connsiteX4" fmla="*/ 73467 w 313663"/>
                  <a:gd name="connsiteY4" fmla="*/ 0 h 296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3663" h="296404">
                    <a:moveTo>
                      <a:pt x="219654" y="64690"/>
                    </a:moveTo>
                    <a:cubicBezTo>
                      <a:pt x="219654" y="64690"/>
                      <a:pt x="194660" y="156163"/>
                      <a:pt x="270603" y="199300"/>
                    </a:cubicBezTo>
                    <a:cubicBezTo>
                      <a:pt x="346546" y="242437"/>
                      <a:pt x="298920" y="296404"/>
                      <a:pt x="298920" y="296404"/>
                    </a:cubicBezTo>
                    <a:lnTo>
                      <a:pt x="0" y="149343"/>
                    </a:lnTo>
                    <a:lnTo>
                      <a:pt x="73467" y="0"/>
                    </a:lnTo>
                    <a:close/>
                  </a:path>
                </a:pathLst>
              </a:custGeom>
              <a:solidFill>
                <a:srgbClr val="146BE8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grpSp>
            <p:nvGrpSpPr>
              <p:cNvPr id="403" name="图形 24"/>
              <p:cNvGrpSpPr/>
              <p:nvPr/>
            </p:nvGrpSpPr>
            <p:grpSpPr>
              <a:xfrm>
                <a:off x="4729836" y="3626048"/>
                <a:ext cx="1423639" cy="1319439"/>
                <a:chOff x="4729836" y="3626048"/>
                <a:chExt cx="1423639" cy="1319439"/>
              </a:xfrm>
            </p:grpSpPr>
            <p:sp>
              <p:nvSpPr>
                <p:cNvPr id="404" name="任意多边形: 形状 403"/>
                <p:cNvSpPr/>
                <p:nvPr/>
              </p:nvSpPr>
              <p:spPr>
                <a:xfrm>
                  <a:off x="4962419" y="3637307"/>
                  <a:ext cx="968240" cy="1232127"/>
                </a:xfrm>
                <a:custGeom>
                  <a:avLst/>
                  <a:gdLst>
                    <a:gd name="connsiteX0" fmla="*/ 334898 w 968240"/>
                    <a:gd name="connsiteY0" fmla="*/ 1137093 h 1232127"/>
                    <a:gd name="connsiteX1" fmla="*/ 586976 w 968240"/>
                    <a:gd name="connsiteY1" fmla="*/ 341856 h 1232127"/>
                    <a:gd name="connsiteX2" fmla="*/ 130047 w 968240"/>
                    <a:gd name="connsiteY2" fmla="*/ 341856 h 1232127"/>
                    <a:gd name="connsiteX3" fmla="*/ 0 w 968240"/>
                    <a:gd name="connsiteY3" fmla="*/ 172239 h 1232127"/>
                    <a:gd name="connsiteX4" fmla="*/ 182011 w 968240"/>
                    <a:gd name="connsiteY4" fmla="*/ 0 h 1232127"/>
                    <a:gd name="connsiteX5" fmla="*/ 798698 w 968240"/>
                    <a:gd name="connsiteY5" fmla="*/ 0 h 1232127"/>
                    <a:gd name="connsiteX6" fmla="*/ 948175 w 968240"/>
                    <a:gd name="connsiteY6" fmla="*/ 81035 h 1232127"/>
                    <a:gd name="connsiteX7" fmla="*/ 948335 w 968240"/>
                    <a:gd name="connsiteY7" fmla="*/ 251716 h 1232127"/>
                    <a:gd name="connsiteX8" fmla="*/ 544670 w 968240"/>
                    <a:gd name="connsiteY8" fmla="*/ 1232127 h 1232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8240" h="1232127">
                      <a:moveTo>
                        <a:pt x="334898" y="1137093"/>
                      </a:moveTo>
                      <a:lnTo>
                        <a:pt x="586976" y="341856"/>
                      </a:lnTo>
                      <a:lnTo>
                        <a:pt x="130047" y="341856"/>
                      </a:lnTo>
                      <a:cubicBezTo>
                        <a:pt x="38259" y="341856"/>
                        <a:pt x="0" y="264021"/>
                        <a:pt x="0" y="172239"/>
                      </a:cubicBezTo>
                      <a:cubicBezTo>
                        <a:pt x="0" y="80458"/>
                        <a:pt x="90230" y="0"/>
                        <a:pt x="182011" y="0"/>
                      </a:cubicBezTo>
                      <a:lnTo>
                        <a:pt x="798698" y="0"/>
                      </a:lnTo>
                      <a:cubicBezTo>
                        <a:pt x="854678" y="0"/>
                        <a:pt x="917449" y="34236"/>
                        <a:pt x="948175" y="81035"/>
                      </a:cubicBezTo>
                      <a:cubicBezTo>
                        <a:pt x="978900" y="127833"/>
                        <a:pt x="970596" y="200352"/>
                        <a:pt x="948335" y="251716"/>
                      </a:cubicBezTo>
                      <a:lnTo>
                        <a:pt x="544670" y="1232127"/>
                      </a:lnTo>
                    </a:path>
                  </a:pathLst>
                </a:custGeom>
                <a:solidFill>
                  <a:srgbClr val="262626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405" name="任意多边形: 形状 404"/>
                <p:cNvSpPr/>
                <p:nvPr/>
              </p:nvSpPr>
              <p:spPr>
                <a:xfrm>
                  <a:off x="4962419" y="3637307"/>
                  <a:ext cx="968240" cy="1232127"/>
                </a:xfrm>
                <a:custGeom>
                  <a:avLst/>
                  <a:gdLst>
                    <a:gd name="connsiteX0" fmla="*/ 334898 w 968240"/>
                    <a:gd name="connsiteY0" fmla="*/ 1137093 h 1232127"/>
                    <a:gd name="connsiteX1" fmla="*/ 586976 w 968240"/>
                    <a:gd name="connsiteY1" fmla="*/ 341856 h 1232127"/>
                    <a:gd name="connsiteX2" fmla="*/ 130047 w 968240"/>
                    <a:gd name="connsiteY2" fmla="*/ 341856 h 1232127"/>
                    <a:gd name="connsiteX3" fmla="*/ 0 w 968240"/>
                    <a:gd name="connsiteY3" fmla="*/ 172239 h 1232127"/>
                    <a:gd name="connsiteX4" fmla="*/ 182011 w 968240"/>
                    <a:gd name="connsiteY4" fmla="*/ 0 h 1232127"/>
                    <a:gd name="connsiteX5" fmla="*/ 798698 w 968240"/>
                    <a:gd name="connsiteY5" fmla="*/ 0 h 1232127"/>
                    <a:gd name="connsiteX6" fmla="*/ 948175 w 968240"/>
                    <a:gd name="connsiteY6" fmla="*/ 81035 h 1232127"/>
                    <a:gd name="connsiteX7" fmla="*/ 948335 w 968240"/>
                    <a:gd name="connsiteY7" fmla="*/ 251716 h 1232127"/>
                    <a:gd name="connsiteX8" fmla="*/ 544670 w 968240"/>
                    <a:gd name="connsiteY8" fmla="*/ 1232127 h 12321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8240" h="1232127">
                      <a:moveTo>
                        <a:pt x="334898" y="1137093"/>
                      </a:moveTo>
                      <a:lnTo>
                        <a:pt x="586976" y="341856"/>
                      </a:lnTo>
                      <a:lnTo>
                        <a:pt x="130047" y="341856"/>
                      </a:lnTo>
                      <a:cubicBezTo>
                        <a:pt x="38259" y="341856"/>
                        <a:pt x="0" y="264021"/>
                        <a:pt x="0" y="172239"/>
                      </a:cubicBezTo>
                      <a:cubicBezTo>
                        <a:pt x="0" y="80458"/>
                        <a:pt x="90230" y="0"/>
                        <a:pt x="182011" y="0"/>
                      </a:cubicBezTo>
                      <a:lnTo>
                        <a:pt x="798698" y="0"/>
                      </a:lnTo>
                      <a:cubicBezTo>
                        <a:pt x="854678" y="0"/>
                        <a:pt x="917449" y="34236"/>
                        <a:pt x="948175" y="81035"/>
                      </a:cubicBezTo>
                      <a:cubicBezTo>
                        <a:pt x="978900" y="127833"/>
                        <a:pt x="970596" y="200352"/>
                        <a:pt x="948335" y="251716"/>
                      </a:cubicBezTo>
                      <a:lnTo>
                        <a:pt x="544670" y="1232127"/>
                      </a:lnTo>
                    </a:path>
                  </a:pathLst>
                </a:custGeom>
                <a:solidFill>
                  <a:srgbClr val="0A0A0A">
                    <a:alpha val="80000"/>
                  </a:srgbClr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406" name="任意多边形: 形状 405"/>
                <p:cNvSpPr/>
                <p:nvPr/>
              </p:nvSpPr>
              <p:spPr>
                <a:xfrm>
                  <a:off x="4775195" y="3626048"/>
                  <a:ext cx="1378280" cy="1319439"/>
                </a:xfrm>
                <a:custGeom>
                  <a:avLst/>
                  <a:gdLst>
                    <a:gd name="connsiteX0" fmla="*/ 1162147 w 1378280"/>
                    <a:gd name="connsiteY0" fmla="*/ 1319440 h 1319439"/>
                    <a:gd name="connsiteX1" fmla="*/ 740664 w 1378280"/>
                    <a:gd name="connsiteY1" fmla="*/ 353115 h 1319439"/>
                    <a:gd name="connsiteX2" fmla="*/ 187227 w 1378280"/>
                    <a:gd name="connsiteY2" fmla="*/ 353078 h 1319439"/>
                    <a:gd name="connsiteX3" fmla="*/ 44 w 1378280"/>
                    <a:gd name="connsiteY3" fmla="*/ 180082 h 1319439"/>
                    <a:gd name="connsiteX4" fmla="*/ 137973 w 1378280"/>
                    <a:gd name="connsiteY4" fmla="*/ 0 h 1319439"/>
                    <a:gd name="connsiteX5" fmla="*/ 883893 w 1378280"/>
                    <a:gd name="connsiteY5" fmla="*/ 0 h 1319439"/>
                    <a:gd name="connsiteX6" fmla="*/ 1027879 w 1378280"/>
                    <a:gd name="connsiteY6" fmla="*/ 137092 h 1319439"/>
                    <a:gd name="connsiteX7" fmla="*/ 1378281 w 1378280"/>
                    <a:gd name="connsiteY7" fmla="*/ 1260280 h 1319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78280" h="1319439">
                      <a:moveTo>
                        <a:pt x="1162147" y="1319440"/>
                      </a:moveTo>
                      <a:lnTo>
                        <a:pt x="740664" y="353115"/>
                      </a:lnTo>
                      <a:lnTo>
                        <a:pt x="187227" y="353078"/>
                      </a:lnTo>
                      <a:cubicBezTo>
                        <a:pt x="57545" y="342914"/>
                        <a:pt x="-1842" y="271843"/>
                        <a:pt x="44" y="180082"/>
                      </a:cubicBezTo>
                      <a:cubicBezTo>
                        <a:pt x="1906" y="89483"/>
                        <a:pt x="47780" y="0"/>
                        <a:pt x="137973" y="0"/>
                      </a:cubicBezTo>
                      <a:lnTo>
                        <a:pt x="883893" y="0"/>
                      </a:lnTo>
                      <a:cubicBezTo>
                        <a:pt x="950623" y="1370"/>
                        <a:pt x="1003123" y="75115"/>
                        <a:pt x="1027879" y="137092"/>
                      </a:cubicBezTo>
                      <a:lnTo>
                        <a:pt x="1378281" y="1260280"/>
                      </a:lnTo>
                    </a:path>
                  </a:pathLst>
                </a:custGeom>
                <a:solidFill>
                  <a:srgbClr val="262626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407" name="任意多边形: 形状 406"/>
                <p:cNvSpPr/>
                <p:nvPr/>
              </p:nvSpPr>
              <p:spPr>
                <a:xfrm>
                  <a:off x="4729836" y="3626048"/>
                  <a:ext cx="252997" cy="353239"/>
                </a:xfrm>
                <a:custGeom>
                  <a:avLst/>
                  <a:gdLst>
                    <a:gd name="connsiteX0" fmla="*/ 7649 w 252997"/>
                    <a:gd name="connsiteY0" fmla="*/ 1109 h 353239"/>
                    <a:gd name="connsiteX1" fmla="*/ 22030 w 252997"/>
                    <a:gd name="connsiteY1" fmla="*/ 250500 h 353239"/>
                    <a:gd name="connsiteX2" fmla="*/ 252997 w 252997"/>
                    <a:gd name="connsiteY2" fmla="*/ 353082 h 353239"/>
                    <a:gd name="connsiteX3" fmla="*/ 242723 w 252997"/>
                    <a:gd name="connsiteY3" fmla="*/ 0 h 353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2997" h="353239">
                      <a:moveTo>
                        <a:pt x="7649" y="1109"/>
                      </a:moveTo>
                      <a:cubicBezTo>
                        <a:pt x="7649" y="1109"/>
                        <a:pt x="-16929" y="161389"/>
                        <a:pt x="22030" y="250500"/>
                      </a:cubicBezTo>
                      <a:cubicBezTo>
                        <a:pt x="70668" y="361751"/>
                        <a:pt x="252997" y="353082"/>
                        <a:pt x="252997" y="353082"/>
                      </a:cubicBezTo>
                      <a:lnTo>
                        <a:pt x="242723" y="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334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</p:grpSp>
        <p:sp>
          <p:nvSpPr>
            <p:cNvPr id="408" name="任意多边形: 形状 407"/>
            <p:cNvSpPr/>
            <p:nvPr/>
          </p:nvSpPr>
          <p:spPr>
            <a:xfrm>
              <a:off x="5195349" y="2942000"/>
              <a:ext cx="663725" cy="682012"/>
            </a:xfrm>
            <a:custGeom>
              <a:avLst/>
              <a:gdLst>
                <a:gd name="connsiteX0" fmla="*/ 623574 w 663725"/>
                <a:gd name="connsiteY0" fmla="*/ 682005 h 682012"/>
                <a:gd name="connsiteX1" fmla="*/ 232638 w 663725"/>
                <a:gd name="connsiteY1" fmla="*/ 600994 h 682012"/>
                <a:gd name="connsiteX2" fmla="*/ 160223 w 663725"/>
                <a:gd name="connsiteY2" fmla="*/ 539231 h 682012"/>
                <a:gd name="connsiteX3" fmla="*/ 6462 w 663725"/>
                <a:gd name="connsiteY3" fmla="*/ 134045 h 682012"/>
                <a:gd name="connsiteX4" fmla="*/ 63853 w 663725"/>
                <a:gd name="connsiteY4" fmla="*/ 6464 h 682012"/>
                <a:gd name="connsiteX5" fmla="*/ 191434 w 663725"/>
                <a:gd name="connsiteY5" fmla="*/ 63851 h 682012"/>
                <a:gd name="connsiteX6" fmla="*/ 325940 w 663725"/>
                <a:gd name="connsiteY6" fmla="*/ 418272 h 682012"/>
                <a:gd name="connsiteX7" fmla="*/ 663726 w 663725"/>
                <a:gd name="connsiteY7" fmla="*/ 488266 h 682012"/>
                <a:gd name="connsiteX8" fmla="*/ 623574 w 663725"/>
                <a:gd name="connsiteY8" fmla="*/ 682005 h 68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3725" h="682012">
                  <a:moveTo>
                    <a:pt x="623574" y="682005"/>
                  </a:moveTo>
                  <a:lnTo>
                    <a:pt x="232638" y="600994"/>
                  </a:lnTo>
                  <a:cubicBezTo>
                    <a:pt x="199531" y="594133"/>
                    <a:pt x="172219" y="570841"/>
                    <a:pt x="160223" y="539231"/>
                  </a:cubicBezTo>
                  <a:lnTo>
                    <a:pt x="6462" y="134045"/>
                  </a:lnTo>
                  <a:cubicBezTo>
                    <a:pt x="-12921" y="82966"/>
                    <a:pt x="12773" y="25846"/>
                    <a:pt x="63853" y="6464"/>
                  </a:cubicBezTo>
                  <a:cubicBezTo>
                    <a:pt x="114929" y="-12922"/>
                    <a:pt x="172052" y="12771"/>
                    <a:pt x="191434" y="63851"/>
                  </a:cubicBezTo>
                  <a:lnTo>
                    <a:pt x="325940" y="418272"/>
                  </a:lnTo>
                  <a:lnTo>
                    <a:pt x="663726" y="488266"/>
                  </a:lnTo>
                  <a:cubicBezTo>
                    <a:pt x="663726" y="488266"/>
                    <a:pt x="630357" y="683405"/>
                    <a:pt x="623574" y="682005"/>
                  </a:cubicBezTo>
                  <a:close/>
                </a:path>
              </a:pathLst>
            </a:custGeom>
            <a:solidFill>
              <a:srgbClr val="146BE8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09" name="任意多边形: 形状 408"/>
            <p:cNvSpPr/>
            <p:nvPr/>
          </p:nvSpPr>
          <p:spPr>
            <a:xfrm>
              <a:off x="4699242" y="2900235"/>
              <a:ext cx="687573" cy="727967"/>
            </a:xfrm>
            <a:custGeom>
              <a:avLst/>
              <a:gdLst>
                <a:gd name="connsiteX0" fmla="*/ 667526 w 687573"/>
                <a:gd name="connsiteY0" fmla="*/ 278707 h 727967"/>
                <a:gd name="connsiteX1" fmla="*/ 626657 w 687573"/>
                <a:gd name="connsiteY1" fmla="*/ 727968 h 727967"/>
                <a:gd name="connsiteX2" fmla="*/ 38498 w 687573"/>
                <a:gd name="connsiteY2" fmla="*/ 727968 h 727967"/>
                <a:gd name="connsiteX3" fmla="*/ 11333 w 687573"/>
                <a:gd name="connsiteY3" fmla="*/ 303664 h 727967"/>
                <a:gd name="connsiteX4" fmla="*/ 8754 w 687573"/>
                <a:gd name="connsiteY4" fmla="*/ 96803 h 727967"/>
                <a:gd name="connsiteX5" fmla="*/ 149350 w 687573"/>
                <a:gd name="connsiteY5" fmla="*/ 7604 h 727967"/>
                <a:gd name="connsiteX6" fmla="*/ 231252 w 687573"/>
                <a:gd name="connsiteY6" fmla="*/ 0 h 727967"/>
                <a:gd name="connsiteX7" fmla="*/ 334735 w 687573"/>
                <a:gd name="connsiteY7" fmla="*/ 88950 h 727967"/>
                <a:gd name="connsiteX8" fmla="*/ 461576 w 687573"/>
                <a:gd name="connsiteY8" fmla="*/ 0 h 727967"/>
                <a:gd name="connsiteX9" fmla="*/ 632516 w 687573"/>
                <a:gd name="connsiteY9" fmla="*/ 35362 h 727967"/>
                <a:gd name="connsiteX10" fmla="*/ 687558 w 687573"/>
                <a:gd name="connsiteY10" fmla="*/ 134566 h 727967"/>
                <a:gd name="connsiteX11" fmla="*/ 667526 w 687573"/>
                <a:gd name="connsiteY11" fmla="*/ 278707 h 7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7573" h="727967">
                  <a:moveTo>
                    <a:pt x="667526" y="278707"/>
                  </a:moveTo>
                  <a:cubicBezTo>
                    <a:pt x="663010" y="331743"/>
                    <a:pt x="631012" y="662641"/>
                    <a:pt x="626657" y="727968"/>
                  </a:cubicBezTo>
                  <a:lnTo>
                    <a:pt x="38498" y="727968"/>
                  </a:lnTo>
                  <a:cubicBezTo>
                    <a:pt x="35118" y="669046"/>
                    <a:pt x="24147" y="418884"/>
                    <a:pt x="11333" y="303664"/>
                  </a:cubicBezTo>
                  <a:cubicBezTo>
                    <a:pt x="-901" y="193716"/>
                    <a:pt x="-5336" y="130972"/>
                    <a:pt x="8754" y="96803"/>
                  </a:cubicBezTo>
                  <a:cubicBezTo>
                    <a:pt x="33604" y="36541"/>
                    <a:pt x="95788" y="14857"/>
                    <a:pt x="149350" y="7604"/>
                  </a:cubicBezTo>
                  <a:cubicBezTo>
                    <a:pt x="182059" y="3176"/>
                    <a:pt x="231252" y="0"/>
                    <a:pt x="231252" y="0"/>
                  </a:cubicBezTo>
                  <a:cubicBezTo>
                    <a:pt x="231252" y="0"/>
                    <a:pt x="235416" y="84261"/>
                    <a:pt x="334735" y="88950"/>
                  </a:cubicBezTo>
                  <a:cubicBezTo>
                    <a:pt x="469937" y="95315"/>
                    <a:pt x="460909" y="0"/>
                    <a:pt x="461576" y="0"/>
                  </a:cubicBezTo>
                  <a:cubicBezTo>
                    <a:pt x="483481" y="0"/>
                    <a:pt x="602705" y="15929"/>
                    <a:pt x="632516" y="35362"/>
                  </a:cubicBezTo>
                  <a:cubicBezTo>
                    <a:pt x="674621" y="62804"/>
                    <a:pt x="687066" y="100206"/>
                    <a:pt x="687558" y="134566"/>
                  </a:cubicBezTo>
                  <a:cubicBezTo>
                    <a:pt x="688124" y="174129"/>
                    <a:pt x="672654" y="218552"/>
                    <a:pt x="667526" y="278707"/>
                  </a:cubicBezTo>
                  <a:close/>
                </a:path>
              </a:pathLst>
            </a:custGeom>
            <a:solidFill>
              <a:srgbClr val="146BE8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10" name="任意多边形: 形状 409"/>
            <p:cNvSpPr/>
            <p:nvPr/>
          </p:nvSpPr>
          <p:spPr>
            <a:xfrm>
              <a:off x="5341966" y="3262559"/>
              <a:ext cx="18616" cy="186770"/>
            </a:xfrm>
            <a:custGeom>
              <a:avLst/>
              <a:gdLst>
                <a:gd name="connsiteX0" fmla="*/ 1677 w 18616"/>
                <a:gd name="connsiteY0" fmla="*/ 186768 h 186770"/>
                <a:gd name="connsiteX1" fmla="*/ 1536 w 18616"/>
                <a:gd name="connsiteY1" fmla="*/ 186768 h 186770"/>
                <a:gd name="connsiteX2" fmla="*/ 5 w 18616"/>
                <a:gd name="connsiteY2" fmla="*/ 184962 h 186770"/>
                <a:gd name="connsiteX3" fmla="*/ 15274 w 18616"/>
                <a:gd name="connsiteY3" fmla="*/ 1537 h 186770"/>
                <a:gd name="connsiteX4" fmla="*/ 16996 w 18616"/>
                <a:gd name="connsiteY4" fmla="*/ 3 h 186770"/>
                <a:gd name="connsiteX5" fmla="*/ 17083 w 18616"/>
                <a:gd name="connsiteY5" fmla="*/ 10 h 186770"/>
                <a:gd name="connsiteX6" fmla="*/ 18611 w 18616"/>
                <a:gd name="connsiteY6" fmla="*/ 1815 h 186770"/>
                <a:gd name="connsiteX7" fmla="*/ 3345 w 18616"/>
                <a:gd name="connsiteY7" fmla="*/ 185240 h 186770"/>
                <a:gd name="connsiteX8" fmla="*/ 1677 w 18616"/>
                <a:gd name="connsiteY8" fmla="*/ 186768 h 186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6" h="186770">
                  <a:moveTo>
                    <a:pt x="1677" y="186768"/>
                  </a:moveTo>
                  <a:cubicBezTo>
                    <a:pt x="1630" y="186771"/>
                    <a:pt x="1583" y="186771"/>
                    <a:pt x="1536" y="186768"/>
                  </a:cubicBezTo>
                  <a:cubicBezTo>
                    <a:pt x="615" y="186691"/>
                    <a:pt x="-68" y="185883"/>
                    <a:pt x="5" y="184962"/>
                  </a:cubicBezTo>
                  <a:lnTo>
                    <a:pt x="15274" y="1537"/>
                  </a:lnTo>
                  <a:cubicBezTo>
                    <a:pt x="15325" y="636"/>
                    <a:pt x="16099" y="-51"/>
                    <a:pt x="16996" y="3"/>
                  </a:cubicBezTo>
                  <a:cubicBezTo>
                    <a:pt x="17026" y="3"/>
                    <a:pt x="17053" y="6"/>
                    <a:pt x="17083" y="10"/>
                  </a:cubicBezTo>
                  <a:cubicBezTo>
                    <a:pt x="18005" y="87"/>
                    <a:pt x="18688" y="894"/>
                    <a:pt x="18611" y="1815"/>
                  </a:cubicBezTo>
                  <a:lnTo>
                    <a:pt x="3345" y="185240"/>
                  </a:lnTo>
                  <a:cubicBezTo>
                    <a:pt x="3268" y="186104"/>
                    <a:pt x="2545" y="186768"/>
                    <a:pt x="1677" y="186768"/>
                  </a:cubicBezTo>
                  <a:close/>
                </a:path>
              </a:pathLst>
            </a:custGeom>
            <a:solidFill>
              <a:srgbClr val="0C0C0C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411" name="图形 24"/>
            <p:cNvGrpSpPr/>
            <p:nvPr/>
          </p:nvGrpSpPr>
          <p:grpSpPr>
            <a:xfrm>
              <a:off x="5361220" y="3138712"/>
              <a:ext cx="985130" cy="466154"/>
              <a:chOff x="5361220" y="3138712"/>
              <a:chExt cx="985130" cy="466154"/>
            </a:xfrm>
          </p:grpSpPr>
          <p:sp>
            <p:nvSpPr>
              <p:cNvPr id="412" name="任意多边形: 形状 411"/>
              <p:cNvSpPr/>
              <p:nvPr/>
            </p:nvSpPr>
            <p:spPr>
              <a:xfrm>
                <a:off x="5622075" y="3138712"/>
                <a:ext cx="724276" cy="466154"/>
              </a:xfrm>
              <a:custGeom>
                <a:avLst/>
                <a:gdLst>
                  <a:gd name="connsiteX0" fmla="*/ 1702 w 724276"/>
                  <a:gd name="connsiteY0" fmla="*/ 420690 h 466154"/>
                  <a:gd name="connsiteX1" fmla="*/ 130757 w 724276"/>
                  <a:gd name="connsiteY1" fmla="*/ 23982 h 466154"/>
                  <a:gd name="connsiteX2" fmla="*/ 163778 w 724276"/>
                  <a:gd name="connsiteY2" fmla="*/ 0 h 466154"/>
                  <a:gd name="connsiteX3" fmla="*/ 689554 w 724276"/>
                  <a:gd name="connsiteY3" fmla="*/ 0 h 466154"/>
                  <a:gd name="connsiteX4" fmla="*/ 724276 w 724276"/>
                  <a:gd name="connsiteY4" fmla="*/ 34729 h 466154"/>
                  <a:gd name="connsiteX5" fmla="*/ 722574 w 724276"/>
                  <a:gd name="connsiteY5" fmla="*/ 45465 h 466154"/>
                  <a:gd name="connsiteX6" fmla="*/ 593519 w 724276"/>
                  <a:gd name="connsiteY6" fmla="*/ 442173 h 466154"/>
                  <a:gd name="connsiteX7" fmla="*/ 560499 w 724276"/>
                  <a:gd name="connsiteY7" fmla="*/ 466155 h 466154"/>
                  <a:gd name="connsiteX8" fmla="*/ 34712 w 724276"/>
                  <a:gd name="connsiteY8" fmla="*/ 466155 h 466154"/>
                  <a:gd name="connsiteX9" fmla="*/ 0 w 724276"/>
                  <a:gd name="connsiteY9" fmla="*/ 431416 h 466154"/>
                  <a:gd name="connsiteX10" fmla="*/ 1702 w 724276"/>
                  <a:gd name="connsiteY10" fmla="*/ 420690 h 466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4276" h="466154">
                    <a:moveTo>
                      <a:pt x="1702" y="420690"/>
                    </a:moveTo>
                    <a:lnTo>
                      <a:pt x="130757" y="23982"/>
                    </a:lnTo>
                    <a:cubicBezTo>
                      <a:pt x="135410" y="9681"/>
                      <a:pt x="148740" y="0"/>
                      <a:pt x="163778" y="0"/>
                    </a:cubicBezTo>
                    <a:lnTo>
                      <a:pt x="689554" y="0"/>
                    </a:lnTo>
                    <a:cubicBezTo>
                      <a:pt x="708732" y="0"/>
                      <a:pt x="724279" y="15550"/>
                      <a:pt x="724276" y="34729"/>
                    </a:cubicBezTo>
                    <a:cubicBezTo>
                      <a:pt x="724276" y="38373"/>
                      <a:pt x="723703" y="41998"/>
                      <a:pt x="722574" y="45465"/>
                    </a:cubicBezTo>
                    <a:lnTo>
                      <a:pt x="593519" y="442173"/>
                    </a:lnTo>
                    <a:cubicBezTo>
                      <a:pt x="588866" y="456473"/>
                      <a:pt x="575536" y="466155"/>
                      <a:pt x="560499" y="466155"/>
                    </a:cubicBezTo>
                    <a:lnTo>
                      <a:pt x="34712" y="466155"/>
                    </a:lnTo>
                    <a:cubicBezTo>
                      <a:pt x="15534" y="466148"/>
                      <a:pt x="-7" y="450594"/>
                      <a:pt x="0" y="431416"/>
                    </a:cubicBezTo>
                    <a:cubicBezTo>
                      <a:pt x="0" y="427775"/>
                      <a:pt x="576" y="424153"/>
                      <a:pt x="1702" y="420690"/>
                    </a:cubicBezTo>
                    <a:close/>
                  </a:path>
                </a:pathLst>
              </a:custGeom>
              <a:solidFill>
                <a:srgbClr val="292A2E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3" name="任意多边形: 形状 412"/>
              <p:cNvSpPr/>
              <p:nvPr/>
            </p:nvSpPr>
            <p:spPr>
              <a:xfrm>
                <a:off x="5622075" y="3138712"/>
                <a:ext cx="724276" cy="466154"/>
              </a:xfrm>
              <a:custGeom>
                <a:avLst/>
                <a:gdLst>
                  <a:gd name="connsiteX0" fmla="*/ 1702 w 724276"/>
                  <a:gd name="connsiteY0" fmla="*/ 420690 h 466154"/>
                  <a:gd name="connsiteX1" fmla="*/ 130757 w 724276"/>
                  <a:gd name="connsiteY1" fmla="*/ 23982 h 466154"/>
                  <a:gd name="connsiteX2" fmla="*/ 163778 w 724276"/>
                  <a:gd name="connsiteY2" fmla="*/ 0 h 466154"/>
                  <a:gd name="connsiteX3" fmla="*/ 689554 w 724276"/>
                  <a:gd name="connsiteY3" fmla="*/ 0 h 466154"/>
                  <a:gd name="connsiteX4" fmla="*/ 724276 w 724276"/>
                  <a:gd name="connsiteY4" fmla="*/ 34729 h 466154"/>
                  <a:gd name="connsiteX5" fmla="*/ 722574 w 724276"/>
                  <a:gd name="connsiteY5" fmla="*/ 45465 h 466154"/>
                  <a:gd name="connsiteX6" fmla="*/ 593519 w 724276"/>
                  <a:gd name="connsiteY6" fmla="*/ 442173 h 466154"/>
                  <a:gd name="connsiteX7" fmla="*/ 560499 w 724276"/>
                  <a:gd name="connsiteY7" fmla="*/ 466155 h 466154"/>
                  <a:gd name="connsiteX8" fmla="*/ 34712 w 724276"/>
                  <a:gd name="connsiteY8" fmla="*/ 466155 h 466154"/>
                  <a:gd name="connsiteX9" fmla="*/ 0 w 724276"/>
                  <a:gd name="connsiteY9" fmla="*/ 431416 h 466154"/>
                  <a:gd name="connsiteX10" fmla="*/ 1702 w 724276"/>
                  <a:gd name="connsiteY10" fmla="*/ 420690 h 466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4276" h="466154">
                    <a:moveTo>
                      <a:pt x="1702" y="420690"/>
                    </a:moveTo>
                    <a:lnTo>
                      <a:pt x="130757" y="23982"/>
                    </a:lnTo>
                    <a:cubicBezTo>
                      <a:pt x="135410" y="9681"/>
                      <a:pt x="148740" y="0"/>
                      <a:pt x="163778" y="0"/>
                    </a:cubicBezTo>
                    <a:lnTo>
                      <a:pt x="689554" y="0"/>
                    </a:lnTo>
                    <a:cubicBezTo>
                      <a:pt x="708732" y="0"/>
                      <a:pt x="724279" y="15550"/>
                      <a:pt x="724276" y="34729"/>
                    </a:cubicBezTo>
                    <a:cubicBezTo>
                      <a:pt x="724276" y="38373"/>
                      <a:pt x="723703" y="41998"/>
                      <a:pt x="722574" y="45465"/>
                    </a:cubicBezTo>
                    <a:lnTo>
                      <a:pt x="593519" y="442173"/>
                    </a:lnTo>
                    <a:cubicBezTo>
                      <a:pt x="588866" y="456473"/>
                      <a:pt x="575536" y="466155"/>
                      <a:pt x="560499" y="466155"/>
                    </a:cubicBezTo>
                    <a:lnTo>
                      <a:pt x="34712" y="466155"/>
                    </a:lnTo>
                    <a:cubicBezTo>
                      <a:pt x="15534" y="466148"/>
                      <a:pt x="-7" y="450594"/>
                      <a:pt x="0" y="431416"/>
                    </a:cubicBezTo>
                    <a:cubicBezTo>
                      <a:pt x="0" y="427775"/>
                      <a:pt x="576" y="424153"/>
                      <a:pt x="1702" y="420690"/>
                    </a:cubicBezTo>
                    <a:close/>
                  </a:path>
                </a:pathLst>
              </a:custGeom>
              <a:solidFill>
                <a:srgbClr val="292A2E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4" name="任意多边形: 形状 413"/>
              <p:cNvSpPr/>
              <p:nvPr/>
            </p:nvSpPr>
            <p:spPr>
              <a:xfrm>
                <a:off x="5361220" y="3572701"/>
                <a:ext cx="383713" cy="32165"/>
              </a:xfrm>
              <a:custGeom>
                <a:avLst/>
                <a:gdLst>
                  <a:gd name="connsiteX0" fmla="*/ 367835 w 383713"/>
                  <a:gd name="connsiteY0" fmla="*/ 0 h 32165"/>
                  <a:gd name="connsiteX1" fmla="*/ 383713 w 383713"/>
                  <a:gd name="connsiteY1" fmla="*/ 0 h 32165"/>
                  <a:gd name="connsiteX2" fmla="*/ 383713 w 383713"/>
                  <a:gd name="connsiteY2" fmla="*/ 32166 h 32165"/>
                  <a:gd name="connsiteX3" fmla="*/ 367835 w 383713"/>
                  <a:gd name="connsiteY3" fmla="*/ 32166 h 32165"/>
                  <a:gd name="connsiteX4" fmla="*/ 15879 w 383713"/>
                  <a:gd name="connsiteY4" fmla="*/ 32166 h 32165"/>
                  <a:gd name="connsiteX5" fmla="*/ 0 w 383713"/>
                  <a:gd name="connsiteY5" fmla="*/ 32166 h 32165"/>
                  <a:gd name="connsiteX6" fmla="*/ 0 w 383713"/>
                  <a:gd name="connsiteY6" fmla="*/ 0 h 32165"/>
                  <a:gd name="connsiteX7" fmla="*/ 15879 w 383713"/>
                  <a:gd name="connsiteY7" fmla="*/ 0 h 32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3713" h="32165">
                    <a:moveTo>
                      <a:pt x="367835" y="0"/>
                    </a:moveTo>
                    <a:cubicBezTo>
                      <a:pt x="376604" y="0"/>
                      <a:pt x="383713" y="0"/>
                      <a:pt x="383713" y="0"/>
                    </a:cubicBezTo>
                    <a:lnTo>
                      <a:pt x="383713" y="32166"/>
                    </a:lnTo>
                    <a:cubicBezTo>
                      <a:pt x="383713" y="32166"/>
                      <a:pt x="376604" y="32166"/>
                      <a:pt x="367835" y="32166"/>
                    </a:cubicBezTo>
                    <a:lnTo>
                      <a:pt x="15879" y="32166"/>
                    </a:lnTo>
                    <a:cubicBezTo>
                      <a:pt x="7109" y="32166"/>
                      <a:pt x="0" y="32166"/>
                      <a:pt x="0" y="32166"/>
                    </a:cubicBezTo>
                    <a:lnTo>
                      <a:pt x="0" y="0"/>
                    </a:lnTo>
                    <a:cubicBezTo>
                      <a:pt x="0" y="0"/>
                      <a:pt x="7109" y="0"/>
                      <a:pt x="15879" y="0"/>
                    </a:cubicBezTo>
                    <a:close/>
                  </a:path>
                </a:pathLst>
              </a:custGeom>
              <a:solidFill>
                <a:srgbClr val="292A2E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>
                <a:off x="5361220" y="3572701"/>
                <a:ext cx="383713" cy="32165"/>
              </a:xfrm>
              <a:custGeom>
                <a:avLst/>
                <a:gdLst>
                  <a:gd name="connsiteX0" fmla="*/ 367835 w 383713"/>
                  <a:gd name="connsiteY0" fmla="*/ 0 h 32165"/>
                  <a:gd name="connsiteX1" fmla="*/ 383713 w 383713"/>
                  <a:gd name="connsiteY1" fmla="*/ 0 h 32165"/>
                  <a:gd name="connsiteX2" fmla="*/ 383713 w 383713"/>
                  <a:gd name="connsiteY2" fmla="*/ 32166 h 32165"/>
                  <a:gd name="connsiteX3" fmla="*/ 367835 w 383713"/>
                  <a:gd name="connsiteY3" fmla="*/ 32166 h 32165"/>
                  <a:gd name="connsiteX4" fmla="*/ 15879 w 383713"/>
                  <a:gd name="connsiteY4" fmla="*/ 32166 h 32165"/>
                  <a:gd name="connsiteX5" fmla="*/ 0 w 383713"/>
                  <a:gd name="connsiteY5" fmla="*/ 32166 h 32165"/>
                  <a:gd name="connsiteX6" fmla="*/ 0 w 383713"/>
                  <a:gd name="connsiteY6" fmla="*/ 0 h 32165"/>
                  <a:gd name="connsiteX7" fmla="*/ 15879 w 383713"/>
                  <a:gd name="connsiteY7" fmla="*/ 0 h 32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3713" h="32165">
                    <a:moveTo>
                      <a:pt x="367835" y="0"/>
                    </a:moveTo>
                    <a:cubicBezTo>
                      <a:pt x="376604" y="0"/>
                      <a:pt x="383713" y="0"/>
                      <a:pt x="383713" y="0"/>
                    </a:cubicBezTo>
                    <a:lnTo>
                      <a:pt x="383713" y="32166"/>
                    </a:lnTo>
                    <a:cubicBezTo>
                      <a:pt x="383713" y="32166"/>
                      <a:pt x="376604" y="32166"/>
                      <a:pt x="367835" y="32166"/>
                    </a:cubicBezTo>
                    <a:lnTo>
                      <a:pt x="15879" y="32166"/>
                    </a:lnTo>
                    <a:cubicBezTo>
                      <a:pt x="7109" y="32166"/>
                      <a:pt x="0" y="32166"/>
                      <a:pt x="0" y="32166"/>
                    </a:cubicBezTo>
                    <a:lnTo>
                      <a:pt x="0" y="0"/>
                    </a:lnTo>
                    <a:cubicBezTo>
                      <a:pt x="0" y="0"/>
                      <a:pt x="7109" y="0"/>
                      <a:pt x="15879" y="0"/>
                    </a:cubicBezTo>
                    <a:close/>
                  </a:path>
                </a:pathLst>
              </a:custGeom>
              <a:solidFill>
                <a:srgbClr val="292A2E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6" name="任意多边形: 形状 415"/>
              <p:cNvSpPr/>
              <p:nvPr/>
            </p:nvSpPr>
            <p:spPr>
              <a:xfrm>
                <a:off x="5929068" y="3335999"/>
                <a:ext cx="110286" cy="110286"/>
              </a:xfrm>
              <a:custGeom>
                <a:avLst/>
                <a:gdLst>
                  <a:gd name="connsiteX0" fmla="*/ 110286 w 110286"/>
                  <a:gd name="connsiteY0" fmla="*/ 55143 h 110286"/>
                  <a:gd name="connsiteX1" fmla="*/ 55143 w 110286"/>
                  <a:gd name="connsiteY1" fmla="*/ 110286 h 110286"/>
                  <a:gd name="connsiteX2" fmla="*/ 0 w 110286"/>
                  <a:gd name="connsiteY2" fmla="*/ 55143 h 110286"/>
                  <a:gd name="connsiteX3" fmla="*/ 55143 w 110286"/>
                  <a:gd name="connsiteY3" fmla="*/ 0 h 110286"/>
                  <a:gd name="connsiteX4" fmla="*/ 110286 w 110286"/>
                  <a:gd name="connsiteY4" fmla="*/ 55143 h 110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286" h="110286">
                    <a:moveTo>
                      <a:pt x="110286" y="55143"/>
                    </a:moveTo>
                    <a:cubicBezTo>
                      <a:pt x="110286" y="85598"/>
                      <a:pt x="85598" y="110286"/>
                      <a:pt x="55143" y="110286"/>
                    </a:cubicBezTo>
                    <a:cubicBezTo>
                      <a:pt x="24688" y="110286"/>
                      <a:pt x="0" y="85598"/>
                      <a:pt x="0" y="55143"/>
                    </a:cubicBezTo>
                    <a:cubicBezTo>
                      <a:pt x="0" y="24688"/>
                      <a:pt x="24688" y="0"/>
                      <a:pt x="55143" y="0"/>
                    </a:cubicBezTo>
                    <a:cubicBezTo>
                      <a:pt x="85598" y="0"/>
                      <a:pt x="110286" y="24688"/>
                      <a:pt x="110286" y="551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417" name="图形 24"/>
            <p:cNvGrpSpPr/>
            <p:nvPr/>
          </p:nvGrpSpPr>
          <p:grpSpPr>
            <a:xfrm>
              <a:off x="5361220" y="3403787"/>
              <a:ext cx="242891" cy="156575"/>
              <a:chOff x="5361220" y="3403787"/>
              <a:chExt cx="242891" cy="156575"/>
            </a:xfrm>
          </p:grpSpPr>
          <p:sp>
            <p:nvSpPr>
              <p:cNvPr id="418" name="任意多边形: 形状 417"/>
              <p:cNvSpPr/>
              <p:nvPr/>
            </p:nvSpPr>
            <p:spPr>
              <a:xfrm>
                <a:off x="5361220" y="3403787"/>
                <a:ext cx="242891" cy="156575"/>
              </a:xfrm>
              <a:custGeom>
                <a:avLst/>
                <a:gdLst>
                  <a:gd name="connsiteX0" fmla="*/ 233141 w 242891"/>
                  <a:gd name="connsiteY0" fmla="*/ 62685 h 156575"/>
                  <a:gd name="connsiteX1" fmla="*/ 145299 w 242891"/>
                  <a:gd name="connsiteY1" fmla="*/ 31899 h 156575"/>
                  <a:gd name="connsiteX2" fmla="*/ 157912 w 242891"/>
                  <a:gd name="connsiteY2" fmla="*/ 31025 h 156575"/>
                  <a:gd name="connsiteX3" fmla="*/ 172581 w 242891"/>
                  <a:gd name="connsiteY3" fmla="*/ 14653 h 156575"/>
                  <a:gd name="connsiteX4" fmla="*/ 156234 w 242891"/>
                  <a:gd name="connsiteY4" fmla="*/ 24 h 156575"/>
                  <a:gd name="connsiteX5" fmla="*/ 155403 w 242891"/>
                  <a:gd name="connsiteY5" fmla="*/ 91 h 156575"/>
                  <a:gd name="connsiteX6" fmla="*/ 0 w 242891"/>
                  <a:gd name="connsiteY6" fmla="*/ 16603 h 156575"/>
                  <a:gd name="connsiteX7" fmla="*/ 4020 w 242891"/>
                  <a:gd name="connsiteY7" fmla="*/ 66544 h 156575"/>
                  <a:gd name="connsiteX8" fmla="*/ 58523 w 242891"/>
                  <a:gd name="connsiteY8" fmla="*/ 134798 h 156575"/>
                  <a:gd name="connsiteX9" fmla="*/ 125820 w 242891"/>
                  <a:gd name="connsiteY9" fmla="*/ 155762 h 156575"/>
                  <a:gd name="connsiteX10" fmla="*/ 144609 w 242891"/>
                  <a:gd name="connsiteY10" fmla="*/ 148613 h 156575"/>
                  <a:gd name="connsiteX11" fmla="*/ 142174 w 242891"/>
                  <a:gd name="connsiteY11" fmla="*/ 130390 h 156575"/>
                  <a:gd name="connsiteX12" fmla="*/ 142489 w 242891"/>
                  <a:gd name="connsiteY12" fmla="*/ 128521 h 156575"/>
                  <a:gd name="connsiteX13" fmla="*/ 142442 w 242891"/>
                  <a:gd name="connsiteY13" fmla="*/ 128460 h 156575"/>
                  <a:gd name="connsiteX14" fmla="*/ 154837 w 242891"/>
                  <a:gd name="connsiteY14" fmla="*/ 132350 h 156575"/>
                  <a:gd name="connsiteX15" fmla="*/ 174846 w 242891"/>
                  <a:gd name="connsiteY15" fmla="*/ 123238 h 156575"/>
                  <a:gd name="connsiteX16" fmla="*/ 168146 w 242891"/>
                  <a:gd name="connsiteY16" fmla="*/ 104438 h 156575"/>
                  <a:gd name="connsiteX17" fmla="*/ 168528 w 242891"/>
                  <a:gd name="connsiteY17" fmla="*/ 104130 h 156575"/>
                  <a:gd name="connsiteX18" fmla="*/ 173626 w 242891"/>
                  <a:gd name="connsiteY18" fmla="*/ 105731 h 156575"/>
                  <a:gd name="connsiteX19" fmla="*/ 192416 w 242891"/>
                  <a:gd name="connsiteY19" fmla="*/ 98582 h 156575"/>
                  <a:gd name="connsiteX20" fmla="*/ 186785 w 242891"/>
                  <a:gd name="connsiteY20" fmla="*/ 77796 h 156575"/>
                  <a:gd name="connsiteX21" fmla="*/ 186835 w 242891"/>
                  <a:gd name="connsiteY21" fmla="*/ 77481 h 156575"/>
                  <a:gd name="connsiteX22" fmla="*/ 223413 w 242891"/>
                  <a:gd name="connsiteY22" fmla="*/ 90305 h 156575"/>
                  <a:gd name="connsiteX23" fmla="*/ 242062 w 242891"/>
                  <a:gd name="connsiteY23" fmla="*/ 81337 h 156575"/>
                  <a:gd name="connsiteX24" fmla="*/ 233094 w 242891"/>
                  <a:gd name="connsiteY24" fmla="*/ 62685 h 156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2891" h="156575">
                    <a:moveTo>
                      <a:pt x="233141" y="62685"/>
                    </a:moveTo>
                    <a:lnTo>
                      <a:pt x="145299" y="31899"/>
                    </a:lnTo>
                    <a:lnTo>
                      <a:pt x="157912" y="31025"/>
                    </a:lnTo>
                    <a:cubicBezTo>
                      <a:pt x="166347" y="30274"/>
                      <a:pt x="172759" y="23119"/>
                      <a:pt x="172581" y="14653"/>
                    </a:cubicBezTo>
                    <a:cubicBezTo>
                      <a:pt x="172105" y="6098"/>
                      <a:pt x="164786" y="-451"/>
                      <a:pt x="156234" y="24"/>
                    </a:cubicBezTo>
                    <a:cubicBezTo>
                      <a:pt x="155955" y="38"/>
                      <a:pt x="155677" y="61"/>
                      <a:pt x="155403" y="91"/>
                    </a:cubicBezTo>
                    <a:lnTo>
                      <a:pt x="0" y="16603"/>
                    </a:lnTo>
                    <a:lnTo>
                      <a:pt x="4020" y="66544"/>
                    </a:lnTo>
                    <a:cubicBezTo>
                      <a:pt x="6586" y="98274"/>
                      <a:pt x="28146" y="125275"/>
                      <a:pt x="58523" y="134798"/>
                    </a:cubicBezTo>
                    <a:lnTo>
                      <a:pt x="125820" y="155762"/>
                    </a:lnTo>
                    <a:cubicBezTo>
                      <a:pt x="132985" y="158144"/>
                      <a:pt x="140841" y="155156"/>
                      <a:pt x="144609" y="148613"/>
                    </a:cubicBezTo>
                    <a:cubicBezTo>
                      <a:pt x="147872" y="142661"/>
                      <a:pt x="146887" y="135277"/>
                      <a:pt x="142174" y="130390"/>
                    </a:cubicBezTo>
                    <a:cubicBezTo>
                      <a:pt x="142777" y="129961"/>
                      <a:pt x="142918" y="129124"/>
                      <a:pt x="142489" y="128521"/>
                    </a:cubicBezTo>
                    <a:cubicBezTo>
                      <a:pt x="142472" y="128500"/>
                      <a:pt x="142459" y="128480"/>
                      <a:pt x="142442" y="128460"/>
                    </a:cubicBezTo>
                    <a:lnTo>
                      <a:pt x="154837" y="132350"/>
                    </a:lnTo>
                    <a:cubicBezTo>
                      <a:pt x="162863" y="135046"/>
                      <a:pt x="171610" y="131063"/>
                      <a:pt x="174846" y="123238"/>
                    </a:cubicBezTo>
                    <a:cubicBezTo>
                      <a:pt x="177475" y="116176"/>
                      <a:pt x="174651" y="108243"/>
                      <a:pt x="168146" y="104438"/>
                    </a:cubicBezTo>
                    <a:cubicBezTo>
                      <a:pt x="168290" y="104361"/>
                      <a:pt x="168421" y="104254"/>
                      <a:pt x="168528" y="104130"/>
                    </a:cubicBezTo>
                    <a:lnTo>
                      <a:pt x="173626" y="105731"/>
                    </a:lnTo>
                    <a:cubicBezTo>
                      <a:pt x="180792" y="108113"/>
                      <a:pt x="188647" y="105125"/>
                      <a:pt x="192416" y="98582"/>
                    </a:cubicBezTo>
                    <a:cubicBezTo>
                      <a:pt x="196426" y="91266"/>
                      <a:pt x="193940" y="82087"/>
                      <a:pt x="186785" y="77796"/>
                    </a:cubicBezTo>
                    <a:cubicBezTo>
                      <a:pt x="186812" y="77692"/>
                      <a:pt x="186828" y="77588"/>
                      <a:pt x="186835" y="77481"/>
                    </a:cubicBezTo>
                    <a:lnTo>
                      <a:pt x="223413" y="90305"/>
                    </a:lnTo>
                    <a:cubicBezTo>
                      <a:pt x="231041" y="92978"/>
                      <a:pt x="239389" y="88961"/>
                      <a:pt x="242062" y="81337"/>
                    </a:cubicBezTo>
                    <a:cubicBezTo>
                      <a:pt x="244738" y="73709"/>
                      <a:pt x="240722" y="65358"/>
                      <a:pt x="233094" y="62685"/>
                    </a:cubicBezTo>
                    <a:close/>
                  </a:path>
                </a:pathLst>
              </a:custGeom>
              <a:solidFill>
                <a:srgbClr val="FAA896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9" name="任意多边形: 形状 418"/>
              <p:cNvSpPr/>
              <p:nvPr/>
            </p:nvSpPr>
            <p:spPr>
              <a:xfrm>
                <a:off x="5509821" y="3466934"/>
                <a:ext cx="38305" cy="15780"/>
              </a:xfrm>
              <a:custGeom>
                <a:avLst/>
                <a:gdLst>
                  <a:gd name="connsiteX0" fmla="*/ 36841 w 38305"/>
                  <a:gd name="connsiteY0" fmla="*/ 15764 h 15780"/>
                  <a:gd name="connsiteX1" fmla="*/ 36341 w 38305"/>
                  <a:gd name="connsiteY1" fmla="*/ 15677 h 15780"/>
                  <a:gd name="connsiteX2" fmla="*/ 956 w 38305"/>
                  <a:gd name="connsiteY2" fmla="*/ 2827 h 15780"/>
                  <a:gd name="connsiteX3" fmla="*/ 89 w 38305"/>
                  <a:gd name="connsiteY3" fmla="*/ 958 h 15780"/>
                  <a:gd name="connsiteX4" fmla="*/ 1961 w 38305"/>
                  <a:gd name="connsiteY4" fmla="*/ 90 h 15780"/>
                  <a:gd name="connsiteX5" fmla="*/ 37343 w 38305"/>
                  <a:gd name="connsiteY5" fmla="*/ 12954 h 15780"/>
                  <a:gd name="connsiteX6" fmla="*/ 38217 w 38305"/>
                  <a:gd name="connsiteY6" fmla="*/ 14820 h 15780"/>
                  <a:gd name="connsiteX7" fmla="*/ 36847 w 38305"/>
                  <a:gd name="connsiteY7" fmla="*/ 15781 h 1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305" h="15780">
                    <a:moveTo>
                      <a:pt x="36841" y="15764"/>
                    </a:moveTo>
                    <a:cubicBezTo>
                      <a:pt x="36670" y="15764"/>
                      <a:pt x="36502" y="15734"/>
                      <a:pt x="36341" y="15677"/>
                    </a:cubicBezTo>
                    <a:lnTo>
                      <a:pt x="956" y="2827"/>
                    </a:lnTo>
                    <a:cubicBezTo>
                      <a:pt x="199" y="2549"/>
                      <a:pt x="-186" y="1711"/>
                      <a:pt x="89" y="958"/>
                    </a:cubicBezTo>
                    <a:cubicBezTo>
                      <a:pt x="367" y="200"/>
                      <a:pt x="1204" y="-188"/>
                      <a:pt x="1961" y="90"/>
                    </a:cubicBezTo>
                    <a:lnTo>
                      <a:pt x="37343" y="12954"/>
                    </a:lnTo>
                    <a:cubicBezTo>
                      <a:pt x="38100" y="13228"/>
                      <a:pt x="38492" y="14062"/>
                      <a:pt x="38217" y="14820"/>
                    </a:cubicBezTo>
                    <a:cubicBezTo>
                      <a:pt x="38010" y="15396"/>
                      <a:pt x="37460" y="15781"/>
                      <a:pt x="36847" y="15781"/>
                    </a:cubicBezTo>
                    <a:close/>
                  </a:path>
                </a:pathLst>
              </a:custGeom>
              <a:solidFill>
                <a:srgbClr val="0A0A0A">
                  <a:alpha val="20000"/>
                </a:srgbClr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0" name="任意多边形: 形状 419"/>
              <p:cNvSpPr/>
              <p:nvPr/>
            </p:nvSpPr>
            <p:spPr>
              <a:xfrm>
                <a:off x="5499425" y="3495616"/>
                <a:ext cx="30808" cy="12810"/>
              </a:xfrm>
              <a:custGeom>
                <a:avLst/>
                <a:gdLst>
                  <a:gd name="connsiteX0" fmla="*/ 29348 w 30808"/>
                  <a:gd name="connsiteY0" fmla="*/ 12810 h 12810"/>
                  <a:gd name="connsiteX1" fmla="*/ 28863 w 30808"/>
                  <a:gd name="connsiteY1" fmla="*/ 12727 h 12810"/>
                  <a:gd name="connsiteX2" fmla="*/ 971 w 30808"/>
                  <a:gd name="connsiteY2" fmla="*/ 2831 h 12810"/>
                  <a:gd name="connsiteX3" fmla="*/ 84 w 30808"/>
                  <a:gd name="connsiteY3" fmla="*/ 968 h 12810"/>
                  <a:gd name="connsiteX4" fmla="*/ 1946 w 30808"/>
                  <a:gd name="connsiteY4" fmla="*/ 84 h 12810"/>
                  <a:gd name="connsiteX5" fmla="*/ 29837 w 30808"/>
                  <a:gd name="connsiteY5" fmla="*/ 9980 h 12810"/>
                  <a:gd name="connsiteX6" fmla="*/ 30725 w 30808"/>
                  <a:gd name="connsiteY6" fmla="*/ 11839 h 12810"/>
                  <a:gd name="connsiteX7" fmla="*/ 29348 w 30808"/>
                  <a:gd name="connsiteY7" fmla="*/ 12810 h 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08" h="12810">
                    <a:moveTo>
                      <a:pt x="29348" y="12810"/>
                    </a:moveTo>
                    <a:cubicBezTo>
                      <a:pt x="29184" y="12810"/>
                      <a:pt x="29020" y="12783"/>
                      <a:pt x="28863" y="12727"/>
                    </a:cubicBezTo>
                    <a:lnTo>
                      <a:pt x="971" y="2831"/>
                    </a:lnTo>
                    <a:cubicBezTo>
                      <a:pt x="214" y="2563"/>
                      <a:pt x="-185" y="1729"/>
                      <a:pt x="84" y="968"/>
                    </a:cubicBezTo>
                    <a:cubicBezTo>
                      <a:pt x="355" y="211"/>
                      <a:pt x="1189" y="-184"/>
                      <a:pt x="1946" y="84"/>
                    </a:cubicBezTo>
                    <a:lnTo>
                      <a:pt x="29837" y="9980"/>
                    </a:lnTo>
                    <a:cubicBezTo>
                      <a:pt x="30595" y="10248"/>
                      <a:pt x="30993" y="11082"/>
                      <a:pt x="30725" y="11839"/>
                    </a:cubicBezTo>
                    <a:cubicBezTo>
                      <a:pt x="30518" y="12422"/>
                      <a:pt x="29965" y="12810"/>
                      <a:pt x="29348" y="12810"/>
                    </a:cubicBezTo>
                    <a:close/>
                  </a:path>
                </a:pathLst>
              </a:custGeom>
              <a:solidFill>
                <a:srgbClr val="0A0A0A">
                  <a:alpha val="20000"/>
                </a:srgbClr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1" name="任意多边形: 形状 420"/>
              <p:cNvSpPr/>
              <p:nvPr/>
            </p:nvSpPr>
            <p:spPr>
              <a:xfrm>
                <a:off x="5487928" y="3526609"/>
                <a:ext cx="16035" cy="7919"/>
              </a:xfrm>
              <a:custGeom>
                <a:avLst/>
                <a:gdLst>
                  <a:gd name="connsiteX0" fmla="*/ 14586 w 16035"/>
                  <a:gd name="connsiteY0" fmla="*/ 7919 h 7919"/>
                  <a:gd name="connsiteX1" fmla="*/ 14063 w 16035"/>
                  <a:gd name="connsiteY1" fmla="*/ 7822 h 7919"/>
                  <a:gd name="connsiteX2" fmla="*/ 998 w 16035"/>
                  <a:gd name="connsiteY2" fmla="*/ 2841 h 7919"/>
                  <a:gd name="connsiteX3" fmla="*/ 74 w 16035"/>
                  <a:gd name="connsiteY3" fmla="*/ 998 h 7919"/>
                  <a:gd name="connsiteX4" fmla="*/ 1916 w 16035"/>
                  <a:gd name="connsiteY4" fmla="*/ 74 h 7919"/>
                  <a:gd name="connsiteX5" fmla="*/ 2037 w 16035"/>
                  <a:gd name="connsiteY5" fmla="*/ 121 h 7919"/>
                  <a:gd name="connsiteX6" fmla="*/ 15101 w 16035"/>
                  <a:gd name="connsiteY6" fmla="*/ 5102 h 7919"/>
                  <a:gd name="connsiteX7" fmla="*/ 15939 w 16035"/>
                  <a:gd name="connsiteY7" fmla="*/ 6985 h 7919"/>
                  <a:gd name="connsiteX8" fmla="*/ 14582 w 16035"/>
                  <a:gd name="connsiteY8" fmla="*/ 7919 h 7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35" h="7919">
                    <a:moveTo>
                      <a:pt x="14586" y="7919"/>
                    </a:moveTo>
                    <a:cubicBezTo>
                      <a:pt x="14408" y="7919"/>
                      <a:pt x="14230" y="7886"/>
                      <a:pt x="14063" y="7822"/>
                    </a:cubicBezTo>
                    <a:lnTo>
                      <a:pt x="998" y="2841"/>
                    </a:lnTo>
                    <a:cubicBezTo>
                      <a:pt x="234" y="2586"/>
                      <a:pt x="-178" y="1762"/>
                      <a:pt x="74" y="998"/>
                    </a:cubicBezTo>
                    <a:cubicBezTo>
                      <a:pt x="328" y="234"/>
                      <a:pt x="1152" y="-178"/>
                      <a:pt x="1916" y="74"/>
                    </a:cubicBezTo>
                    <a:cubicBezTo>
                      <a:pt x="1956" y="87"/>
                      <a:pt x="1997" y="104"/>
                      <a:pt x="2037" y="121"/>
                    </a:cubicBezTo>
                    <a:lnTo>
                      <a:pt x="15101" y="5102"/>
                    </a:lnTo>
                    <a:cubicBezTo>
                      <a:pt x="15852" y="5390"/>
                      <a:pt x="16227" y="6234"/>
                      <a:pt x="15939" y="6985"/>
                    </a:cubicBezTo>
                    <a:cubicBezTo>
                      <a:pt x="15721" y="7547"/>
                      <a:pt x="15185" y="7919"/>
                      <a:pt x="14582" y="7919"/>
                    </a:cubicBezTo>
                    <a:close/>
                  </a:path>
                </a:pathLst>
              </a:custGeom>
              <a:solidFill>
                <a:srgbClr val="0A0A0A">
                  <a:alpha val="20000"/>
                </a:srgbClr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sp>
          <p:nvSpPr>
            <p:cNvPr id="422" name="任意多边形: 形状 421"/>
            <p:cNvSpPr/>
            <p:nvPr/>
          </p:nvSpPr>
          <p:spPr>
            <a:xfrm>
              <a:off x="4714150" y="3050529"/>
              <a:ext cx="721428" cy="557846"/>
            </a:xfrm>
            <a:custGeom>
              <a:avLst/>
              <a:gdLst>
                <a:gd name="connsiteX0" fmla="*/ 715848 w 721428"/>
                <a:gd name="connsiteY0" fmla="*/ 340308 h 557846"/>
                <a:gd name="connsiteX1" fmla="*/ 347357 w 721428"/>
                <a:gd name="connsiteY1" fmla="*/ 340060 h 557846"/>
                <a:gd name="connsiteX2" fmla="*/ 207956 w 721428"/>
                <a:gd name="connsiteY2" fmla="*/ 0 h 557846"/>
                <a:gd name="connsiteX3" fmla="*/ 0 w 721428"/>
                <a:gd name="connsiteY3" fmla="*/ 87433 h 557846"/>
                <a:gd name="connsiteX4" fmla="*/ 173931 w 721428"/>
                <a:gd name="connsiteY4" fmla="*/ 491028 h 557846"/>
                <a:gd name="connsiteX5" fmla="*/ 175633 w 721428"/>
                <a:gd name="connsiteY5" fmla="*/ 495048 h 557846"/>
                <a:gd name="connsiteX6" fmla="*/ 277471 w 721428"/>
                <a:gd name="connsiteY6" fmla="*/ 557664 h 557846"/>
                <a:gd name="connsiteX7" fmla="*/ 721429 w 721428"/>
                <a:gd name="connsiteY7" fmla="*/ 531435 h 55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1428" h="557846">
                  <a:moveTo>
                    <a:pt x="715848" y="340308"/>
                  </a:moveTo>
                  <a:lnTo>
                    <a:pt x="347357" y="340060"/>
                  </a:lnTo>
                  <a:lnTo>
                    <a:pt x="207956" y="0"/>
                  </a:lnTo>
                  <a:lnTo>
                    <a:pt x="0" y="87433"/>
                  </a:lnTo>
                  <a:lnTo>
                    <a:pt x="173931" y="491028"/>
                  </a:lnTo>
                  <a:lnTo>
                    <a:pt x="175633" y="495048"/>
                  </a:lnTo>
                  <a:cubicBezTo>
                    <a:pt x="193063" y="535233"/>
                    <a:pt x="233744" y="560247"/>
                    <a:pt x="277471" y="557664"/>
                  </a:cubicBezTo>
                  <a:lnTo>
                    <a:pt x="721429" y="531435"/>
                  </a:lnTo>
                  <a:close/>
                </a:path>
              </a:pathLst>
            </a:custGeom>
            <a:solidFill>
              <a:srgbClr val="146BE8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23" name="任意多边形: 形状 422"/>
            <p:cNvSpPr/>
            <p:nvPr/>
          </p:nvSpPr>
          <p:spPr>
            <a:xfrm>
              <a:off x="4738340" y="3129530"/>
              <a:ext cx="698954" cy="480512"/>
            </a:xfrm>
            <a:custGeom>
              <a:avLst/>
              <a:gdLst>
                <a:gd name="connsiteX0" fmla="*/ 247170 w 698954"/>
                <a:gd name="connsiteY0" fmla="*/ 480512 h 480512"/>
                <a:gd name="connsiteX1" fmla="*/ 149906 w 698954"/>
                <a:gd name="connsiteY1" fmla="*/ 416710 h 480512"/>
                <a:gd name="connsiteX2" fmla="*/ 148200 w 698954"/>
                <a:gd name="connsiteY2" fmla="*/ 412690 h 480512"/>
                <a:gd name="connsiteX3" fmla="*/ 0 w 698954"/>
                <a:gd name="connsiteY3" fmla="*/ 68791 h 480512"/>
                <a:gd name="connsiteX4" fmla="*/ 3075 w 698954"/>
                <a:gd name="connsiteY4" fmla="*/ 67467 h 480512"/>
                <a:gd name="connsiteX5" fmla="*/ 152984 w 698954"/>
                <a:gd name="connsiteY5" fmla="*/ 415390 h 480512"/>
                <a:gd name="connsiteX6" fmla="*/ 253184 w 698954"/>
                <a:gd name="connsiteY6" fmla="*/ 476988 h 480512"/>
                <a:gd name="connsiteX7" fmla="*/ 695517 w 698954"/>
                <a:gd name="connsiteY7" fmla="*/ 450859 h 480512"/>
                <a:gd name="connsiteX8" fmla="*/ 690037 w 698954"/>
                <a:gd name="connsiteY8" fmla="*/ 262985 h 480512"/>
                <a:gd name="connsiteX9" fmla="*/ 322051 w 698954"/>
                <a:gd name="connsiteY9" fmla="*/ 262741 h 480512"/>
                <a:gd name="connsiteX10" fmla="*/ 214854 w 698954"/>
                <a:gd name="connsiteY10" fmla="*/ 1270 h 480512"/>
                <a:gd name="connsiteX11" fmla="*/ 217952 w 698954"/>
                <a:gd name="connsiteY11" fmla="*/ 0 h 480512"/>
                <a:gd name="connsiteX12" fmla="*/ 324292 w 698954"/>
                <a:gd name="connsiteY12" fmla="*/ 259391 h 480512"/>
                <a:gd name="connsiteX13" fmla="*/ 693283 w 698954"/>
                <a:gd name="connsiteY13" fmla="*/ 259639 h 480512"/>
                <a:gd name="connsiteX14" fmla="*/ 698954 w 698954"/>
                <a:gd name="connsiteY14" fmla="*/ 454015 h 480512"/>
                <a:gd name="connsiteX15" fmla="*/ 697329 w 698954"/>
                <a:gd name="connsiteY15" fmla="*/ 454108 h 480512"/>
                <a:gd name="connsiteX16" fmla="*/ 253375 w 698954"/>
                <a:gd name="connsiteY16" fmla="*/ 480338 h 480512"/>
                <a:gd name="connsiteX17" fmla="*/ 247170 w 698954"/>
                <a:gd name="connsiteY17" fmla="*/ 480512 h 48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8954" h="480512">
                  <a:moveTo>
                    <a:pt x="247170" y="480512"/>
                  </a:moveTo>
                  <a:cubicBezTo>
                    <a:pt x="204958" y="480439"/>
                    <a:pt x="166786" y="455398"/>
                    <a:pt x="149906" y="416710"/>
                  </a:cubicBezTo>
                  <a:lnTo>
                    <a:pt x="148200" y="412690"/>
                  </a:lnTo>
                  <a:lnTo>
                    <a:pt x="0" y="68791"/>
                  </a:lnTo>
                  <a:lnTo>
                    <a:pt x="3075" y="67467"/>
                  </a:lnTo>
                  <a:lnTo>
                    <a:pt x="152984" y="415390"/>
                  </a:lnTo>
                  <a:cubicBezTo>
                    <a:pt x="170213" y="454859"/>
                    <a:pt x="210187" y="479434"/>
                    <a:pt x="253184" y="476988"/>
                  </a:cubicBezTo>
                  <a:lnTo>
                    <a:pt x="695517" y="450859"/>
                  </a:lnTo>
                  <a:lnTo>
                    <a:pt x="690037" y="262985"/>
                  </a:lnTo>
                  <a:lnTo>
                    <a:pt x="322051" y="262741"/>
                  </a:lnTo>
                  <a:lnTo>
                    <a:pt x="214854" y="1270"/>
                  </a:lnTo>
                  <a:lnTo>
                    <a:pt x="217952" y="0"/>
                  </a:lnTo>
                  <a:lnTo>
                    <a:pt x="324292" y="259391"/>
                  </a:lnTo>
                  <a:lnTo>
                    <a:pt x="693283" y="259639"/>
                  </a:lnTo>
                  <a:lnTo>
                    <a:pt x="698954" y="454015"/>
                  </a:lnTo>
                  <a:lnTo>
                    <a:pt x="697329" y="454108"/>
                  </a:lnTo>
                  <a:lnTo>
                    <a:pt x="253375" y="480338"/>
                  </a:lnTo>
                  <a:cubicBezTo>
                    <a:pt x="251301" y="480456"/>
                    <a:pt x="249234" y="480512"/>
                    <a:pt x="247170" y="480512"/>
                  </a:cubicBezTo>
                  <a:close/>
                </a:path>
              </a:pathLst>
            </a:custGeom>
            <a:solidFill>
              <a:srgbClr val="0C0C0C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25" name="任意多边形: 形状 424"/>
            <p:cNvSpPr/>
            <p:nvPr/>
          </p:nvSpPr>
          <p:spPr>
            <a:xfrm rot="21253919">
              <a:off x="7264017" y="3633746"/>
              <a:ext cx="6699" cy="1405200"/>
            </a:xfrm>
            <a:custGeom>
              <a:avLst/>
              <a:gdLst>
                <a:gd name="connsiteX0" fmla="*/ 0 w 6699"/>
                <a:gd name="connsiteY0" fmla="*/ 0 h 1405200"/>
                <a:gd name="connsiteX1" fmla="*/ 6700 w 6699"/>
                <a:gd name="connsiteY1" fmla="*/ 0 h 1405200"/>
                <a:gd name="connsiteX2" fmla="*/ 6700 w 6699"/>
                <a:gd name="connsiteY2" fmla="*/ 1405201 h 1405200"/>
                <a:gd name="connsiteX3" fmla="*/ 0 w 6699"/>
                <a:gd name="connsiteY3" fmla="*/ 1405201 h 14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9" h="1405200">
                  <a:moveTo>
                    <a:pt x="0" y="0"/>
                  </a:moveTo>
                  <a:lnTo>
                    <a:pt x="6700" y="0"/>
                  </a:lnTo>
                  <a:lnTo>
                    <a:pt x="6700" y="1405201"/>
                  </a:lnTo>
                  <a:lnTo>
                    <a:pt x="0" y="1405201"/>
                  </a:lnTo>
                  <a:close/>
                </a:path>
              </a:pathLst>
            </a:custGeom>
            <a:solidFill>
              <a:srgbClr val="494949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427" name="图形 24"/>
            <p:cNvGrpSpPr/>
            <p:nvPr/>
          </p:nvGrpSpPr>
          <p:grpSpPr>
            <a:xfrm>
              <a:off x="4434320" y="3636983"/>
              <a:ext cx="731871" cy="1398751"/>
              <a:chOff x="4434320" y="3636983"/>
              <a:chExt cx="731871" cy="1398751"/>
            </a:xfrm>
            <a:solidFill>
              <a:srgbClr val="494949"/>
            </a:solidFill>
          </p:grpSpPr>
          <p:sp>
            <p:nvSpPr>
              <p:cNvPr id="428" name="任意多边形: 形状 427"/>
              <p:cNvSpPr/>
              <p:nvPr/>
            </p:nvSpPr>
            <p:spPr>
              <a:xfrm rot="-5053680">
                <a:off x="3805713" y="4333009"/>
                <a:ext cx="1405200" cy="6699"/>
              </a:xfrm>
              <a:custGeom>
                <a:avLst/>
                <a:gdLst>
                  <a:gd name="connsiteX0" fmla="*/ 0 w 1405200"/>
                  <a:gd name="connsiteY0" fmla="*/ 0 h 6699"/>
                  <a:gd name="connsiteX1" fmla="*/ 1405201 w 1405200"/>
                  <a:gd name="connsiteY1" fmla="*/ 0 h 6699"/>
                  <a:gd name="connsiteX2" fmla="*/ 1405201 w 1405200"/>
                  <a:gd name="connsiteY2" fmla="*/ 6700 h 6699"/>
                  <a:gd name="connsiteX3" fmla="*/ 0 w 1405200"/>
                  <a:gd name="connsiteY3" fmla="*/ 6700 h 6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5200" h="6699">
                    <a:moveTo>
                      <a:pt x="0" y="0"/>
                    </a:moveTo>
                    <a:lnTo>
                      <a:pt x="1405201" y="0"/>
                    </a:lnTo>
                    <a:lnTo>
                      <a:pt x="1405201" y="6700"/>
                    </a:lnTo>
                    <a:lnTo>
                      <a:pt x="0" y="6700"/>
                    </a:lnTo>
                    <a:close/>
                  </a:path>
                </a:pathLst>
              </a:custGeom>
              <a:solidFill>
                <a:srgbClr val="494949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9" name="任意多边形: 形状 428"/>
              <p:cNvSpPr/>
              <p:nvPr/>
            </p:nvSpPr>
            <p:spPr>
              <a:xfrm rot="-5053680">
                <a:off x="4389598" y="4333008"/>
                <a:ext cx="1405200" cy="6699"/>
              </a:xfrm>
              <a:custGeom>
                <a:avLst/>
                <a:gdLst>
                  <a:gd name="connsiteX0" fmla="*/ 0 w 1405200"/>
                  <a:gd name="connsiteY0" fmla="*/ 0 h 6699"/>
                  <a:gd name="connsiteX1" fmla="*/ 1405201 w 1405200"/>
                  <a:gd name="connsiteY1" fmla="*/ 0 h 6699"/>
                  <a:gd name="connsiteX2" fmla="*/ 1405201 w 1405200"/>
                  <a:gd name="connsiteY2" fmla="*/ 6700 h 6699"/>
                  <a:gd name="connsiteX3" fmla="*/ 0 w 1405200"/>
                  <a:gd name="connsiteY3" fmla="*/ 6700 h 6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5200" h="6699">
                    <a:moveTo>
                      <a:pt x="0" y="0"/>
                    </a:moveTo>
                    <a:lnTo>
                      <a:pt x="1405201" y="0"/>
                    </a:lnTo>
                    <a:lnTo>
                      <a:pt x="1405201" y="6700"/>
                    </a:lnTo>
                    <a:lnTo>
                      <a:pt x="0" y="6700"/>
                    </a:lnTo>
                    <a:close/>
                  </a:path>
                </a:pathLst>
              </a:custGeom>
              <a:solidFill>
                <a:srgbClr val="494949"/>
              </a:solidFill>
              <a:ln w="33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sp>
          <p:nvSpPr>
            <p:cNvPr id="430" name="任意多边形: 形状 429"/>
            <p:cNvSpPr/>
            <p:nvPr/>
          </p:nvSpPr>
          <p:spPr>
            <a:xfrm rot="21253919">
              <a:off x="7847910" y="3633741"/>
              <a:ext cx="6699" cy="1405200"/>
            </a:xfrm>
            <a:custGeom>
              <a:avLst/>
              <a:gdLst>
                <a:gd name="connsiteX0" fmla="*/ 0 w 6699"/>
                <a:gd name="connsiteY0" fmla="*/ 0 h 1405200"/>
                <a:gd name="connsiteX1" fmla="*/ 6700 w 6699"/>
                <a:gd name="connsiteY1" fmla="*/ 0 h 1405200"/>
                <a:gd name="connsiteX2" fmla="*/ 6700 w 6699"/>
                <a:gd name="connsiteY2" fmla="*/ 1405201 h 1405200"/>
                <a:gd name="connsiteX3" fmla="*/ 0 w 6699"/>
                <a:gd name="connsiteY3" fmla="*/ 1405201 h 14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99" h="1405200">
                  <a:moveTo>
                    <a:pt x="0" y="0"/>
                  </a:moveTo>
                  <a:lnTo>
                    <a:pt x="6700" y="0"/>
                  </a:lnTo>
                  <a:lnTo>
                    <a:pt x="6700" y="1405201"/>
                  </a:lnTo>
                  <a:lnTo>
                    <a:pt x="0" y="1405201"/>
                  </a:lnTo>
                  <a:close/>
                </a:path>
              </a:pathLst>
            </a:custGeom>
            <a:solidFill>
              <a:srgbClr val="494949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2" name="任意多边形: 形状 431"/>
            <p:cNvSpPr/>
            <p:nvPr/>
          </p:nvSpPr>
          <p:spPr>
            <a:xfrm>
              <a:off x="4430097" y="3609862"/>
              <a:ext cx="3508672" cy="54895"/>
            </a:xfrm>
            <a:custGeom>
              <a:avLst/>
              <a:gdLst>
                <a:gd name="connsiteX0" fmla="*/ 3481223 w 3508672"/>
                <a:gd name="connsiteY0" fmla="*/ 0 h 54895"/>
                <a:gd name="connsiteX1" fmla="*/ 3508672 w 3508672"/>
                <a:gd name="connsiteY1" fmla="*/ 0 h 54895"/>
                <a:gd name="connsiteX2" fmla="*/ 3508672 w 3508672"/>
                <a:gd name="connsiteY2" fmla="*/ 54895 h 54895"/>
                <a:gd name="connsiteX3" fmla="*/ 3481223 w 3508672"/>
                <a:gd name="connsiteY3" fmla="*/ 54895 h 54895"/>
                <a:gd name="connsiteX4" fmla="*/ 27449 w 3508672"/>
                <a:gd name="connsiteY4" fmla="*/ 54895 h 54895"/>
                <a:gd name="connsiteX5" fmla="*/ 0 w 3508672"/>
                <a:gd name="connsiteY5" fmla="*/ 54895 h 54895"/>
                <a:gd name="connsiteX6" fmla="*/ 0 w 3508672"/>
                <a:gd name="connsiteY6" fmla="*/ 0 h 54895"/>
                <a:gd name="connsiteX7" fmla="*/ 27449 w 3508672"/>
                <a:gd name="connsiteY7" fmla="*/ 0 h 5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8672" h="54895">
                  <a:moveTo>
                    <a:pt x="3481223" y="0"/>
                  </a:moveTo>
                  <a:cubicBezTo>
                    <a:pt x="3496383" y="0"/>
                    <a:pt x="3508672" y="0"/>
                    <a:pt x="3508672" y="0"/>
                  </a:cubicBezTo>
                  <a:lnTo>
                    <a:pt x="3508672" y="54895"/>
                  </a:lnTo>
                  <a:cubicBezTo>
                    <a:pt x="3508672" y="54895"/>
                    <a:pt x="3496383" y="54895"/>
                    <a:pt x="3481223" y="54895"/>
                  </a:cubicBezTo>
                  <a:lnTo>
                    <a:pt x="27449" y="54895"/>
                  </a:lnTo>
                  <a:cubicBezTo>
                    <a:pt x="12290" y="54895"/>
                    <a:pt x="0" y="54895"/>
                    <a:pt x="0" y="54895"/>
                  </a:cubicBezTo>
                  <a:lnTo>
                    <a:pt x="0" y="0"/>
                  </a:lnTo>
                  <a:cubicBezTo>
                    <a:pt x="0" y="0"/>
                    <a:pt x="12290" y="0"/>
                    <a:pt x="27449" y="0"/>
                  </a:cubicBezTo>
                  <a:close/>
                </a:path>
              </a:pathLst>
            </a:custGeom>
            <a:solidFill>
              <a:srgbClr val="292A2E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3" name="任意多边形: 形状 432"/>
            <p:cNvSpPr/>
            <p:nvPr/>
          </p:nvSpPr>
          <p:spPr>
            <a:xfrm>
              <a:off x="4430097" y="3609862"/>
              <a:ext cx="3508672" cy="54895"/>
            </a:xfrm>
            <a:custGeom>
              <a:avLst/>
              <a:gdLst>
                <a:gd name="connsiteX0" fmla="*/ 3481223 w 3508672"/>
                <a:gd name="connsiteY0" fmla="*/ 0 h 54895"/>
                <a:gd name="connsiteX1" fmla="*/ 3508672 w 3508672"/>
                <a:gd name="connsiteY1" fmla="*/ 0 h 54895"/>
                <a:gd name="connsiteX2" fmla="*/ 3508672 w 3508672"/>
                <a:gd name="connsiteY2" fmla="*/ 54895 h 54895"/>
                <a:gd name="connsiteX3" fmla="*/ 3481223 w 3508672"/>
                <a:gd name="connsiteY3" fmla="*/ 54895 h 54895"/>
                <a:gd name="connsiteX4" fmla="*/ 27449 w 3508672"/>
                <a:gd name="connsiteY4" fmla="*/ 54895 h 54895"/>
                <a:gd name="connsiteX5" fmla="*/ 0 w 3508672"/>
                <a:gd name="connsiteY5" fmla="*/ 54895 h 54895"/>
                <a:gd name="connsiteX6" fmla="*/ 0 w 3508672"/>
                <a:gd name="connsiteY6" fmla="*/ 0 h 54895"/>
                <a:gd name="connsiteX7" fmla="*/ 27449 w 3508672"/>
                <a:gd name="connsiteY7" fmla="*/ 0 h 5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8672" h="54895">
                  <a:moveTo>
                    <a:pt x="3481223" y="0"/>
                  </a:moveTo>
                  <a:cubicBezTo>
                    <a:pt x="3496383" y="0"/>
                    <a:pt x="3508672" y="0"/>
                    <a:pt x="3508672" y="0"/>
                  </a:cubicBezTo>
                  <a:lnTo>
                    <a:pt x="3508672" y="54895"/>
                  </a:lnTo>
                  <a:cubicBezTo>
                    <a:pt x="3508672" y="54895"/>
                    <a:pt x="3496383" y="54895"/>
                    <a:pt x="3481223" y="54895"/>
                  </a:cubicBezTo>
                  <a:lnTo>
                    <a:pt x="27449" y="54895"/>
                  </a:lnTo>
                  <a:cubicBezTo>
                    <a:pt x="12290" y="54895"/>
                    <a:pt x="0" y="54895"/>
                    <a:pt x="0" y="54895"/>
                  </a:cubicBezTo>
                  <a:lnTo>
                    <a:pt x="0" y="0"/>
                  </a:lnTo>
                  <a:cubicBezTo>
                    <a:pt x="0" y="0"/>
                    <a:pt x="12290" y="0"/>
                    <a:pt x="27449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4" name="任意多边形: 形状 433"/>
            <p:cNvSpPr/>
            <p:nvPr/>
          </p:nvSpPr>
          <p:spPr>
            <a:xfrm>
              <a:off x="4426439" y="3606509"/>
              <a:ext cx="3515363" cy="61599"/>
            </a:xfrm>
            <a:custGeom>
              <a:avLst/>
              <a:gdLst>
                <a:gd name="connsiteX0" fmla="*/ 3484878 w 3515363"/>
                <a:gd name="connsiteY0" fmla="*/ 61597 h 61599"/>
                <a:gd name="connsiteX1" fmla="*/ 31120 w 3515363"/>
                <a:gd name="connsiteY1" fmla="*/ 61597 h 61599"/>
                <a:gd name="connsiteX2" fmla="*/ 2 w 3515363"/>
                <a:gd name="connsiteY2" fmla="*/ 31120 h 61599"/>
                <a:gd name="connsiteX3" fmla="*/ 30478 w 3515363"/>
                <a:gd name="connsiteY3" fmla="*/ 3 h 61599"/>
                <a:gd name="connsiteX4" fmla="*/ 31120 w 3515363"/>
                <a:gd name="connsiteY4" fmla="*/ 3 h 61599"/>
                <a:gd name="connsiteX5" fmla="*/ 3484878 w 3515363"/>
                <a:gd name="connsiteY5" fmla="*/ 3 h 61599"/>
                <a:gd name="connsiteX6" fmla="*/ 3515362 w 3515363"/>
                <a:gd name="connsiteY6" fmla="*/ 31120 h 61599"/>
                <a:gd name="connsiteX7" fmla="*/ 3484878 w 3515363"/>
                <a:gd name="connsiteY7" fmla="*/ 61597 h 61599"/>
                <a:gd name="connsiteX8" fmla="*/ 31120 w 3515363"/>
                <a:gd name="connsiteY8" fmla="*/ 6702 h 61599"/>
                <a:gd name="connsiteX9" fmla="*/ 6739 w 3515363"/>
                <a:gd name="connsiteY9" fmla="*/ 30517 h 61599"/>
                <a:gd name="connsiteX10" fmla="*/ 30552 w 3515363"/>
                <a:gd name="connsiteY10" fmla="*/ 54898 h 61599"/>
                <a:gd name="connsiteX11" fmla="*/ 31120 w 3515363"/>
                <a:gd name="connsiteY11" fmla="*/ 54898 h 61599"/>
                <a:gd name="connsiteX12" fmla="*/ 3484878 w 3515363"/>
                <a:gd name="connsiteY12" fmla="*/ 54898 h 61599"/>
                <a:gd name="connsiteX13" fmla="*/ 3508696 w 3515363"/>
                <a:gd name="connsiteY13" fmla="*/ 30517 h 61599"/>
                <a:gd name="connsiteX14" fmla="*/ 3484878 w 3515363"/>
                <a:gd name="connsiteY14" fmla="*/ 6702 h 6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15363" h="61599">
                  <a:moveTo>
                    <a:pt x="3484878" y="61597"/>
                  </a:moveTo>
                  <a:lnTo>
                    <a:pt x="31120" y="61597"/>
                  </a:lnTo>
                  <a:cubicBezTo>
                    <a:pt x="14112" y="61775"/>
                    <a:pt x="179" y="48131"/>
                    <a:pt x="2" y="31120"/>
                  </a:cubicBezTo>
                  <a:cubicBezTo>
                    <a:pt x="-176" y="14112"/>
                    <a:pt x="13469" y="180"/>
                    <a:pt x="30478" y="3"/>
                  </a:cubicBezTo>
                  <a:cubicBezTo>
                    <a:pt x="30692" y="-1"/>
                    <a:pt x="30906" y="-1"/>
                    <a:pt x="31120" y="3"/>
                  </a:cubicBezTo>
                  <a:lnTo>
                    <a:pt x="3484878" y="3"/>
                  </a:lnTo>
                  <a:cubicBezTo>
                    <a:pt x="3501895" y="180"/>
                    <a:pt x="3515529" y="14112"/>
                    <a:pt x="3515362" y="31120"/>
                  </a:cubicBezTo>
                  <a:cubicBezTo>
                    <a:pt x="3515194" y="47880"/>
                    <a:pt x="3501660" y="61423"/>
                    <a:pt x="3484878" y="61597"/>
                  </a:cubicBezTo>
                  <a:close/>
                  <a:moveTo>
                    <a:pt x="31120" y="6702"/>
                  </a:moveTo>
                  <a:cubicBezTo>
                    <a:pt x="17812" y="6545"/>
                    <a:pt x="6896" y="17208"/>
                    <a:pt x="6739" y="30517"/>
                  </a:cubicBezTo>
                  <a:cubicBezTo>
                    <a:pt x="6582" y="43826"/>
                    <a:pt x="17243" y="54740"/>
                    <a:pt x="30552" y="54898"/>
                  </a:cubicBezTo>
                  <a:cubicBezTo>
                    <a:pt x="30742" y="54901"/>
                    <a:pt x="30931" y="54901"/>
                    <a:pt x="31120" y="54898"/>
                  </a:cubicBezTo>
                  <a:lnTo>
                    <a:pt x="3484878" y="54898"/>
                  </a:lnTo>
                  <a:cubicBezTo>
                    <a:pt x="3498210" y="54740"/>
                    <a:pt x="3508863" y="43826"/>
                    <a:pt x="3508696" y="30517"/>
                  </a:cubicBezTo>
                  <a:cubicBezTo>
                    <a:pt x="3508561" y="17429"/>
                    <a:pt x="3497976" y="6856"/>
                    <a:pt x="3484878" y="6702"/>
                  </a:cubicBezTo>
                  <a:close/>
                </a:path>
              </a:pathLst>
            </a:custGeom>
            <a:solidFill>
              <a:srgbClr val="292A2E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6" name="任意多边形: 形状 435"/>
            <p:cNvSpPr/>
            <p:nvPr/>
          </p:nvSpPr>
          <p:spPr>
            <a:xfrm>
              <a:off x="5036302" y="3609862"/>
              <a:ext cx="2902470" cy="54895"/>
            </a:xfrm>
            <a:custGeom>
              <a:avLst/>
              <a:gdLst>
                <a:gd name="connsiteX0" fmla="*/ 2875022 w 2902470"/>
                <a:gd name="connsiteY0" fmla="*/ 0 h 54895"/>
                <a:gd name="connsiteX1" fmla="*/ 2902471 w 2902470"/>
                <a:gd name="connsiteY1" fmla="*/ 0 h 54895"/>
                <a:gd name="connsiteX2" fmla="*/ 2902471 w 2902470"/>
                <a:gd name="connsiteY2" fmla="*/ 54895 h 54895"/>
                <a:gd name="connsiteX3" fmla="*/ 2875022 w 2902470"/>
                <a:gd name="connsiteY3" fmla="*/ 54895 h 54895"/>
                <a:gd name="connsiteX4" fmla="*/ 27449 w 2902470"/>
                <a:gd name="connsiteY4" fmla="*/ 54895 h 54895"/>
                <a:gd name="connsiteX5" fmla="*/ 0 w 2902470"/>
                <a:gd name="connsiteY5" fmla="*/ 54895 h 54895"/>
                <a:gd name="connsiteX6" fmla="*/ 0 w 2902470"/>
                <a:gd name="connsiteY6" fmla="*/ 0 h 54895"/>
                <a:gd name="connsiteX7" fmla="*/ 27449 w 2902470"/>
                <a:gd name="connsiteY7" fmla="*/ 0 h 5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2470" h="54895">
                  <a:moveTo>
                    <a:pt x="2875022" y="0"/>
                  </a:moveTo>
                  <a:cubicBezTo>
                    <a:pt x="2890181" y="0"/>
                    <a:pt x="2902471" y="0"/>
                    <a:pt x="2902471" y="0"/>
                  </a:cubicBezTo>
                  <a:lnTo>
                    <a:pt x="2902471" y="54895"/>
                  </a:lnTo>
                  <a:cubicBezTo>
                    <a:pt x="2902471" y="54895"/>
                    <a:pt x="2890181" y="54895"/>
                    <a:pt x="2875022" y="54895"/>
                  </a:cubicBezTo>
                  <a:lnTo>
                    <a:pt x="27449" y="54895"/>
                  </a:lnTo>
                  <a:cubicBezTo>
                    <a:pt x="12289" y="54895"/>
                    <a:pt x="0" y="54895"/>
                    <a:pt x="0" y="54895"/>
                  </a:cubicBezTo>
                  <a:lnTo>
                    <a:pt x="0" y="0"/>
                  </a:lnTo>
                  <a:cubicBezTo>
                    <a:pt x="0" y="0"/>
                    <a:pt x="12289" y="0"/>
                    <a:pt x="27449" y="0"/>
                  </a:cubicBezTo>
                  <a:close/>
                </a:path>
              </a:pathLst>
            </a:custGeom>
            <a:solidFill>
              <a:srgbClr val="FFFFFF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7" name="任意多边形: 形状 436"/>
            <p:cNvSpPr/>
            <p:nvPr/>
          </p:nvSpPr>
          <p:spPr>
            <a:xfrm>
              <a:off x="5033268" y="3606512"/>
              <a:ext cx="2908534" cy="61594"/>
            </a:xfrm>
            <a:custGeom>
              <a:avLst/>
              <a:gdLst>
                <a:gd name="connsiteX0" fmla="*/ 2878048 w 2908534"/>
                <a:gd name="connsiteY0" fmla="*/ 61595 h 61594"/>
                <a:gd name="connsiteX1" fmla="*/ 30479 w 2908534"/>
                <a:gd name="connsiteY1" fmla="*/ 61595 h 61594"/>
                <a:gd name="connsiteX2" fmla="*/ 2 w 2908534"/>
                <a:gd name="connsiteY2" fmla="*/ 30478 h 61594"/>
                <a:gd name="connsiteX3" fmla="*/ 30479 w 2908534"/>
                <a:gd name="connsiteY3" fmla="*/ 0 h 61594"/>
                <a:gd name="connsiteX4" fmla="*/ 2878048 w 2908534"/>
                <a:gd name="connsiteY4" fmla="*/ 0 h 61594"/>
                <a:gd name="connsiteX5" fmla="*/ 2908533 w 2908534"/>
                <a:gd name="connsiteY5" fmla="*/ 31117 h 61594"/>
                <a:gd name="connsiteX6" fmla="*/ 2878048 w 2908534"/>
                <a:gd name="connsiteY6" fmla="*/ 61595 h 61594"/>
                <a:gd name="connsiteX7" fmla="*/ 30479 w 2908534"/>
                <a:gd name="connsiteY7" fmla="*/ 6700 h 61594"/>
                <a:gd name="connsiteX8" fmla="*/ 6665 w 2908534"/>
                <a:gd name="connsiteY8" fmla="*/ 31081 h 61594"/>
                <a:gd name="connsiteX9" fmla="*/ 30479 w 2908534"/>
                <a:gd name="connsiteY9" fmla="*/ 54895 h 61594"/>
                <a:gd name="connsiteX10" fmla="*/ 2878048 w 2908534"/>
                <a:gd name="connsiteY10" fmla="*/ 54895 h 61594"/>
                <a:gd name="connsiteX11" fmla="*/ 2901866 w 2908534"/>
                <a:gd name="connsiteY11" fmla="*/ 30514 h 61594"/>
                <a:gd name="connsiteX12" fmla="*/ 2878048 w 2908534"/>
                <a:gd name="connsiteY12" fmla="*/ 6700 h 6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08534" h="61594">
                  <a:moveTo>
                    <a:pt x="2878048" y="61595"/>
                  </a:moveTo>
                  <a:lnTo>
                    <a:pt x="30479" y="61595"/>
                  </a:lnTo>
                  <a:cubicBezTo>
                    <a:pt x="13472" y="61417"/>
                    <a:pt x="-176" y="47485"/>
                    <a:pt x="2" y="30478"/>
                  </a:cubicBezTo>
                  <a:cubicBezTo>
                    <a:pt x="179" y="13718"/>
                    <a:pt x="13720" y="174"/>
                    <a:pt x="30479" y="0"/>
                  </a:cubicBezTo>
                  <a:lnTo>
                    <a:pt x="2878048" y="0"/>
                  </a:lnTo>
                  <a:cubicBezTo>
                    <a:pt x="2895066" y="178"/>
                    <a:pt x="2908700" y="14110"/>
                    <a:pt x="2908533" y="31117"/>
                  </a:cubicBezTo>
                  <a:cubicBezTo>
                    <a:pt x="2908365" y="47877"/>
                    <a:pt x="2894831" y="61421"/>
                    <a:pt x="2878048" y="61595"/>
                  </a:cubicBezTo>
                  <a:close/>
                  <a:moveTo>
                    <a:pt x="30479" y="6700"/>
                  </a:moveTo>
                  <a:cubicBezTo>
                    <a:pt x="17170" y="6857"/>
                    <a:pt x="6507" y="17771"/>
                    <a:pt x="6665" y="31081"/>
                  </a:cubicBezTo>
                  <a:cubicBezTo>
                    <a:pt x="6819" y="44169"/>
                    <a:pt x="17391" y="54741"/>
                    <a:pt x="30479" y="54895"/>
                  </a:cubicBezTo>
                  <a:lnTo>
                    <a:pt x="2878048" y="54895"/>
                  </a:lnTo>
                  <a:cubicBezTo>
                    <a:pt x="2891381" y="54738"/>
                    <a:pt x="2902034" y="43824"/>
                    <a:pt x="2901866" y="30514"/>
                  </a:cubicBezTo>
                  <a:cubicBezTo>
                    <a:pt x="2901732" y="17426"/>
                    <a:pt x="2891146" y="6854"/>
                    <a:pt x="2878048" y="6700"/>
                  </a:cubicBezTo>
                  <a:close/>
                </a:path>
              </a:pathLst>
            </a:custGeom>
            <a:solidFill>
              <a:srgbClr val="292A2E"/>
            </a:solidFill>
            <a:ln w="33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215" name="平行四边形 214"/>
          <p:cNvSpPr/>
          <p:nvPr/>
        </p:nvSpPr>
        <p:spPr>
          <a:xfrm>
            <a:off x="8352477" y="2339887"/>
            <a:ext cx="3055716" cy="694481"/>
          </a:xfrm>
          <a:prstGeom prst="parallelogram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16" name="平行四边形 215"/>
          <p:cNvSpPr/>
          <p:nvPr/>
        </p:nvSpPr>
        <p:spPr>
          <a:xfrm>
            <a:off x="8315824" y="2303234"/>
            <a:ext cx="3055716" cy="694481"/>
          </a:xfrm>
          <a:prstGeom prst="parallelogram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8736005" y="2435031"/>
            <a:ext cx="22153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传统媒体劣势</a:t>
            </a:r>
          </a:p>
        </p:txBody>
      </p:sp>
      <p:sp>
        <p:nvSpPr>
          <p:cNvPr id="218" name="文本框 217"/>
          <p:cNvSpPr txBox="1"/>
          <p:nvPr/>
        </p:nvSpPr>
        <p:spPr>
          <a:xfrm>
            <a:off x="9215303" y="4984560"/>
            <a:ext cx="1330492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88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02</a:t>
            </a:r>
            <a:endParaRPr lang="zh-CN" altLang="en-US" sz="8800" b="1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8308505" y="3166038"/>
            <a:ext cx="3052773" cy="189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传播成本很大程度上限制了传统媒体的发展，限制了媒体传播的速度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及面积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传播形式上相对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比较单一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传统媒体相对使用成本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交高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而且不容易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监测效果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797289" y="2470942"/>
            <a:ext cx="4816334" cy="845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55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培训需求分析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26580" y="3394272"/>
            <a:ext cx="4570095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Training needs analysis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1049000" y="3905684"/>
            <a:ext cx="4476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962447" y="1946879"/>
            <a:ext cx="158699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PART ONE</a:t>
            </a:r>
            <a:endParaRPr lang="zh-CN" altLang="en-US" sz="24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12" name="图形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6561" y="1949985"/>
            <a:ext cx="3830722" cy="43587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6369" y="2470942"/>
            <a:ext cx="718492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发展新媒体的必要性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7825" y="3394272"/>
            <a:ext cx="68610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NECESSITY OF THE DEVELOPMENT OF NEW MEDIA</a:t>
            </a:r>
            <a:endParaRPr lang="zh-CN" altLang="en-US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99869" y="3814244"/>
            <a:ext cx="4476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7825" y="1930177"/>
            <a:ext cx="166183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PART TWO</a:t>
            </a:r>
            <a:endParaRPr lang="zh-CN" altLang="en-US" sz="24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1298" y="3429000"/>
            <a:ext cx="3906453" cy="2879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发展新媒体的必要性</a:t>
            </a:r>
          </a:p>
        </p:txBody>
      </p:sp>
      <p:sp>
        <p:nvSpPr>
          <p:cNvPr id="4" name="文本占位符 2"/>
          <p:cNvSpPr txBox="1"/>
          <p:nvPr/>
        </p:nvSpPr>
        <p:spPr>
          <a:xfrm>
            <a:off x="1092207" y="1087598"/>
            <a:ext cx="5087529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NECESSITY OF THE DEVELOPMENT OF NEW MEDIA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927453" y="2091394"/>
            <a:ext cx="4109013" cy="3983507"/>
          </a:xfrm>
          <a:prstGeom prst="roundRect">
            <a:avLst>
              <a:gd name="adj" fmla="val 3847"/>
            </a:avLst>
          </a:prstGeom>
          <a:solidFill>
            <a:schemeClr val="bg1"/>
          </a:solidFill>
          <a:ln>
            <a:noFill/>
          </a:ln>
          <a:effectLst>
            <a:outerShdw blurRad="241300" dist="127000" dir="54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94108" y="1833927"/>
            <a:ext cx="2975701" cy="525732"/>
            <a:chOff x="1626779" y="1613331"/>
            <a:chExt cx="2975701" cy="525732"/>
          </a:xfrm>
        </p:grpSpPr>
        <p:sp>
          <p:nvSpPr>
            <p:cNvPr id="318" name="矩形: 圆角 317"/>
            <p:cNvSpPr/>
            <p:nvPr/>
          </p:nvSpPr>
          <p:spPr>
            <a:xfrm>
              <a:off x="1626779" y="1613331"/>
              <a:ext cx="2975701" cy="52573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17500" dist="25400" dir="5400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960467" y="1737698"/>
              <a:ext cx="230832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b="1" i="0" dirty="0">
                  <a:solidFill>
                    <a:schemeClr val="bg1"/>
                  </a:solidFill>
                  <a:effectLst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rPr>
                <a:t>传媒产业内部结构变化</a:t>
              </a:r>
              <a:endPara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50703" y="2691331"/>
            <a:ext cx="3462511" cy="684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传统媒体市场持续整体衰落，其结构调整的速度越来越快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22" name="文本框 321"/>
          <p:cNvSpPr txBox="1"/>
          <p:nvPr/>
        </p:nvSpPr>
        <p:spPr>
          <a:xfrm>
            <a:off x="1250704" y="3509106"/>
            <a:ext cx="3462511" cy="1888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indent="-18288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2011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年平面、广电、互联网、移动互联网“四分天下”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  <a:p>
            <a:pPr marL="182880" indent="-18288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2013</a:t>
            </a:r>
            <a:r>
              <a:rPr lang="zh-CN" alt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年演变成传统媒体、互联网和移动互联网的“三足鼎立”</a:t>
            </a:r>
            <a:endParaRPr lang="en-US" altLang="zh-CN" sz="1600" b="0" i="0" dirty="0">
              <a:solidFill>
                <a:schemeClr val="bg2">
                  <a:lumMod val="25000"/>
                </a:schemeClr>
              </a:solidFill>
              <a:effectLst/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  <a:p>
            <a:pPr marL="182880" indent="-18288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2017</a:t>
            </a:r>
            <a:r>
              <a:rPr lang="zh-CN" altLang="en-US" sz="1600" b="0" i="0" dirty="0">
                <a:solidFill>
                  <a:schemeClr val="bg2">
                    <a:lumMod val="2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年则已转向“一超多强”的局面，移动互联网的市场份额接近一半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22398" y="5562544"/>
            <a:ext cx="191719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*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数据来源：</a:t>
            </a:r>
            <a:r>
              <a:rPr lang="zh-CN" altLang="en-US" sz="1200" b="0" i="0" dirty="0">
                <a:solidFill>
                  <a:schemeClr val="bg2">
                    <a:lumMod val="50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前瞻产业研究院</a:t>
            </a: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23" name="矩形: 圆角 322"/>
          <p:cNvSpPr/>
          <p:nvPr/>
        </p:nvSpPr>
        <p:spPr>
          <a:xfrm>
            <a:off x="5589402" y="2085154"/>
            <a:ext cx="5907273" cy="3989747"/>
          </a:xfrm>
          <a:prstGeom prst="roundRect">
            <a:avLst>
              <a:gd name="adj" fmla="val 3847"/>
            </a:avLst>
          </a:prstGeom>
          <a:solidFill>
            <a:schemeClr val="bg1"/>
          </a:solidFill>
          <a:ln>
            <a:noFill/>
          </a:ln>
          <a:effectLst>
            <a:outerShdw blurRad="241300" dist="127000" dir="5400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5789009" y="2057653"/>
          <a:ext cx="5508059" cy="367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: 形状 57"/>
          <p:cNvSpPr/>
          <p:nvPr/>
        </p:nvSpPr>
        <p:spPr>
          <a:xfrm>
            <a:off x="1087653" y="1930373"/>
            <a:ext cx="9894309" cy="3696228"/>
          </a:xfrm>
          <a:custGeom>
            <a:avLst/>
            <a:gdLst>
              <a:gd name="connsiteX0" fmla="*/ 145726 w 9894309"/>
              <a:gd name="connsiteY0" fmla="*/ 0 h 3696228"/>
              <a:gd name="connsiteX1" fmla="*/ 9748583 w 9894309"/>
              <a:gd name="connsiteY1" fmla="*/ 0 h 3696228"/>
              <a:gd name="connsiteX2" fmla="*/ 9894309 w 9894309"/>
              <a:gd name="connsiteY2" fmla="*/ 145726 h 3696228"/>
              <a:gd name="connsiteX3" fmla="*/ 9894309 w 9894309"/>
              <a:gd name="connsiteY3" fmla="*/ 2811972 h 3696228"/>
              <a:gd name="connsiteX4" fmla="*/ 9748583 w 9894309"/>
              <a:gd name="connsiteY4" fmla="*/ 2957698 h 3696228"/>
              <a:gd name="connsiteX5" fmla="*/ 1612487 w 9894309"/>
              <a:gd name="connsiteY5" fmla="*/ 2957698 h 3696228"/>
              <a:gd name="connsiteX6" fmla="*/ 800879 w 9894309"/>
              <a:gd name="connsiteY6" fmla="*/ 3696228 h 3696228"/>
              <a:gd name="connsiteX7" fmla="*/ 800879 w 9894309"/>
              <a:gd name="connsiteY7" fmla="*/ 2957698 h 3696228"/>
              <a:gd name="connsiteX8" fmla="*/ 145726 w 9894309"/>
              <a:gd name="connsiteY8" fmla="*/ 2957698 h 3696228"/>
              <a:gd name="connsiteX9" fmla="*/ 0 w 9894309"/>
              <a:gd name="connsiteY9" fmla="*/ 2811972 h 3696228"/>
              <a:gd name="connsiteX10" fmla="*/ 0 w 9894309"/>
              <a:gd name="connsiteY10" fmla="*/ 145726 h 3696228"/>
              <a:gd name="connsiteX11" fmla="*/ 145726 w 9894309"/>
              <a:gd name="connsiteY11" fmla="*/ 0 h 369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94309" h="3696228">
                <a:moveTo>
                  <a:pt x="145726" y="0"/>
                </a:moveTo>
                <a:lnTo>
                  <a:pt x="9748583" y="0"/>
                </a:lnTo>
                <a:cubicBezTo>
                  <a:pt x="9829065" y="0"/>
                  <a:pt x="9894309" y="65244"/>
                  <a:pt x="9894309" y="145726"/>
                </a:cubicBezTo>
                <a:lnTo>
                  <a:pt x="9894309" y="2811972"/>
                </a:lnTo>
                <a:cubicBezTo>
                  <a:pt x="9894309" y="2892454"/>
                  <a:pt x="9829065" y="2957698"/>
                  <a:pt x="9748583" y="2957698"/>
                </a:cubicBezTo>
                <a:lnTo>
                  <a:pt x="1612487" y="2957698"/>
                </a:lnTo>
                <a:lnTo>
                  <a:pt x="800879" y="3696228"/>
                </a:lnTo>
                <a:lnTo>
                  <a:pt x="800879" y="2957698"/>
                </a:lnTo>
                <a:lnTo>
                  <a:pt x="145726" y="2957698"/>
                </a:lnTo>
                <a:cubicBezTo>
                  <a:pt x="65244" y="2957698"/>
                  <a:pt x="0" y="2892454"/>
                  <a:pt x="0" y="2811972"/>
                </a:cubicBezTo>
                <a:lnTo>
                  <a:pt x="0" y="145726"/>
                </a:lnTo>
                <a:cubicBezTo>
                  <a:pt x="0" y="65244"/>
                  <a:pt x="65244" y="0"/>
                  <a:pt x="14572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发展新媒体的必要性</a:t>
            </a:r>
          </a:p>
        </p:txBody>
      </p:sp>
      <p:sp>
        <p:nvSpPr>
          <p:cNvPr id="25" name="任意多边形: 形状 24"/>
          <p:cNvSpPr/>
          <p:nvPr/>
        </p:nvSpPr>
        <p:spPr>
          <a:xfrm>
            <a:off x="1148846" y="1983168"/>
            <a:ext cx="9894309" cy="3696228"/>
          </a:xfrm>
          <a:custGeom>
            <a:avLst/>
            <a:gdLst>
              <a:gd name="connsiteX0" fmla="*/ 145726 w 9894309"/>
              <a:gd name="connsiteY0" fmla="*/ 0 h 3696228"/>
              <a:gd name="connsiteX1" fmla="*/ 9748583 w 9894309"/>
              <a:gd name="connsiteY1" fmla="*/ 0 h 3696228"/>
              <a:gd name="connsiteX2" fmla="*/ 9894309 w 9894309"/>
              <a:gd name="connsiteY2" fmla="*/ 145726 h 3696228"/>
              <a:gd name="connsiteX3" fmla="*/ 9894309 w 9894309"/>
              <a:gd name="connsiteY3" fmla="*/ 2811972 h 3696228"/>
              <a:gd name="connsiteX4" fmla="*/ 9748583 w 9894309"/>
              <a:gd name="connsiteY4" fmla="*/ 2957698 h 3696228"/>
              <a:gd name="connsiteX5" fmla="*/ 1612487 w 9894309"/>
              <a:gd name="connsiteY5" fmla="*/ 2957698 h 3696228"/>
              <a:gd name="connsiteX6" fmla="*/ 800879 w 9894309"/>
              <a:gd name="connsiteY6" fmla="*/ 3696228 h 3696228"/>
              <a:gd name="connsiteX7" fmla="*/ 800879 w 9894309"/>
              <a:gd name="connsiteY7" fmla="*/ 2957698 h 3696228"/>
              <a:gd name="connsiteX8" fmla="*/ 145726 w 9894309"/>
              <a:gd name="connsiteY8" fmla="*/ 2957698 h 3696228"/>
              <a:gd name="connsiteX9" fmla="*/ 0 w 9894309"/>
              <a:gd name="connsiteY9" fmla="*/ 2811972 h 3696228"/>
              <a:gd name="connsiteX10" fmla="*/ 0 w 9894309"/>
              <a:gd name="connsiteY10" fmla="*/ 145726 h 3696228"/>
              <a:gd name="connsiteX11" fmla="*/ 145726 w 9894309"/>
              <a:gd name="connsiteY11" fmla="*/ 0 h 3696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894309" h="3696228">
                <a:moveTo>
                  <a:pt x="145726" y="0"/>
                </a:moveTo>
                <a:lnTo>
                  <a:pt x="9748583" y="0"/>
                </a:lnTo>
                <a:cubicBezTo>
                  <a:pt x="9829065" y="0"/>
                  <a:pt x="9894309" y="65244"/>
                  <a:pt x="9894309" y="145726"/>
                </a:cubicBezTo>
                <a:lnTo>
                  <a:pt x="9894309" y="2811972"/>
                </a:lnTo>
                <a:cubicBezTo>
                  <a:pt x="9894309" y="2892454"/>
                  <a:pt x="9829065" y="2957698"/>
                  <a:pt x="9748583" y="2957698"/>
                </a:cubicBezTo>
                <a:lnTo>
                  <a:pt x="1612487" y="2957698"/>
                </a:lnTo>
                <a:lnTo>
                  <a:pt x="800879" y="3696228"/>
                </a:lnTo>
                <a:lnTo>
                  <a:pt x="800879" y="2957698"/>
                </a:lnTo>
                <a:lnTo>
                  <a:pt x="145726" y="2957698"/>
                </a:lnTo>
                <a:cubicBezTo>
                  <a:pt x="65244" y="2957698"/>
                  <a:pt x="0" y="2892454"/>
                  <a:pt x="0" y="2811972"/>
                </a:cubicBezTo>
                <a:lnTo>
                  <a:pt x="0" y="145726"/>
                </a:lnTo>
                <a:cubicBezTo>
                  <a:pt x="0" y="65244"/>
                  <a:pt x="65244" y="0"/>
                  <a:pt x="145726" y="0"/>
                </a:cubicBez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23775" y="3101792"/>
            <a:ext cx="8544449" cy="1044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互联网时代的来临、新媒体的不断发展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,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正在不断改变着越来越多受众的生活、工作和学习等方面的行为方式。传统媒体趋弱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,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以互联网、社交媒体为代表的新媒体不断崛起并持续推动媒介的发展和改变。</a:t>
            </a:r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335803" y="2334804"/>
            <a:ext cx="5520394" cy="4813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新媒体正在以迅猛的趋势不断发展</a:t>
            </a:r>
          </a:p>
        </p:txBody>
      </p:sp>
      <p:grpSp>
        <p:nvGrpSpPr>
          <p:cNvPr id="27" name="图形 297"/>
          <p:cNvGrpSpPr/>
          <p:nvPr/>
        </p:nvGrpSpPr>
        <p:grpSpPr>
          <a:xfrm>
            <a:off x="11040680" y="4765878"/>
            <a:ext cx="1151320" cy="2092122"/>
            <a:chOff x="1037931" y="97098"/>
            <a:chExt cx="2492357" cy="4528993"/>
          </a:xfrm>
        </p:grpSpPr>
        <p:grpSp>
          <p:nvGrpSpPr>
            <p:cNvPr id="28" name="图形 297"/>
            <p:cNvGrpSpPr/>
            <p:nvPr/>
          </p:nvGrpSpPr>
          <p:grpSpPr>
            <a:xfrm>
              <a:off x="1079982" y="4128087"/>
              <a:ext cx="1541602" cy="497995"/>
              <a:chOff x="1079982" y="4128087"/>
              <a:chExt cx="1541602" cy="497995"/>
            </a:xfrm>
          </p:grpSpPr>
          <p:sp>
            <p:nvSpPr>
              <p:cNvPr id="53" name="任意多边形: 形状 52"/>
              <p:cNvSpPr/>
              <p:nvPr/>
            </p:nvSpPr>
            <p:spPr>
              <a:xfrm>
                <a:off x="1865433" y="4128087"/>
                <a:ext cx="360683" cy="155629"/>
              </a:xfrm>
              <a:custGeom>
                <a:avLst/>
                <a:gdLst>
                  <a:gd name="connsiteX0" fmla="*/ 0 w 360683"/>
                  <a:gd name="connsiteY0" fmla="*/ 140980 h 155629"/>
                  <a:gd name="connsiteX1" fmla="*/ 16478 w 360683"/>
                  <a:gd name="connsiteY1" fmla="*/ 0 h 155629"/>
                  <a:gd name="connsiteX2" fmla="*/ 360683 w 360683"/>
                  <a:gd name="connsiteY2" fmla="*/ 0 h 155629"/>
                  <a:gd name="connsiteX3" fmla="*/ 347863 w 360683"/>
                  <a:gd name="connsiteY3" fmla="*/ 155629 h 155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683" h="155629">
                    <a:moveTo>
                      <a:pt x="0" y="140980"/>
                    </a:moveTo>
                    <a:lnTo>
                      <a:pt x="16478" y="0"/>
                    </a:lnTo>
                    <a:lnTo>
                      <a:pt x="360683" y="0"/>
                    </a:lnTo>
                    <a:lnTo>
                      <a:pt x="347863" y="155629"/>
                    </a:lnTo>
                    <a:close/>
                  </a:path>
                </a:pathLst>
              </a:custGeom>
              <a:solidFill>
                <a:srgbClr val="FFB7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grpSp>
            <p:nvGrpSpPr>
              <p:cNvPr id="54" name="图形 297"/>
              <p:cNvGrpSpPr/>
              <p:nvPr/>
            </p:nvGrpSpPr>
            <p:grpSpPr>
              <a:xfrm>
                <a:off x="1079982" y="4261456"/>
                <a:ext cx="1541602" cy="364626"/>
                <a:chOff x="1079982" y="4261456"/>
                <a:chExt cx="1541602" cy="364626"/>
              </a:xfrm>
            </p:grpSpPr>
            <p:sp>
              <p:nvSpPr>
                <p:cNvPr id="55" name="任意多边形: 形状 54"/>
                <p:cNvSpPr/>
                <p:nvPr/>
              </p:nvSpPr>
              <p:spPr>
                <a:xfrm>
                  <a:off x="1376581" y="4261456"/>
                  <a:ext cx="849525" cy="364626"/>
                </a:xfrm>
                <a:custGeom>
                  <a:avLst/>
                  <a:gdLst>
                    <a:gd name="connsiteX0" fmla="*/ 481403 w 849525"/>
                    <a:gd name="connsiteY0" fmla="*/ 0 h 364626"/>
                    <a:gd name="connsiteX1" fmla="*/ 468706 w 849525"/>
                    <a:gd name="connsiteY1" fmla="*/ 86335 h 364626"/>
                    <a:gd name="connsiteX2" fmla="*/ 0 w 849525"/>
                    <a:gd name="connsiteY2" fmla="*/ 364627 h 364626"/>
                    <a:gd name="connsiteX3" fmla="*/ 849525 w 849525"/>
                    <a:gd name="connsiteY3" fmla="*/ 364627 h 364626"/>
                    <a:gd name="connsiteX4" fmla="*/ 849525 w 849525"/>
                    <a:gd name="connsiteY4" fmla="*/ 2114 h 364626"/>
                    <a:gd name="connsiteX5" fmla="*/ 481403 w 849525"/>
                    <a:gd name="connsiteY5" fmla="*/ 0 h 364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9525" h="364626">
                      <a:moveTo>
                        <a:pt x="481403" y="0"/>
                      </a:moveTo>
                      <a:lnTo>
                        <a:pt x="468706" y="86335"/>
                      </a:lnTo>
                      <a:cubicBezTo>
                        <a:pt x="468706" y="86335"/>
                        <a:pt x="197739" y="100984"/>
                        <a:pt x="0" y="364627"/>
                      </a:cubicBezTo>
                      <a:lnTo>
                        <a:pt x="849525" y="364627"/>
                      </a:lnTo>
                      <a:lnTo>
                        <a:pt x="849525" y="2114"/>
                      </a:lnTo>
                      <a:lnTo>
                        <a:pt x="481403" y="0"/>
                      </a:lnTo>
                      <a:close/>
                    </a:path>
                  </a:pathLst>
                </a:custGeom>
                <a:solidFill>
                  <a:srgbClr val="26205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56" name="任意多边形: 形状 55"/>
                <p:cNvSpPr/>
                <p:nvPr/>
              </p:nvSpPr>
              <p:spPr>
                <a:xfrm>
                  <a:off x="1079982" y="4582144"/>
                  <a:ext cx="1541602" cy="21974"/>
                </a:xfrm>
                <a:custGeom>
                  <a:avLst/>
                  <a:gdLst>
                    <a:gd name="connsiteX0" fmla="*/ 0 w 1541602"/>
                    <a:gd name="connsiteY0" fmla="*/ 0 h 21974"/>
                    <a:gd name="connsiteX1" fmla="*/ 1541602 w 1541602"/>
                    <a:gd name="connsiteY1" fmla="*/ 0 h 21974"/>
                    <a:gd name="connsiteX2" fmla="*/ 1541602 w 1541602"/>
                    <a:gd name="connsiteY2" fmla="*/ 21974 h 21974"/>
                    <a:gd name="connsiteX3" fmla="*/ 0 w 1541602"/>
                    <a:gd name="connsiteY3" fmla="*/ 21974 h 21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1602" h="21974">
                      <a:moveTo>
                        <a:pt x="0" y="0"/>
                      </a:moveTo>
                      <a:lnTo>
                        <a:pt x="1541602" y="0"/>
                      </a:lnTo>
                      <a:lnTo>
                        <a:pt x="1541602" y="21974"/>
                      </a:lnTo>
                      <a:lnTo>
                        <a:pt x="0" y="219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</p:grpSp>
        <p:sp>
          <p:nvSpPr>
            <p:cNvPr id="29" name="任意多边形: 形状 28"/>
            <p:cNvSpPr/>
            <p:nvPr/>
          </p:nvSpPr>
          <p:spPr>
            <a:xfrm>
              <a:off x="2866463" y="4128087"/>
              <a:ext cx="364417" cy="172926"/>
            </a:xfrm>
            <a:custGeom>
              <a:avLst/>
              <a:gdLst>
                <a:gd name="connsiteX0" fmla="*/ 364417 w 364417"/>
                <a:gd name="connsiteY0" fmla="*/ 172926 h 172926"/>
                <a:gd name="connsiteX1" fmla="*/ 344205 w 364417"/>
                <a:gd name="connsiteY1" fmla="*/ 0 h 172926"/>
                <a:gd name="connsiteX2" fmla="*/ 0 w 364417"/>
                <a:gd name="connsiteY2" fmla="*/ 0 h 172926"/>
                <a:gd name="connsiteX3" fmla="*/ 12811 w 364417"/>
                <a:gd name="connsiteY3" fmla="*/ 155629 h 17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417" h="172926">
                  <a:moveTo>
                    <a:pt x="364417" y="172926"/>
                  </a:moveTo>
                  <a:lnTo>
                    <a:pt x="344205" y="0"/>
                  </a:lnTo>
                  <a:lnTo>
                    <a:pt x="0" y="0"/>
                  </a:lnTo>
                  <a:lnTo>
                    <a:pt x="12811" y="155629"/>
                  </a:lnTo>
                  <a:close/>
                </a:path>
              </a:pathLst>
            </a:custGeom>
            <a:solidFill>
              <a:srgbClr val="FFB7B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30" name="图形 297"/>
            <p:cNvGrpSpPr/>
            <p:nvPr/>
          </p:nvGrpSpPr>
          <p:grpSpPr>
            <a:xfrm>
              <a:off x="1037931" y="173316"/>
              <a:ext cx="2229193" cy="1737169"/>
              <a:chOff x="1037931" y="173316"/>
              <a:chExt cx="2229193" cy="1737169"/>
            </a:xfrm>
          </p:grpSpPr>
          <p:sp>
            <p:nvSpPr>
              <p:cNvPr id="40" name="任意多边形: 形状 39"/>
              <p:cNvSpPr/>
              <p:nvPr/>
            </p:nvSpPr>
            <p:spPr>
              <a:xfrm>
                <a:off x="2184641" y="173316"/>
                <a:ext cx="478871" cy="444493"/>
              </a:xfrm>
              <a:custGeom>
                <a:avLst/>
                <a:gdLst>
                  <a:gd name="connsiteX0" fmla="*/ 256606 w 478871"/>
                  <a:gd name="connsiteY0" fmla="*/ 0 h 444493"/>
                  <a:gd name="connsiteX1" fmla="*/ 34359 w 478871"/>
                  <a:gd name="connsiteY1" fmla="*/ 222247 h 444493"/>
                  <a:gd name="connsiteX2" fmla="*/ 35407 w 478871"/>
                  <a:gd name="connsiteY2" fmla="*/ 243669 h 444493"/>
                  <a:gd name="connsiteX3" fmla="*/ 1546 w 478871"/>
                  <a:gd name="connsiteY3" fmla="*/ 300114 h 444493"/>
                  <a:gd name="connsiteX4" fmla="*/ 54571 w 478871"/>
                  <a:gd name="connsiteY4" fmla="*/ 314830 h 444493"/>
                  <a:gd name="connsiteX5" fmla="*/ 256616 w 478871"/>
                  <a:gd name="connsiteY5" fmla="*/ 444494 h 444493"/>
                  <a:gd name="connsiteX6" fmla="*/ 478872 w 478871"/>
                  <a:gd name="connsiteY6" fmla="*/ 222237 h 444493"/>
                  <a:gd name="connsiteX7" fmla="*/ 256606 w 478871"/>
                  <a:gd name="connsiteY7" fmla="*/ 0 h 444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871" h="444493">
                    <a:moveTo>
                      <a:pt x="256606" y="0"/>
                    </a:moveTo>
                    <a:cubicBezTo>
                      <a:pt x="133857" y="0"/>
                      <a:pt x="34359" y="99508"/>
                      <a:pt x="34359" y="222247"/>
                    </a:cubicBezTo>
                    <a:cubicBezTo>
                      <a:pt x="34359" y="229476"/>
                      <a:pt x="34731" y="236620"/>
                      <a:pt x="35407" y="243669"/>
                    </a:cubicBezTo>
                    <a:cubicBezTo>
                      <a:pt x="22643" y="262185"/>
                      <a:pt x="8404" y="284331"/>
                      <a:pt x="1546" y="300114"/>
                    </a:cubicBezTo>
                    <a:cubicBezTo>
                      <a:pt x="-7608" y="321174"/>
                      <a:pt x="25672" y="315944"/>
                      <a:pt x="54571" y="314830"/>
                    </a:cubicBezTo>
                    <a:cubicBezTo>
                      <a:pt x="89690" y="391335"/>
                      <a:pt x="166919" y="444494"/>
                      <a:pt x="256616" y="444494"/>
                    </a:cubicBezTo>
                    <a:cubicBezTo>
                      <a:pt x="379364" y="444494"/>
                      <a:pt x="478872" y="344986"/>
                      <a:pt x="478872" y="222237"/>
                    </a:cubicBezTo>
                    <a:cubicBezTo>
                      <a:pt x="478862" y="99508"/>
                      <a:pt x="379355" y="0"/>
                      <a:pt x="256606" y="0"/>
                    </a:cubicBezTo>
                    <a:close/>
                  </a:path>
                </a:pathLst>
              </a:custGeom>
              <a:solidFill>
                <a:srgbClr val="FFB7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" name="任意多边形: 形状 40"/>
              <p:cNvSpPr/>
              <p:nvPr/>
            </p:nvSpPr>
            <p:spPr>
              <a:xfrm>
                <a:off x="1037931" y="669170"/>
                <a:ext cx="450143" cy="526952"/>
              </a:xfrm>
              <a:custGeom>
                <a:avLst/>
                <a:gdLst>
                  <a:gd name="connsiteX0" fmla="*/ 151646 w 450143"/>
                  <a:gd name="connsiteY0" fmla="*/ 126071 h 526952"/>
                  <a:gd name="connsiteX1" fmla="*/ 46185 w 450143"/>
                  <a:gd name="connsiteY1" fmla="*/ 8752 h 526952"/>
                  <a:gd name="connsiteX2" fmla="*/ 8752 w 450143"/>
                  <a:gd name="connsiteY2" fmla="*/ 6761 h 526952"/>
                  <a:gd name="connsiteX3" fmla="*/ 6761 w 450143"/>
                  <a:gd name="connsiteY3" fmla="*/ 44195 h 526952"/>
                  <a:gd name="connsiteX4" fmla="*/ 103354 w 450143"/>
                  <a:gd name="connsiteY4" fmla="*/ 151656 h 526952"/>
                  <a:gd name="connsiteX5" fmla="*/ 101668 w 450143"/>
                  <a:gd name="connsiteY5" fmla="*/ 153018 h 526952"/>
                  <a:gd name="connsiteX6" fmla="*/ 92477 w 450143"/>
                  <a:gd name="connsiteY6" fmla="*/ 325658 h 526952"/>
                  <a:gd name="connsiteX7" fmla="*/ 237123 w 450143"/>
                  <a:gd name="connsiteY7" fmla="*/ 486574 h 526952"/>
                  <a:gd name="connsiteX8" fmla="*/ 409764 w 450143"/>
                  <a:gd name="connsiteY8" fmla="*/ 495765 h 526952"/>
                  <a:gd name="connsiteX9" fmla="*/ 418956 w 450143"/>
                  <a:gd name="connsiteY9" fmla="*/ 323125 h 526952"/>
                  <a:gd name="connsiteX10" fmla="*/ 274309 w 450143"/>
                  <a:gd name="connsiteY10" fmla="*/ 162209 h 526952"/>
                  <a:gd name="connsiteX11" fmla="*/ 151646 w 450143"/>
                  <a:gd name="connsiteY11" fmla="*/ 126071 h 52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0143" h="526952">
                    <a:moveTo>
                      <a:pt x="151646" y="126071"/>
                    </a:moveTo>
                    <a:lnTo>
                      <a:pt x="46185" y="8752"/>
                    </a:lnTo>
                    <a:cubicBezTo>
                      <a:pt x="36441" y="-2087"/>
                      <a:pt x="19592" y="-2983"/>
                      <a:pt x="8752" y="6761"/>
                    </a:cubicBezTo>
                    <a:cubicBezTo>
                      <a:pt x="-2087" y="16505"/>
                      <a:pt x="-2983" y="33355"/>
                      <a:pt x="6761" y="44195"/>
                    </a:cubicBezTo>
                    <a:lnTo>
                      <a:pt x="103354" y="151656"/>
                    </a:lnTo>
                    <a:cubicBezTo>
                      <a:pt x="102802" y="152132"/>
                      <a:pt x="102211" y="152532"/>
                      <a:pt x="101668" y="153018"/>
                    </a:cubicBezTo>
                    <a:cubicBezTo>
                      <a:pt x="51662" y="197966"/>
                      <a:pt x="47528" y="275662"/>
                      <a:pt x="92477" y="325658"/>
                    </a:cubicBezTo>
                    <a:lnTo>
                      <a:pt x="237123" y="486574"/>
                    </a:lnTo>
                    <a:cubicBezTo>
                      <a:pt x="282072" y="536580"/>
                      <a:pt x="359767" y="540714"/>
                      <a:pt x="409764" y="495765"/>
                    </a:cubicBezTo>
                    <a:cubicBezTo>
                      <a:pt x="459770" y="450817"/>
                      <a:pt x="463904" y="373121"/>
                      <a:pt x="418956" y="323125"/>
                    </a:cubicBezTo>
                    <a:lnTo>
                      <a:pt x="274309" y="162209"/>
                    </a:lnTo>
                    <a:cubicBezTo>
                      <a:pt x="242629" y="126957"/>
                      <a:pt x="194699" y="114613"/>
                      <a:pt x="151646" y="126071"/>
                    </a:cubicBezTo>
                    <a:close/>
                  </a:path>
                </a:pathLst>
              </a:custGeom>
              <a:solidFill>
                <a:srgbClr val="FFB7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" name="任意多边形: 形状 41"/>
              <p:cNvSpPr/>
              <p:nvPr/>
            </p:nvSpPr>
            <p:spPr>
              <a:xfrm>
                <a:off x="1147351" y="751331"/>
                <a:ext cx="2119720" cy="1159154"/>
              </a:xfrm>
              <a:custGeom>
                <a:avLst/>
                <a:gdLst>
                  <a:gd name="connsiteX0" fmla="*/ 2057192 w 2119720"/>
                  <a:gd name="connsiteY0" fmla="*/ 469573 h 1159154"/>
                  <a:gd name="connsiteX1" fmla="*/ 1919356 w 2119720"/>
                  <a:gd name="connsiteY1" fmla="*/ 124568 h 1159154"/>
                  <a:gd name="connsiteX2" fmla="*/ 1701891 w 2119720"/>
                  <a:gd name="connsiteY2" fmla="*/ 0 h 1159154"/>
                  <a:gd name="connsiteX3" fmla="*/ 921669 w 2119720"/>
                  <a:gd name="connsiteY3" fmla="*/ 0 h 1159154"/>
                  <a:gd name="connsiteX4" fmla="*/ 755772 w 2119720"/>
                  <a:gd name="connsiteY4" fmla="*/ 97365 h 1159154"/>
                  <a:gd name="connsiteX5" fmla="*/ 595495 w 2119720"/>
                  <a:gd name="connsiteY5" fmla="*/ 384381 h 1159154"/>
                  <a:gd name="connsiteX6" fmla="*/ 558576 w 2119720"/>
                  <a:gd name="connsiteY6" fmla="*/ 444132 h 1159154"/>
                  <a:gd name="connsiteX7" fmla="*/ 270397 w 2119720"/>
                  <a:gd name="connsiteY7" fmla="*/ 116043 h 1159154"/>
                  <a:gd name="connsiteX8" fmla="*/ 235717 w 2119720"/>
                  <a:gd name="connsiteY8" fmla="*/ 113795 h 1159154"/>
                  <a:gd name="connsiteX9" fmla="*/ 8069 w 2119720"/>
                  <a:gd name="connsiteY9" fmla="*/ 313754 h 1159154"/>
                  <a:gd name="connsiteX10" fmla="*/ 5860 w 2119720"/>
                  <a:gd name="connsiteY10" fmla="*/ 347224 h 1159154"/>
                  <a:gd name="connsiteX11" fmla="*/ 496807 w 2119720"/>
                  <a:gd name="connsiteY11" fmla="*/ 906266 h 1159154"/>
                  <a:gd name="connsiteX12" fmla="*/ 519114 w 2119720"/>
                  <a:gd name="connsiteY12" fmla="*/ 933241 h 1159154"/>
                  <a:gd name="connsiteX13" fmla="*/ 530392 w 2119720"/>
                  <a:gd name="connsiteY13" fmla="*/ 944518 h 1159154"/>
                  <a:gd name="connsiteX14" fmla="*/ 548832 w 2119720"/>
                  <a:gd name="connsiteY14" fmla="*/ 965521 h 1159154"/>
                  <a:gd name="connsiteX15" fmla="*/ 643330 w 2119720"/>
                  <a:gd name="connsiteY15" fmla="*/ 1020870 h 1159154"/>
                  <a:gd name="connsiteX16" fmla="*/ 767898 w 2119720"/>
                  <a:gd name="connsiteY16" fmla="*/ 1002240 h 1159154"/>
                  <a:gd name="connsiteX17" fmla="*/ 796863 w 2119720"/>
                  <a:gd name="connsiteY17" fmla="*/ 981599 h 1159154"/>
                  <a:gd name="connsiteX18" fmla="*/ 812132 w 2119720"/>
                  <a:gd name="connsiteY18" fmla="*/ 966207 h 1159154"/>
                  <a:gd name="connsiteX19" fmla="*/ 839478 w 2119720"/>
                  <a:gd name="connsiteY19" fmla="*/ 1159155 h 1159154"/>
                  <a:gd name="connsiteX20" fmla="*/ 1864473 w 2119720"/>
                  <a:gd name="connsiteY20" fmla="*/ 1159155 h 1159154"/>
                  <a:gd name="connsiteX21" fmla="*/ 1845537 w 2119720"/>
                  <a:gd name="connsiteY21" fmla="*/ 889045 h 1159154"/>
                  <a:gd name="connsiteX22" fmla="*/ 2057192 w 2119720"/>
                  <a:gd name="connsiteY22" fmla="*/ 469573 h 1159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19720" h="1159154">
                    <a:moveTo>
                      <a:pt x="2057192" y="469573"/>
                    </a:moveTo>
                    <a:cubicBezTo>
                      <a:pt x="2013273" y="309363"/>
                      <a:pt x="1962228" y="198301"/>
                      <a:pt x="1919356" y="124568"/>
                    </a:cubicBezTo>
                    <a:cubicBezTo>
                      <a:pt x="1874379" y="47234"/>
                      <a:pt x="1791359" y="0"/>
                      <a:pt x="1701891" y="0"/>
                    </a:cubicBezTo>
                    <a:lnTo>
                      <a:pt x="921669" y="0"/>
                    </a:lnTo>
                    <a:cubicBezTo>
                      <a:pt x="852813" y="0"/>
                      <a:pt x="789348" y="37252"/>
                      <a:pt x="755772" y="97365"/>
                    </a:cubicBezTo>
                    <a:lnTo>
                      <a:pt x="595495" y="384381"/>
                    </a:lnTo>
                    <a:cubicBezTo>
                      <a:pt x="595495" y="384381"/>
                      <a:pt x="579627" y="407137"/>
                      <a:pt x="558576" y="444132"/>
                    </a:cubicBezTo>
                    <a:lnTo>
                      <a:pt x="270397" y="116043"/>
                    </a:lnTo>
                    <a:cubicBezTo>
                      <a:pt x="261473" y="105889"/>
                      <a:pt x="245871" y="104880"/>
                      <a:pt x="235717" y="113795"/>
                    </a:cubicBezTo>
                    <a:lnTo>
                      <a:pt x="8069" y="313754"/>
                    </a:lnTo>
                    <a:cubicBezTo>
                      <a:pt x="-1741" y="322374"/>
                      <a:pt x="-2760" y="337414"/>
                      <a:pt x="5860" y="347224"/>
                    </a:cubicBezTo>
                    <a:cubicBezTo>
                      <a:pt x="70801" y="421157"/>
                      <a:pt x="323899" y="709327"/>
                      <a:pt x="496807" y="906266"/>
                    </a:cubicBezTo>
                    <a:cubicBezTo>
                      <a:pt x="503341" y="915619"/>
                      <a:pt x="510751" y="924630"/>
                      <a:pt x="519114" y="933241"/>
                    </a:cubicBezTo>
                    <a:cubicBezTo>
                      <a:pt x="522915" y="937155"/>
                      <a:pt x="526668" y="940880"/>
                      <a:pt x="530392" y="944518"/>
                    </a:cubicBezTo>
                    <a:cubicBezTo>
                      <a:pt x="536678" y="951681"/>
                      <a:pt x="542860" y="958720"/>
                      <a:pt x="548832" y="965521"/>
                    </a:cubicBezTo>
                    <a:cubicBezTo>
                      <a:pt x="574474" y="994734"/>
                      <a:pt x="607878" y="1013174"/>
                      <a:pt x="643330" y="1020870"/>
                    </a:cubicBezTo>
                    <a:cubicBezTo>
                      <a:pt x="699089" y="1040082"/>
                      <a:pt x="740361" y="1023785"/>
                      <a:pt x="767898" y="1002240"/>
                    </a:cubicBezTo>
                    <a:cubicBezTo>
                      <a:pt x="778051" y="996467"/>
                      <a:pt x="787767" y="989590"/>
                      <a:pt x="796863" y="981599"/>
                    </a:cubicBezTo>
                    <a:cubicBezTo>
                      <a:pt x="802369" y="976760"/>
                      <a:pt x="807379" y="971560"/>
                      <a:pt x="812132" y="966207"/>
                    </a:cubicBezTo>
                    <a:lnTo>
                      <a:pt x="839478" y="1159155"/>
                    </a:lnTo>
                    <a:lnTo>
                      <a:pt x="1864473" y="1159155"/>
                    </a:lnTo>
                    <a:lnTo>
                      <a:pt x="1845537" y="889045"/>
                    </a:lnTo>
                    <a:cubicBezTo>
                      <a:pt x="2173826" y="851173"/>
                      <a:pt x="2154890" y="825922"/>
                      <a:pt x="2057192" y="469573"/>
                    </a:cubicBezTo>
                    <a:close/>
                  </a:path>
                </a:pathLst>
              </a:custGeom>
              <a:solidFill>
                <a:srgbClr val="5A78E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grpSp>
            <p:nvGrpSpPr>
              <p:cNvPr id="43" name="图形 297"/>
              <p:cNvGrpSpPr/>
              <p:nvPr/>
            </p:nvGrpSpPr>
            <p:grpSpPr>
              <a:xfrm>
                <a:off x="1877642" y="817730"/>
                <a:ext cx="1118599" cy="951853"/>
                <a:chOff x="1877642" y="817730"/>
                <a:chExt cx="1118599" cy="951853"/>
              </a:xfrm>
              <a:solidFill>
                <a:srgbClr val="4C6AC8"/>
              </a:solidFill>
            </p:grpSpPr>
            <p:sp>
              <p:nvSpPr>
                <p:cNvPr id="50" name="任意多边形: 形状 49"/>
                <p:cNvSpPr/>
                <p:nvPr/>
              </p:nvSpPr>
              <p:spPr>
                <a:xfrm>
                  <a:off x="1877642" y="817730"/>
                  <a:ext cx="81840" cy="951853"/>
                </a:xfrm>
                <a:custGeom>
                  <a:avLst/>
                  <a:gdLst>
                    <a:gd name="connsiteX0" fmla="*/ 10003 w 81840"/>
                    <a:gd name="connsiteY0" fmla="*/ 951681 h 951853"/>
                    <a:gd name="connsiteX1" fmla="*/ 47084 w 81840"/>
                    <a:gd name="connsiteY1" fmla="*/ 0 h 951853"/>
                    <a:gd name="connsiteX2" fmla="*/ 81841 w 81840"/>
                    <a:gd name="connsiteY2" fmla="*/ 899808 h 951853"/>
                    <a:gd name="connsiteX3" fmla="*/ 10003 w 81840"/>
                    <a:gd name="connsiteY3" fmla="*/ 951681 h 951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840" h="951853">
                      <a:moveTo>
                        <a:pt x="10003" y="951681"/>
                      </a:moveTo>
                      <a:cubicBezTo>
                        <a:pt x="-26087" y="966654"/>
                        <a:pt x="47084" y="0"/>
                        <a:pt x="47084" y="0"/>
                      </a:cubicBezTo>
                      <a:lnTo>
                        <a:pt x="81841" y="899808"/>
                      </a:lnTo>
                      <a:cubicBezTo>
                        <a:pt x="81850" y="899817"/>
                        <a:pt x="46103" y="936717"/>
                        <a:pt x="10003" y="951681"/>
                      </a:cubicBezTo>
                      <a:close/>
                    </a:path>
                  </a:pathLst>
                </a:custGeom>
                <a:solidFill>
                  <a:srgbClr val="4C6AC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51" name="任意多边形: 形状 50"/>
                <p:cNvSpPr/>
                <p:nvPr/>
              </p:nvSpPr>
              <p:spPr>
                <a:xfrm>
                  <a:off x="2419788" y="1065209"/>
                  <a:ext cx="473249" cy="341137"/>
                </a:xfrm>
                <a:custGeom>
                  <a:avLst/>
                  <a:gdLst>
                    <a:gd name="connsiteX0" fmla="*/ 0 w 473249"/>
                    <a:gd name="connsiteY0" fmla="*/ 341138 h 341137"/>
                    <a:gd name="connsiteX1" fmla="*/ 428511 w 473249"/>
                    <a:gd name="connsiteY1" fmla="*/ 282997 h 341137"/>
                    <a:gd name="connsiteX2" fmla="*/ 400822 w 473249"/>
                    <a:gd name="connsiteY2" fmla="*/ 0 h 341137"/>
                    <a:gd name="connsiteX3" fmla="*/ 473249 w 473249"/>
                    <a:gd name="connsiteY3" fmla="*/ 310734 h 341137"/>
                    <a:gd name="connsiteX4" fmla="*/ 0 w 473249"/>
                    <a:gd name="connsiteY4" fmla="*/ 341138 h 341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3249" h="341137">
                      <a:moveTo>
                        <a:pt x="0" y="341138"/>
                      </a:moveTo>
                      <a:lnTo>
                        <a:pt x="428511" y="282997"/>
                      </a:lnTo>
                      <a:lnTo>
                        <a:pt x="400822" y="0"/>
                      </a:lnTo>
                      <a:lnTo>
                        <a:pt x="473249" y="310734"/>
                      </a:lnTo>
                      <a:lnTo>
                        <a:pt x="0" y="341138"/>
                      </a:lnTo>
                    </a:path>
                  </a:pathLst>
                </a:custGeom>
                <a:solidFill>
                  <a:srgbClr val="4C6AC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52" name="任意多边形: 形状 51"/>
                <p:cNvSpPr/>
                <p:nvPr/>
              </p:nvSpPr>
              <p:spPr>
                <a:xfrm>
                  <a:off x="2424064" y="1640385"/>
                  <a:ext cx="572176" cy="47882"/>
                </a:xfrm>
                <a:custGeom>
                  <a:avLst/>
                  <a:gdLst>
                    <a:gd name="connsiteX0" fmla="*/ 4286 w 572176"/>
                    <a:gd name="connsiteY0" fmla="*/ 28385 h 47882"/>
                    <a:gd name="connsiteX1" fmla="*/ 0 w 572176"/>
                    <a:gd name="connsiteY1" fmla="*/ 47882 h 47882"/>
                    <a:gd name="connsiteX2" fmla="*/ 572176 w 572176"/>
                    <a:gd name="connsiteY2" fmla="*/ 47882 h 47882"/>
                    <a:gd name="connsiteX3" fmla="*/ 568823 w 572176"/>
                    <a:gd name="connsiteY3" fmla="*/ 0 h 47882"/>
                    <a:gd name="connsiteX4" fmla="*/ 501320 w 572176"/>
                    <a:gd name="connsiteY4" fmla="*/ 12040 h 47882"/>
                    <a:gd name="connsiteX5" fmla="*/ 4286 w 572176"/>
                    <a:gd name="connsiteY5" fmla="*/ 28385 h 47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2176" h="47882">
                      <a:moveTo>
                        <a:pt x="4286" y="28385"/>
                      </a:moveTo>
                      <a:lnTo>
                        <a:pt x="0" y="47882"/>
                      </a:lnTo>
                      <a:lnTo>
                        <a:pt x="572176" y="47882"/>
                      </a:lnTo>
                      <a:lnTo>
                        <a:pt x="568823" y="0"/>
                      </a:lnTo>
                      <a:lnTo>
                        <a:pt x="501320" y="12040"/>
                      </a:lnTo>
                      <a:lnTo>
                        <a:pt x="4286" y="28385"/>
                      </a:lnTo>
                    </a:path>
                  </a:pathLst>
                </a:custGeom>
                <a:solidFill>
                  <a:srgbClr val="4C6AC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44" name="任意多边形: 形状 43"/>
              <p:cNvSpPr/>
              <p:nvPr/>
            </p:nvSpPr>
            <p:spPr>
              <a:xfrm>
                <a:off x="2003745" y="1064237"/>
                <a:ext cx="606180" cy="803357"/>
              </a:xfrm>
              <a:custGeom>
                <a:avLst/>
                <a:gdLst>
                  <a:gd name="connsiteX0" fmla="*/ 215503 w 606180"/>
                  <a:gd name="connsiteY0" fmla="*/ 803358 h 803357"/>
                  <a:gd name="connsiteX1" fmla="*/ 0 w 606180"/>
                  <a:gd name="connsiteY1" fmla="*/ 139732 h 803357"/>
                  <a:gd name="connsiteX2" fmla="*/ 382972 w 606180"/>
                  <a:gd name="connsiteY2" fmla="*/ 0 h 803357"/>
                  <a:gd name="connsiteX3" fmla="*/ 606180 w 606180"/>
                  <a:gd name="connsiteY3" fmla="*/ 668941 h 803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6180" h="803357">
                    <a:moveTo>
                      <a:pt x="215503" y="803358"/>
                    </a:moveTo>
                    <a:lnTo>
                      <a:pt x="0" y="139732"/>
                    </a:lnTo>
                    <a:lnTo>
                      <a:pt x="382972" y="0"/>
                    </a:lnTo>
                    <a:lnTo>
                      <a:pt x="606180" y="668941"/>
                    </a:lnTo>
                    <a:close/>
                  </a:path>
                </a:pathLst>
              </a:custGeom>
              <a:solidFill>
                <a:srgbClr val="FFB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2064457" y="1380728"/>
                <a:ext cx="359616" cy="260943"/>
              </a:xfrm>
              <a:custGeom>
                <a:avLst/>
                <a:gdLst>
                  <a:gd name="connsiteX0" fmla="*/ 355330 w 359616"/>
                  <a:gd name="connsiteY0" fmla="*/ 65490 h 260943"/>
                  <a:gd name="connsiteX1" fmla="*/ 187623 w 359616"/>
                  <a:gd name="connsiteY1" fmla="*/ 65490 h 260943"/>
                  <a:gd name="connsiteX2" fmla="*/ 137684 w 359616"/>
                  <a:gd name="connsiteY2" fmla="*/ 7492 h 260943"/>
                  <a:gd name="connsiteX3" fmla="*/ 107166 w 359616"/>
                  <a:gd name="connsiteY3" fmla="*/ 5216 h 260943"/>
                  <a:gd name="connsiteX4" fmla="*/ 104889 w 359616"/>
                  <a:gd name="connsiteY4" fmla="*/ 35734 h 260943"/>
                  <a:gd name="connsiteX5" fmla="*/ 130521 w 359616"/>
                  <a:gd name="connsiteY5" fmla="*/ 65490 h 260943"/>
                  <a:gd name="connsiteX6" fmla="*/ 97727 w 359616"/>
                  <a:gd name="connsiteY6" fmla="*/ 65490 h 260943"/>
                  <a:gd name="connsiteX7" fmla="*/ 0 w 359616"/>
                  <a:gd name="connsiteY7" fmla="*/ 163217 h 260943"/>
                  <a:gd name="connsiteX8" fmla="*/ 97727 w 359616"/>
                  <a:gd name="connsiteY8" fmla="*/ 260943 h 260943"/>
                  <a:gd name="connsiteX9" fmla="*/ 359616 w 359616"/>
                  <a:gd name="connsiteY9" fmla="*/ 260943 h 260943"/>
                  <a:gd name="connsiteX10" fmla="*/ 355330 w 359616"/>
                  <a:gd name="connsiteY10" fmla="*/ 65490 h 260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9616" h="260943">
                    <a:moveTo>
                      <a:pt x="355330" y="65490"/>
                    </a:moveTo>
                    <a:lnTo>
                      <a:pt x="187623" y="65490"/>
                    </a:lnTo>
                    <a:lnTo>
                      <a:pt x="137684" y="7492"/>
                    </a:lnTo>
                    <a:cubicBezTo>
                      <a:pt x="129921" y="-1528"/>
                      <a:pt x="116186" y="-2547"/>
                      <a:pt x="107166" y="5216"/>
                    </a:cubicBezTo>
                    <a:cubicBezTo>
                      <a:pt x="98146" y="12979"/>
                      <a:pt x="97126" y="26714"/>
                      <a:pt x="104889" y="35734"/>
                    </a:cubicBezTo>
                    <a:lnTo>
                      <a:pt x="130521" y="65490"/>
                    </a:lnTo>
                    <a:lnTo>
                      <a:pt x="97727" y="65490"/>
                    </a:lnTo>
                    <a:cubicBezTo>
                      <a:pt x="43977" y="65490"/>
                      <a:pt x="0" y="109467"/>
                      <a:pt x="0" y="163217"/>
                    </a:cubicBezTo>
                    <a:cubicBezTo>
                      <a:pt x="0" y="216966"/>
                      <a:pt x="43977" y="260943"/>
                      <a:pt x="97727" y="260943"/>
                    </a:cubicBezTo>
                    <a:lnTo>
                      <a:pt x="359616" y="260943"/>
                    </a:lnTo>
                    <a:lnTo>
                      <a:pt x="355330" y="65490"/>
                    </a:lnTo>
                    <a:close/>
                  </a:path>
                </a:pathLst>
              </a:custGeom>
              <a:solidFill>
                <a:srgbClr val="FFB7B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2334245" y="1362396"/>
                <a:ext cx="932879" cy="303696"/>
              </a:xfrm>
              <a:custGeom>
                <a:avLst/>
                <a:gdLst>
                  <a:gd name="connsiteX0" fmla="*/ 794822 w 932879"/>
                  <a:gd name="connsiteY0" fmla="*/ 283552 h 303696"/>
                  <a:gd name="connsiteX1" fmla="*/ 31669 w 932879"/>
                  <a:gd name="connsiteY1" fmla="*/ 303688 h 303696"/>
                  <a:gd name="connsiteX2" fmla="*/ 6228 w 932879"/>
                  <a:gd name="connsiteY2" fmla="*/ 279561 h 303696"/>
                  <a:gd name="connsiteX3" fmla="*/ 8 w 932879"/>
                  <a:gd name="connsiteY3" fmla="*/ 43998 h 303696"/>
                  <a:gd name="connsiteX4" fmla="*/ 22554 w 932879"/>
                  <a:gd name="connsiteY4" fmla="*/ 20233 h 303696"/>
                  <a:gd name="connsiteX5" fmla="*/ 787335 w 932879"/>
                  <a:gd name="connsiteY5" fmla="*/ 50 h 303696"/>
                  <a:gd name="connsiteX6" fmla="*/ 932829 w 932879"/>
                  <a:gd name="connsiteY6" fmla="*/ 138057 h 303696"/>
                  <a:gd name="connsiteX7" fmla="*/ 932829 w 932879"/>
                  <a:gd name="connsiteY7" fmla="*/ 138057 h 303696"/>
                  <a:gd name="connsiteX8" fmla="*/ 794822 w 932879"/>
                  <a:gd name="connsiteY8" fmla="*/ 283552 h 303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2879" h="303696">
                    <a:moveTo>
                      <a:pt x="794822" y="283552"/>
                    </a:moveTo>
                    <a:lnTo>
                      <a:pt x="31669" y="303688"/>
                    </a:lnTo>
                    <a:cubicBezTo>
                      <a:pt x="18039" y="304050"/>
                      <a:pt x="6590" y="293191"/>
                      <a:pt x="6228" y="279561"/>
                    </a:cubicBezTo>
                    <a:lnTo>
                      <a:pt x="8" y="43998"/>
                    </a:lnTo>
                    <a:cubicBezTo>
                      <a:pt x="-325" y="31263"/>
                      <a:pt x="9819" y="20566"/>
                      <a:pt x="22554" y="20233"/>
                    </a:cubicBezTo>
                    <a:lnTo>
                      <a:pt x="787335" y="50"/>
                    </a:lnTo>
                    <a:cubicBezTo>
                      <a:pt x="865297" y="-2008"/>
                      <a:pt x="930772" y="60095"/>
                      <a:pt x="932829" y="138057"/>
                    </a:cubicBezTo>
                    <a:lnTo>
                      <a:pt x="932829" y="138057"/>
                    </a:lnTo>
                    <a:cubicBezTo>
                      <a:pt x="934887" y="216020"/>
                      <a:pt x="872784" y="281494"/>
                      <a:pt x="794822" y="283552"/>
                    </a:cubicBezTo>
                    <a:close/>
                  </a:path>
                </a:pathLst>
              </a:custGeom>
              <a:solidFill>
                <a:srgbClr val="5A78E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7" name="任意多边形: 形状 46"/>
              <p:cNvSpPr/>
              <p:nvPr/>
            </p:nvSpPr>
            <p:spPr>
              <a:xfrm>
                <a:off x="1918737" y="902186"/>
                <a:ext cx="46543" cy="749010"/>
              </a:xfrm>
              <a:custGeom>
                <a:avLst/>
                <a:gdLst>
                  <a:gd name="connsiteX0" fmla="*/ 37012 w 46543"/>
                  <a:gd name="connsiteY0" fmla="*/ 749010 h 749010"/>
                  <a:gd name="connsiteX1" fmla="*/ 27506 w 46543"/>
                  <a:gd name="connsiteY1" fmla="*/ 739847 h 749010"/>
                  <a:gd name="connsiteX2" fmla="*/ 7 w 46543"/>
                  <a:gd name="connsiteY2" fmla="*/ 9880 h 749010"/>
                  <a:gd name="connsiteX3" fmla="*/ 9161 w 46543"/>
                  <a:gd name="connsiteY3" fmla="*/ 2 h 749010"/>
                  <a:gd name="connsiteX4" fmla="*/ 19038 w 46543"/>
                  <a:gd name="connsiteY4" fmla="*/ 9165 h 749010"/>
                  <a:gd name="connsiteX5" fmla="*/ 46537 w 46543"/>
                  <a:gd name="connsiteY5" fmla="*/ 739133 h 749010"/>
                  <a:gd name="connsiteX6" fmla="*/ 37383 w 46543"/>
                  <a:gd name="connsiteY6" fmla="*/ 749010 h 749010"/>
                  <a:gd name="connsiteX7" fmla="*/ 37012 w 46543"/>
                  <a:gd name="connsiteY7" fmla="*/ 749010 h 749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543" h="749010">
                    <a:moveTo>
                      <a:pt x="37012" y="749010"/>
                    </a:moveTo>
                    <a:cubicBezTo>
                      <a:pt x="31925" y="749010"/>
                      <a:pt x="27696" y="744981"/>
                      <a:pt x="27506" y="739847"/>
                    </a:cubicBezTo>
                    <a:lnTo>
                      <a:pt x="7" y="9880"/>
                    </a:lnTo>
                    <a:cubicBezTo>
                      <a:pt x="-193" y="4622"/>
                      <a:pt x="3903" y="202"/>
                      <a:pt x="9161" y="2"/>
                    </a:cubicBezTo>
                    <a:cubicBezTo>
                      <a:pt x="14685" y="-112"/>
                      <a:pt x="18838" y="3908"/>
                      <a:pt x="19038" y="9165"/>
                    </a:cubicBezTo>
                    <a:lnTo>
                      <a:pt x="46537" y="739133"/>
                    </a:lnTo>
                    <a:cubicBezTo>
                      <a:pt x="46737" y="744391"/>
                      <a:pt x="42641" y="748810"/>
                      <a:pt x="37383" y="749010"/>
                    </a:cubicBezTo>
                    <a:cubicBezTo>
                      <a:pt x="37259" y="749010"/>
                      <a:pt x="37136" y="749010"/>
                      <a:pt x="37012" y="749010"/>
                    </a:cubicBezTo>
                    <a:close/>
                  </a:path>
                </a:pathLst>
              </a:custGeom>
              <a:solidFill>
                <a:srgbClr val="2323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8" name="任意多边形: 形状 47"/>
              <p:cNvSpPr/>
              <p:nvPr/>
            </p:nvSpPr>
            <p:spPr>
              <a:xfrm>
                <a:off x="2347283" y="1037325"/>
                <a:ext cx="557698" cy="354829"/>
              </a:xfrm>
              <a:custGeom>
                <a:avLst/>
                <a:gdLst>
                  <a:gd name="connsiteX0" fmla="*/ 9526 w 557698"/>
                  <a:gd name="connsiteY0" fmla="*/ 354829 h 354829"/>
                  <a:gd name="connsiteX1" fmla="*/ 1 w 557698"/>
                  <a:gd name="connsiteY1" fmla="*/ 345428 h 354829"/>
                  <a:gd name="connsiteX2" fmla="*/ 9402 w 557698"/>
                  <a:gd name="connsiteY2" fmla="*/ 335779 h 354829"/>
                  <a:gd name="connsiteX3" fmla="*/ 533810 w 557698"/>
                  <a:gd name="connsiteY3" fmla="*/ 329245 h 354829"/>
                  <a:gd name="connsiteX4" fmla="*/ 460525 w 557698"/>
                  <a:gd name="connsiteY4" fmla="*/ 11672 h 354829"/>
                  <a:gd name="connsiteX5" fmla="*/ 467669 w 557698"/>
                  <a:gd name="connsiteY5" fmla="*/ 242 h 354829"/>
                  <a:gd name="connsiteX6" fmla="*/ 479089 w 557698"/>
                  <a:gd name="connsiteY6" fmla="*/ 7386 h 354829"/>
                  <a:gd name="connsiteX7" fmla="*/ 557699 w 557698"/>
                  <a:gd name="connsiteY7" fmla="*/ 348000 h 354829"/>
                  <a:gd name="connsiteX8" fmla="*/ 9650 w 557698"/>
                  <a:gd name="connsiteY8" fmla="*/ 354829 h 354829"/>
                  <a:gd name="connsiteX9" fmla="*/ 9526 w 557698"/>
                  <a:gd name="connsiteY9" fmla="*/ 354829 h 354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7698" h="354829">
                    <a:moveTo>
                      <a:pt x="9526" y="354829"/>
                    </a:moveTo>
                    <a:cubicBezTo>
                      <a:pt x="4315" y="354829"/>
                      <a:pt x="67" y="350648"/>
                      <a:pt x="1" y="345428"/>
                    </a:cubicBezTo>
                    <a:cubicBezTo>
                      <a:pt x="-66" y="340170"/>
                      <a:pt x="4154" y="335846"/>
                      <a:pt x="9402" y="335779"/>
                    </a:cubicBezTo>
                    <a:lnTo>
                      <a:pt x="533810" y="329245"/>
                    </a:lnTo>
                    <a:lnTo>
                      <a:pt x="460525" y="11672"/>
                    </a:lnTo>
                    <a:cubicBezTo>
                      <a:pt x="459344" y="6538"/>
                      <a:pt x="462544" y="1433"/>
                      <a:pt x="467669" y="242"/>
                    </a:cubicBezTo>
                    <a:cubicBezTo>
                      <a:pt x="472784" y="-929"/>
                      <a:pt x="477899" y="2262"/>
                      <a:pt x="479089" y="7386"/>
                    </a:cubicBezTo>
                    <a:lnTo>
                      <a:pt x="557699" y="348000"/>
                    </a:lnTo>
                    <a:lnTo>
                      <a:pt x="9650" y="354829"/>
                    </a:lnTo>
                    <a:cubicBezTo>
                      <a:pt x="9602" y="354829"/>
                      <a:pt x="9564" y="354829"/>
                      <a:pt x="9526" y="354829"/>
                    </a:cubicBezTo>
                    <a:close/>
                  </a:path>
                </a:pathLst>
              </a:custGeom>
              <a:solidFill>
                <a:srgbClr val="2323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9" name="任意多边形: 形状 48"/>
              <p:cNvSpPr/>
              <p:nvPr/>
            </p:nvSpPr>
            <p:spPr>
              <a:xfrm>
                <a:off x="2383865" y="1640328"/>
                <a:ext cx="606235" cy="34556"/>
              </a:xfrm>
              <a:custGeom>
                <a:avLst/>
                <a:gdLst>
                  <a:gd name="connsiteX0" fmla="*/ 9519 w 606235"/>
                  <a:gd name="connsiteY0" fmla="*/ 34557 h 34556"/>
                  <a:gd name="connsiteX1" fmla="*/ 4 w 606235"/>
                  <a:gd name="connsiteY1" fmla="*/ 25279 h 34556"/>
                  <a:gd name="connsiteX2" fmla="*/ 9281 w 606235"/>
                  <a:gd name="connsiteY2" fmla="*/ 15507 h 34556"/>
                  <a:gd name="connsiteX3" fmla="*/ 596459 w 606235"/>
                  <a:gd name="connsiteY3" fmla="*/ 10 h 34556"/>
                  <a:gd name="connsiteX4" fmla="*/ 606232 w 606235"/>
                  <a:gd name="connsiteY4" fmla="*/ 9277 h 34556"/>
                  <a:gd name="connsiteX5" fmla="*/ 596954 w 606235"/>
                  <a:gd name="connsiteY5" fmla="*/ 19050 h 34556"/>
                  <a:gd name="connsiteX6" fmla="*/ 9776 w 606235"/>
                  <a:gd name="connsiteY6" fmla="*/ 34547 h 34556"/>
                  <a:gd name="connsiteX7" fmla="*/ 9519 w 606235"/>
                  <a:gd name="connsiteY7" fmla="*/ 34557 h 34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6235" h="34556">
                    <a:moveTo>
                      <a:pt x="9519" y="34557"/>
                    </a:moveTo>
                    <a:cubicBezTo>
                      <a:pt x="4376" y="34557"/>
                      <a:pt x="146" y="30451"/>
                      <a:pt x="4" y="25279"/>
                    </a:cubicBezTo>
                    <a:cubicBezTo>
                      <a:pt x="-139" y="20022"/>
                      <a:pt x="4023" y="15650"/>
                      <a:pt x="9281" y="15507"/>
                    </a:cubicBezTo>
                    <a:lnTo>
                      <a:pt x="596459" y="10"/>
                    </a:lnTo>
                    <a:cubicBezTo>
                      <a:pt x="601450" y="-229"/>
                      <a:pt x="606099" y="4010"/>
                      <a:pt x="606232" y="9277"/>
                    </a:cubicBezTo>
                    <a:cubicBezTo>
                      <a:pt x="606375" y="14535"/>
                      <a:pt x="602212" y="18907"/>
                      <a:pt x="596954" y="19050"/>
                    </a:cubicBezTo>
                    <a:lnTo>
                      <a:pt x="9776" y="34547"/>
                    </a:lnTo>
                    <a:cubicBezTo>
                      <a:pt x="9691" y="34557"/>
                      <a:pt x="9614" y="34557"/>
                      <a:pt x="9519" y="34557"/>
                    </a:cubicBezTo>
                    <a:close/>
                  </a:path>
                </a:pathLst>
              </a:custGeom>
              <a:solidFill>
                <a:srgbClr val="23232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sp>
          <p:nvSpPr>
            <p:cNvPr id="31" name="任意多边形: 形状 30"/>
            <p:cNvSpPr/>
            <p:nvPr/>
          </p:nvSpPr>
          <p:spPr>
            <a:xfrm>
              <a:off x="2201921" y="97098"/>
              <a:ext cx="485911" cy="381284"/>
            </a:xfrm>
            <a:custGeom>
              <a:avLst/>
              <a:gdLst>
                <a:gd name="connsiteX0" fmla="*/ 445971 w 485911"/>
                <a:gd name="connsiteY0" fmla="*/ 381285 h 381284"/>
                <a:gd name="connsiteX1" fmla="*/ 367847 w 485911"/>
                <a:gd name="connsiteY1" fmla="*/ 353615 h 381284"/>
                <a:gd name="connsiteX2" fmla="*/ 230896 w 485911"/>
                <a:gd name="connsiteY2" fmla="*/ 271138 h 381284"/>
                <a:gd name="connsiteX3" fmla="*/ 167174 w 485911"/>
                <a:gd name="connsiteY3" fmla="*/ 222427 h 381284"/>
                <a:gd name="connsiteX4" fmla="*/ 49178 w 485911"/>
                <a:gd name="connsiteY4" fmla="*/ 263079 h 381284"/>
                <a:gd name="connsiteX5" fmla="*/ 59084 w 485911"/>
                <a:gd name="connsiteY5" fmla="*/ 72818 h 381284"/>
                <a:gd name="connsiteX6" fmla="*/ 361541 w 485911"/>
                <a:gd name="connsiteY6" fmla="*/ 39918 h 381284"/>
                <a:gd name="connsiteX7" fmla="*/ 445971 w 485911"/>
                <a:gd name="connsiteY7" fmla="*/ 381285 h 38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5911" h="381284">
                  <a:moveTo>
                    <a:pt x="445971" y="381285"/>
                  </a:moveTo>
                  <a:lnTo>
                    <a:pt x="367847" y="353615"/>
                  </a:lnTo>
                  <a:cubicBezTo>
                    <a:pt x="367847" y="353615"/>
                    <a:pt x="416843" y="164658"/>
                    <a:pt x="230896" y="271138"/>
                  </a:cubicBezTo>
                  <a:cubicBezTo>
                    <a:pt x="230896" y="271138"/>
                    <a:pt x="231668" y="201500"/>
                    <a:pt x="167174" y="222427"/>
                  </a:cubicBezTo>
                  <a:cubicBezTo>
                    <a:pt x="102680" y="243353"/>
                    <a:pt x="87621" y="283939"/>
                    <a:pt x="49178" y="263079"/>
                  </a:cubicBezTo>
                  <a:cubicBezTo>
                    <a:pt x="49178" y="263079"/>
                    <a:pt x="-67808" y="133920"/>
                    <a:pt x="59084" y="72818"/>
                  </a:cubicBezTo>
                  <a:cubicBezTo>
                    <a:pt x="185976" y="11715"/>
                    <a:pt x="258481" y="-37901"/>
                    <a:pt x="361541" y="39918"/>
                  </a:cubicBezTo>
                  <a:cubicBezTo>
                    <a:pt x="464602" y="117737"/>
                    <a:pt x="533411" y="213188"/>
                    <a:pt x="445971" y="381285"/>
                  </a:cubicBezTo>
                  <a:close/>
                </a:path>
              </a:pathLst>
            </a:custGeom>
            <a:solidFill>
              <a:srgbClr val="26205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32" name="图形 297"/>
            <p:cNvGrpSpPr/>
            <p:nvPr/>
          </p:nvGrpSpPr>
          <p:grpSpPr>
            <a:xfrm>
              <a:off x="1801348" y="1867595"/>
              <a:ext cx="1508760" cy="2306259"/>
              <a:chOff x="1801348" y="1867595"/>
              <a:chExt cx="1508760" cy="2306259"/>
            </a:xfrm>
          </p:grpSpPr>
          <p:sp>
            <p:nvSpPr>
              <p:cNvPr id="38" name="任意多边形: 形状 37"/>
              <p:cNvSpPr/>
              <p:nvPr/>
            </p:nvSpPr>
            <p:spPr>
              <a:xfrm>
                <a:off x="1801348" y="1910495"/>
                <a:ext cx="1508760" cy="2263359"/>
              </a:xfrm>
              <a:custGeom>
                <a:avLst/>
                <a:gdLst>
                  <a:gd name="connsiteX0" fmla="*/ 185480 w 1508760"/>
                  <a:gd name="connsiteY0" fmla="*/ 0 h 2263359"/>
                  <a:gd name="connsiteX1" fmla="*/ 0 w 1508760"/>
                  <a:gd name="connsiteY1" fmla="*/ 2263359 h 2263359"/>
                  <a:gd name="connsiteX2" fmla="*/ 505492 w 1508760"/>
                  <a:gd name="connsiteY2" fmla="*/ 2263359 h 2263359"/>
                  <a:gd name="connsiteX3" fmla="*/ 693020 w 1508760"/>
                  <a:gd name="connsiteY3" fmla="*/ 225390 h 2263359"/>
                  <a:gd name="connsiteX4" fmla="*/ 989000 w 1508760"/>
                  <a:gd name="connsiteY4" fmla="*/ 2263359 h 2263359"/>
                  <a:gd name="connsiteX5" fmla="*/ 1508760 w 1508760"/>
                  <a:gd name="connsiteY5" fmla="*/ 2263359 h 2263359"/>
                  <a:gd name="connsiteX6" fmla="*/ 1210475 w 1508760"/>
                  <a:gd name="connsiteY6" fmla="*/ 0 h 2263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8760" h="2263359">
                    <a:moveTo>
                      <a:pt x="185480" y="0"/>
                    </a:moveTo>
                    <a:lnTo>
                      <a:pt x="0" y="2263359"/>
                    </a:lnTo>
                    <a:lnTo>
                      <a:pt x="505492" y="2263359"/>
                    </a:lnTo>
                    <a:lnTo>
                      <a:pt x="693020" y="225390"/>
                    </a:lnTo>
                    <a:lnTo>
                      <a:pt x="989000" y="2263359"/>
                    </a:lnTo>
                    <a:lnTo>
                      <a:pt x="1508760" y="2263359"/>
                    </a:lnTo>
                    <a:lnTo>
                      <a:pt x="1210475" y="0"/>
                    </a:lnTo>
                    <a:close/>
                  </a:path>
                </a:pathLst>
              </a:custGeom>
              <a:solidFill>
                <a:srgbClr val="2620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" name="任意多边形: 形状 38"/>
              <p:cNvSpPr/>
              <p:nvPr/>
            </p:nvSpPr>
            <p:spPr>
              <a:xfrm>
                <a:off x="1907228" y="1867595"/>
                <a:ext cx="1224819" cy="91249"/>
              </a:xfrm>
              <a:custGeom>
                <a:avLst/>
                <a:gdLst>
                  <a:gd name="connsiteX0" fmla="*/ 21041 w 1224819"/>
                  <a:gd name="connsiteY0" fmla="*/ 84030 h 91249"/>
                  <a:gd name="connsiteX1" fmla="*/ 1224820 w 1224819"/>
                  <a:gd name="connsiteY1" fmla="*/ 91250 h 91249"/>
                  <a:gd name="connsiteX2" fmla="*/ 1195940 w 1224819"/>
                  <a:gd name="connsiteY2" fmla="*/ 0 h 91249"/>
                  <a:gd name="connsiteX3" fmla="*/ 0 w 1224819"/>
                  <a:gd name="connsiteY3" fmla="*/ 0 h 9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4819" h="91249">
                    <a:moveTo>
                      <a:pt x="21041" y="84030"/>
                    </a:moveTo>
                    <a:lnTo>
                      <a:pt x="1224820" y="91250"/>
                    </a:lnTo>
                    <a:lnTo>
                      <a:pt x="11959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3113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33" name="图形 297"/>
            <p:cNvGrpSpPr/>
            <p:nvPr/>
          </p:nvGrpSpPr>
          <p:grpSpPr>
            <a:xfrm>
              <a:off x="2591828" y="4283716"/>
              <a:ext cx="938460" cy="342375"/>
              <a:chOff x="2591828" y="4283716"/>
              <a:chExt cx="938460" cy="342375"/>
            </a:xfrm>
          </p:grpSpPr>
          <p:sp>
            <p:nvSpPr>
              <p:cNvPr id="36" name="任意多边形: 形状 35"/>
              <p:cNvSpPr/>
              <p:nvPr/>
            </p:nvSpPr>
            <p:spPr>
              <a:xfrm>
                <a:off x="2764168" y="4283716"/>
                <a:ext cx="625511" cy="342375"/>
              </a:xfrm>
              <a:custGeom>
                <a:avLst/>
                <a:gdLst>
                  <a:gd name="connsiteX0" fmla="*/ 93417 w 625511"/>
                  <a:gd name="connsiteY0" fmla="*/ 0 h 342375"/>
                  <a:gd name="connsiteX1" fmla="*/ 484590 w 625511"/>
                  <a:gd name="connsiteY1" fmla="*/ 0 h 342375"/>
                  <a:gd name="connsiteX2" fmla="*/ 518880 w 625511"/>
                  <a:gd name="connsiteY2" fmla="*/ 92268 h 342375"/>
                  <a:gd name="connsiteX3" fmla="*/ 625360 w 625511"/>
                  <a:gd name="connsiteY3" fmla="*/ 342376 h 342375"/>
                  <a:gd name="connsiteX4" fmla="*/ 11607 w 625511"/>
                  <a:gd name="connsiteY4" fmla="*/ 342376 h 342375"/>
                  <a:gd name="connsiteX5" fmla="*/ 76396 w 625511"/>
                  <a:gd name="connsiteY5" fmla="*/ 100727 h 342375"/>
                  <a:gd name="connsiteX6" fmla="*/ 93417 w 625511"/>
                  <a:gd name="connsiteY6" fmla="*/ 0 h 342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5511" h="342375">
                    <a:moveTo>
                      <a:pt x="93417" y="0"/>
                    </a:moveTo>
                    <a:lnTo>
                      <a:pt x="484590" y="0"/>
                    </a:lnTo>
                    <a:lnTo>
                      <a:pt x="518880" y="92268"/>
                    </a:lnTo>
                    <a:cubicBezTo>
                      <a:pt x="518880" y="92268"/>
                      <a:pt x="630170" y="170164"/>
                      <a:pt x="625360" y="342376"/>
                    </a:cubicBezTo>
                    <a:lnTo>
                      <a:pt x="11607" y="342376"/>
                    </a:lnTo>
                    <a:cubicBezTo>
                      <a:pt x="11607" y="342376"/>
                      <a:pt x="-40590" y="195139"/>
                      <a:pt x="76396" y="100727"/>
                    </a:cubicBezTo>
                    <a:lnTo>
                      <a:pt x="93417" y="0"/>
                    </a:lnTo>
                    <a:close/>
                  </a:path>
                </a:pathLst>
              </a:custGeom>
              <a:solidFill>
                <a:srgbClr val="26205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>
                <a:off x="2591828" y="4583029"/>
                <a:ext cx="938460" cy="19050"/>
              </a:xfrm>
              <a:custGeom>
                <a:avLst/>
                <a:gdLst>
                  <a:gd name="connsiteX0" fmla="*/ 0 w 938460"/>
                  <a:gd name="connsiteY0" fmla="*/ 0 h 19050"/>
                  <a:gd name="connsiteX1" fmla="*/ 938460 w 938460"/>
                  <a:gd name="connsiteY1" fmla="*/ 0 h 19050"/>
                  <a:gd name="connsiteX2" fmla="*/ 938460 w 938460"/>
                  <a:gd name="connsiteY2" fmla="*/ 19050 h 19050"/>
                  <a:gd name="connsiteX3" fmla="*/ 0 w 93846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8460" h="19050">
                    <a:moveTo>
                      <a:pt x="0" y="0"/>
                    </a:moveTo>
                    <a:lnTo>
                      <a:pt x="938460" y="0"/>
                    </a:lnTo>
                    <a:lnTo>
                      <a:pt x="93846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sp>
          <p:nvSpPr>
            <p:cNvPr id="34" name="任意多边形: 形状 33"/>
            <p:cNvSpPr/>
            <p:nvPr/>
          </p:nvSpPr>
          <p:spPr>
            <a:xfrm>
              <a:off x="1994218" y="1966391"/>
              <a:ext cx="167976" cy="179019"/>
            </a:xfrm>
            <a:custGeom>
              <a:avLst/>
              <a:gdLst>
                <a:gd name="connsiteX0" fmla="*/ 9537 w 167976"/>
                <a:gd name="connsiteY0" fmla="*/ 179020 h 179019"/>
                <a:gd name="connsiteX1" fmla="*/ 2012 w 167976"/>
                <a:gd name="connsiteY1" fmla="*/ 175353 h 179019"/>
                <a:gd name="connsiteX2" fmla="*/ 3669 w 167976"/>
                <a:gd name="connsiteY2" fmla="*/ 161989 h 179019"/>
                <a:gd name="connsiteX3" fmla="*/ 148935 w 167976"/>
                <a:gd name="connsiteY3" fmla="*/ 8932 h 179019"/>
                <a:gd name="connsiteX4" fmla="*/ 158793 w 167976"/>
                <a:gd name="connsiteY4" fmla="*/ 7 h 179019"/>
                <a:gd name="connsiteX5" fmla="*/ 167975 w 167976"/>
                <a:gd name="connsiteY5" fmla="*/ 9180 h 179019"/>
                <a:gd name="connsiteX6" fmla="*/ 15385 w 167976"/>
                <a:gd name="connsiteY6" fmla="*/ 177010 h 179019"/>
                <a:gd name="connsiteX7" fmla="*/ 9537 w 167976"/>
                <a:gd name="connsiteY7" fmla="*/ 179020 h 17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976" h="179019">
                  <a:moveTo>
                    <a:pt x="9537" y="179020"/>
                  </a:moveTo>
                  <a:cubicBezTo>
                    <a:pt x="6698" y="179020"/>
                    <a:pt x="3888" y="177763"/>
                    <a:pt x="2012" y="175353"/>
                  </a:cubicBezTo>
                  <a:cubicBezTo>
                    <a:pt x="-1217" y="171200"/>
                    <a:pt x="-484" y="165218"/>
                    <a:pt x="3669" y="161989"/>
                  </a:cubicBezTo>
                  <a:cubicBezTo>
                    <a:pt x="143601" y="52890"/>
                    <a:pt x="148897" y="9361"/>
                    <a:pt x="148935" y="8932"/>
                  </a:cubicBezTo>
                  <a:cubicBezTo>
                    <a:pt x="149373" y="3874"/>
                    <a:pt x="153431" y="-193"/>
                    <a:pt x="158793" y="7"/>
                  </a:cubicBezTo>
                  <a:cubicBezTo>
                    <a:pt x="163861" y="198"/>
                    <a:pt x="167909" y="4103"/>
                    <a:pt x="167975" y="9180"/>
                  </a:cubicBezTo>
                  <a:cubicBezTo>
                    <a:pt x="168033" y="14133"/>
                    <a:pt x="164270" y="60929"/>
                    <a:pt x="15385" y="177010"/>
                  </a:cubicBezTo>
                  <a:cubicBezTo>
                    <a:pt x="13651" y="178363"/>
                    <a:pt x="11584" y="179020"/>
                    <a:pt x="9537" y="1790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2715847" y="1966153"/>
              <a:ext cx="485866" cy="2142026"/>
            </a:xfrm>
            <a:custGeom>
              <a:avLst/>
              <a:gdLst>
                <a:gd name="connsiteX0" fmla="*/ 476342 w 485866"/>
                <a:gd name="connsiteY0" fmla="*/ 2142027 h 2142026"/>
                <a:gd name="connsiteX1" fmla="*/ 466912 w 485866"/>
                <a:gd name="connsiteY1" fmla="*/ 2133778 h 2142026"/>
                <a:gd name="connsiteX2" fmla="*/ 207975 w 485866"/>
                <a:gd name="connsiteY2" fmla="*/ 212747 h 2142026"/>
                <a:gd name="connsiteX3" fmla="*/ 635 w 485866"/>
                <a:gd name="connsiteY3" fmla="*/ 12932 h 2142026"/>
                <a:gd name="connsiteX4" fmla="*/ 6112 w 485866"/>
                <a:gd name="connsiteY4" fmla="*/ 635 h 2142026"/>
                <a:gd name="connsiteX5" fmla="*/ 18418 w 485866"/>
                <a:gd name="connsiteY5" fmla="*/ 6112 h 2142026"/>
                <a:gd name="connsiteX6" fmla="*/ 217767 w 485866"/>
                <a:gd name="connsiteY6" fmla="*/ 195002 h 2142026"/>
                <a:gd name="connsiteX7" fmla="*/ 225901 w 485866"/>
                <a:gd name="connsiteY7" fmla="*/ 203165 h 2142026"/>
                <a:gd name="connsiteX8" fmla="*/ 485781 w 485866"/>
                <a:gd name="connsiteY8" fmla="*/ 2131225 h 2142026"/>
                <a:gd name="connsiteX9" fmla="*/ 477618 w 485866"/>
                <a:gd name="connsiteY9" fmla="*/ 2141941 h 2142026"/>
                <a:gd name="connsiteX10" fmla="*/ 476342 w 485866"/>
                <a:gd name="connsiteY10" fmla="*/ 2142027 h 214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866" h="2142026">
                  <a:moveTo>
                    <a:pt x="476342" y="2142027"/>
                  </a:moveTo>
                  <a:cubicBezTo>
                    <a:pt x="471646" y="2142027"/>
                    <a:pt x="467551" y="2138560"/>
                    <a:pt x="466912" y="2133778"/>
                  </a:cubicBezTo>
                  <a:lnTo>
                    <a:pt x="207975" y="212747"/>
                  </a:lnTo>
                  <a:cubicBezTo>
                    <a:pt x="69396" y="188278"/>
                    <a:pt x="3416" y="20199"/>
                    <a:pt x="635" y="12932"/>
                  </a:cubicBezTo>
                  <a:cubicBezTo>
                    <a:pt x="-1251" y="8027"/>
                    <a:pt x="1207" y="2521"/>
                    <a:pt x="6112" y="635"/>
                  </a:cubicBezTo>
                  <a:cubicBezTo>
                    <a:pt x="11036" y="-1251"/>
                    <a:pt x="16523" y="1207"/>
                    <a:pt x="18418" y="6112"/>
                  </a:cubicBezTo>
                  <a:cubicBezTo>
                    <a:pt x="19066" y="7817"/>
                    <a:pt x="85493" y="176762"/>
                    <a:pt x="217767" y="195002"/>
                  </a:cubicBezTo>
                  <a:cubicBezTo>
                    <a:pt x="222006" y="195593"/>
                    <a:pt x="225330" y="198926"/>
                    <a:pt x="225901" y="203165"/>
                  </a:cubicBezTo>
                  <a:lnTo>
                    <a:pt x="485781" y="2131225"/>
                  </a:lnTo>
                  <a:cubicBezTo>
                    <a:pt x="486477" y="2136435"/>
                    <a:pt x="482819" y="2141236"/>
                    <a:pt x="477618" y="2141941"/>
                  </a:cubicBezTo>
                  <a:cubicBezTo>
                    <a:pt x="477190" y="2141998"/>
                    <a:pt x="476761" y="2142027"/>
                    <a:pt x="476342" y="21420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57" name="文本占位符 2"/>
          <p:cNvSpPr txBox="1"/>
          <p:nvPr/>
        </p:nvSpPr>
        <p:spPr>
          <a:xfrm>
            <a:off x="1092207" y="1087598"/>
            <a:ext cx="5087529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NECESSITY OF THE DEVELOPMENT OF NEW MEDIA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发展新媒体的必要性</a:t>
            </a:r>
          </a:p>
        </p:txBody>
      </p:sp>
      <p:sp>
        <p:nvSpPr>
          <p:cNvPr id="7" name="文本占位符 2"/>
          <p:cNvSpPr txBox="1"/>
          <p:nvPr/>
        </p:nvSpPr>
        <p:spPr>
          <a:xfrm>
            <a:off x="1092207" y="1087598"/>
            <a:ext cx="5087529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NECESSITY OF THE DEVELOPMENT OF NEW MEDIA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695325" y="2303363"/>
            <a:ext cx="3171829" cy="3992771"/>
          </a:xfrm>
          <a:prstGeom prst="roundRect">
            <a:avLst>
              <a:gd name="adj" fmla="val 3404"/>
            </a:avLst>
          </a:prstGeom>
          <a:gradFill>
            <a:gsLst>
              <a:gs pos="0">
                <a:schemeClr val="accent1">
                  <a:lumMod val="95000"/>
                  <a:lumOff val="500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  <a:effectLst>
            <a:outerShdw blurRad="127000" dist="635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49493" y="3104885"/>
            <a:ext cx="2663493" cy="2529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3355" indent="-17335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2003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年，美国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《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时代周刊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》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认为：数字娱乐在美国国内产值中将占一半的份额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marL="173355" indent="-17335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2004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年迪斯尼公司关闭了其在佛罗里达的最后一个传统手工动画室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2009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年，新产品将使数字娱乐全面超越传统娱乐方式</a:t>
            </a:r>
          </a:p>
        </p:txBody>
      </p:sp>
      <p:sp>
        <p:nvSpPr>
          <p:cNvPr id="21" name="矩形: 圆角 20"/>
          <p:cNvSpPr/>
          <p:nvPr/>
        </p:nvSpPr>
        <p:spPr>
          <a:xfrm>
            <a:off x="4510086" y="2303363"/>
            <a:ext cx="3171829" cy="3992771"/>
          </a:xfrm>
          <a:prstGeom prst="roundRect">
            <a:avLst>
              <a:gd name="adj" fmla="val 3404"/>
            </a:avLst>
          </a:prstGeom>
          <a:gradFill>
            <a:gsLst>
              <a:gs pos="0">
                <a:schemeClr val="accent1">
                  <a:lumMod val="95000"/>
                  <a:lumOff val="500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  <a:effectLst>
            <a:outerShdw blurRad="127000" dist="635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8324846" y="2303362"/>
            <a:ext cx="3171829" cy="3992771"/>
          </a:xfrm>
          <a:prstGeom prst="roundRect">
            <a:avLst>
              <a:gd name="adj" fmla="val 3404"/>
            </a:avLst>
          </a:prstGeom>
          <a:gradFill>
            <a:gsLst>
              <a:gs pos="0">
                <a:schemeClr val="accent1">
                  <a:lumMod val="95000"/>
                  <a:lumOff val="5000"/>
                </a:schemeClr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  <a:effectLst>
            <a:outerShdw blurRad="127000" dist="63500" dir="2700000" algn="t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7" name="箭头: 右 26"/>
          <p:cNvSpPr/>
          <p:nvPr/>
        </p:nvSpPr>
        <p:spPr>
          <a:xfrm>
            <a:off x="3935570" y="4159827"/>
            <a:ext cx="498228" cy="279843"/>
          </a:xfrm>
          <a:prstGeom prst="rightArrow">
            <a:avLst>
              <a:gd name="adj1" fmla="val 41532"/>
              <a:gd name="adj2" fmla="val 86692"/>
            </a:avLst>
          </a:pr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97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9" name="箭头: 右 28"/>
          <p:cNvSpPr/>
          <p:nvPr/>
        </p:nvSpPr>
        <p:spPr>
          <a:xfrm>
            <a:off x="7750330" y="4159827"/>
            <a:ext cx="498228" cy="279843"/>
          </a:xfrm>
          <a:prstGeom prst="rightArrow">
            <a:avLst>
              <a:gd name="adj1" fmla="val 41532"/>
              <a:gd name="adj2" fmla="val 86692"/>
            </a:avLst>
          </a:pr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97000">
                <a:schemeClr val="accent1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94565" y="5455805"/>
            <a:ext cx="81432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5400" b="1" dirty="0">
                <a:ln w="12700">
                  <a:gradFill>
                    <a:gsLst>
                      <a:gs pos="0">
                        <a:schemeClr val="bg1"/>
                      </a:gs>
                      <a:gs pos="56000">
                        <a:srgbClr val="FFFFFF"/>
                      </a:gs>
                      <a:gs pos="79000">
                        <a:schemeClr val="bg1">
                          <a:lumMod val="98000"/>
                          <a:lumOff val="2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01</a:t>
            </a:r>
            <a:endParaRPr lang="zh-CN" altLang="en-US" sz="5400" b="1" dirty="0">
              <a:ln w="12700">
                <a:gradFill>
                  <a:gsLst>
                    <a:gs pos="0">
                      <a:schemeClr val="bg1"/>
                    </a:gs>
                    <a:gs pos="56000">
                      <a:srgbClr val="FFFFFF"/>
                    </a:gs>
                    <a:gs pos="79000">
                      <a:schemeClr val="bg1">
                        <a:lumMod val="98000"/>
                        <a:lumOff val="2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09326" y="5460191"/>
            <a:ext cx="81432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5400" b="1" dirty="0">
                <a:ln w="12700">
                  <a:gradFill>
                    <a:gsLst>
                      <a:gs pos="0">
                        <a:schemeClr val="bg1"/>
                      </a:gs>
                      <a:gs pos="56000">
                        <a:srgbClr val="FFFFFF"/>
                      </a:gs>
                      <a:gs pos="79000">
                        <a:schemeClr val="bg1">
                          <a:lumMod val="98000"/>
                          <a:lumOff val="2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02</a:t>
            </a:r>
            <a:endParaRPr lang="zh-CN" altLang="en-US" sz="5400" b="1" dirty="0">
              <a:ln w="12700">
                <a:gradFill>
                  <a:gsLst>
                    <a:gs pos="0">
                      <a:schemeClr val="bg1"/>
                    </a:gs>
                    <a:gs pos="56000">
                      <a:srgbClr val="FFFFFF"/>
                    </a:gs>
                    <a:gs pos="79000">
                      <a:schemeClr val="bg1">
                        <a:lumMod val="98000"/>
                        <a:lumOff val="2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0624086" y="5464577"/>
            <a:ext cx="81432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5400" b="1" dirty="0">
                <a:ln w="12700">
                  <a:gradFill>
                    <a:gsLst>
                      <a:gs pos="0">
                        <a:schemeClr val="bg1"/>
                      </a:gs>
                      <a:gs pos="56000">
                        <a:srgbClr val="FFFFFF"/>
                      </a:gs>
                      <a:gs pos="79000">
                        <a:schemeClr val="bg1">
                          <a:lumMod val="98000"/>
                          <a:lumOff val="2000"/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03</a:t>
            </a:r>
            <a:endParaRPr lang="zh-CN" altLang="en-US" sz="5400" b="1" dirty="0">
              <a:ln w="12700">
                <a:gradFill>
                  <a:gsLst>
                    <a:gs pos="0">
                      <a:schemeClr val="bg1"/>
                    </a:gs>
                    <a:gs pos="56000">
                      <a:srgbClr val="FFFFFF"/>
                    </a:gs>
                    <a:gs pos="79000">
                      <a:schemeClr val="bg1">
                        <a:lumMod val="98000"/>
                        <a:lumOff val="2000"/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22168" y="2598550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美国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736928" y="2598550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日本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551688" y="2598550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韩国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764254" y="3104885"/>
            <a:ext cx="2663493" cy="22090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3355" indent="-17335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日本十分注重把高新技术应用到文化娱乐产业中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marL="173355" indent="-17335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1924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年由原来的地方性晚报一跃成为全国性大报，政治立场倾向亲美保守派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marL="173355" indent="-17335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自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1994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年该报的日发行量突破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1000 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万份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507569" y="3104885"/>
            <a:ext cx="2663493" cy="22090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3355" indent="-17335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随着韩国媒体环境的急剧变化，新闻在门户网站都出现了「吃冷饭」的情况</a:t>
            </a:r>
            <a:endParaRPr lang="en-US" altLang="zh-CN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marL="173355" indent="-173355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为了重新聚集分散的观众，韩国媒体平台的任务是开发视频内容，提供数字化，以及报纸的融合服务。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发展新媒体的必要性</a:t>
            </a:r>
          </a:p>
        </p:txBody>
      </p:sp>
      <p:sp>
        <p:nvSpPr>
          <p:cNvPr id="7" name="文本占位符 2"/>
          <p:cNvSpPr txBox="1"/>
          <p:nvPr/>
        </p:nvSpPr>
        <p:spPr>
          <a:xfrm>
            <a:off x="1092207" y="1087598"/>
            <a:ext cx="5087529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NECESSITY OF THE DEVELOPMENT OF NEW MEDIA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0" y="4710330"/>
            <a:ext cx="12192000" cy="1203960"/>
          </a:xfrm>
          <a:prstGeom prst="line">
            <a:avLst/>
          </a:prstGeom>
          <a:ln w="50800">
            <a:gradFill>
              <a:gsLst>
                <a:gs pos="81651">
                  <a:schemeClr val="accent1"/>
                </a:gs>
                <a:gs pos="41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38664" y="5847060"/>
            <a:ext cx="1947868" cy="461665"/>
          </a:xfrm>
          <a:prstGeom prst="rect">
            <a:avLst/>
          </a:prstGeom>
          <a:noFill/>
          <a:scene3d>
            <a:camera prst="isometricOffAxis1Right">
              <a:rot lat="1075751" lon="19724632" rev="21502651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edium"/>
                <a:ea typeface="阿里巴巴普惠体 Medium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1986-1999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26274" y="5441906"/>
            <a:ext cx="1947868" cy="461665"/>
          </a:xfrm>
          <a:prstGeom prst="rect">
            <a:avLst/>
          </a:prstGeom>
          <a:noFill/>
          <a:scene3d>
            <a:camera prst="isometricOffAxis1Right">
              <a:rot lat="1075751" lon="19724632" rev="21502651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edium"/>
                <a:ea typeface="阿里巴巴普惠体 Medium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2000-2005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471274" y="5156272"/>
            <a:ext cx="1947868" cy="461665"/>
          </a:xfrm>
          <a:prstGeom prst="rect">
            <a:avLst/>
          </a:prstGeom>
          <a:noFill/>
          <a:scene3d>
            <a:camera prst="isometricOffAxis1Right">
              <a:rot lat="1075751" lon="19724632" rev="21502651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阿里巴巴普惠体 Medium"/>
                <a:ea typeface="阿里巴巴普惠体 Medium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2006-2015</a:t>
            </a:r>
          </a:p>
        </p:txBody>
      </p:sp>
      <p:sp>
        <p:nvSpPr>
          <p:cNvPr id="22" name="椭圆 21"/>
          <p:cNvSpPr/>
          <p:nvPr/>
        </p:nvSpPr>
        <p:spPr>
          <a:xfrm>
            <a:off x="1177896" y="5730046"/>
            <a:ext cx="134702" cy="1347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3081" y="2796762"/>
            <a:ext cx="20774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新媒体研究的初始期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3081" y="3258637"/>
            <a:ext cx="2378280" cy="1569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在中国新媒体研究的初始阶段，中国新媒体研究的第一篇文章就是方晓虹对日本作者冈村二郎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《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视听教育在新媒体时代的地位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》</a:t>
            </a:r>
            <a:endParaRPr lang="zh-CN" altLang="en-US" sz="160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H="1">
            <a:off x="1234009" y="1818091"/>
            <a:ext cx="6683" cy="3893843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203200" dist="127000" algn="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247508" y="1818091"/>
            <a:ext cx="1610355" cy="856110"/>
          </a:xfrm>
          <a:prstGeom prst="rect">
            <a:avLst/>
          </a:prstGeom>
          <a:gradFill>
            <a:gsLst>
              <a:gs pos="0">
                <a:schemeClr val="accent1">
                  <a:alpha val="39000"/>
                  <a:lumMod val="64000"/>
                  <a:lumOff val="36000"/>
                </a:schemeClr>
              </a:gs>
              <a:gs pos="18000">
                <a:schemeClr val="accent1">
                  <a:alpha val="19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1274662" y="3181082"/>
            <a:ext cx="2098122" cy="0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alpha val="85000"/>
                  </a:schemeClr>
                </a:gs>
                <a:gs pos="90000">
                  <a:schemeClr val="accent1">
                    <a:alpha val="0"/>
                  </a:schemeClr>
                </a:gs>
              </a:gsLst>
              <a:lin ang="21540000" scaled="0"/>
            </a:gradFill>
          </a:ln>
          <a:effectLst>
            <a:outerShdw blurRad="203200" dist="127000" algn="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972954" y="2791193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中国新媒体研究的成长期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4990596" y="3257717"/>
            <a:ext cx="2378280" cy="1569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从</a:t>
            </a:r>
            <a:r>
              <a:rPr lang="en-US" altLang="zh-CN" sz="16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2000</a:t>
            </a:r>
            <a:r>
              <a:rPr lang="zh-CN" altLang="en-US" sz="16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年到</a:t>
            </a:r>
            <a:r>
              <a:rPr lang="en-US" altLang="zh-CN" sz="16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2005</a:t>
            </a:r>
            <a:r>
              <a:rPr lang="zh-CN" altLang="en-US" sz="16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年是中国新媒体研究的成长期。在这一阶段，中国新媒体的相关研究数量较初始期出现大幅增长</a:t>
            </a: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4802838" y="1782140"/>
            <a:ext cx="18748" cy="3598750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203200" dist="127000" algn="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829140" y="1782755"/>
            <a:ext cx="1610355" cy="856110"/>
          </a:xfrm>
          <a:prstGeom prst="rect">
            <a:avLst/>
          </a:prstGeom>
          <a:gradFill>
            <a:gsLst>
              <a:gs pos="0">
                <a:schemeClr val="accent1">
                  <a:alpha val="39000"/>
                  <a:lumMod val="64000"/>
                  <a:lumOff val="36000"/>
                </a:schemeClr>
              </a:gs>
              <a:gs pos="18000">
                <a:schemeClr val="accent1">
                  <a:alpha val="19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H="1">
            <a:off x="4749293" y="3173658"/>
            <a:ext cx="2098122" cy="0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alpha val="85000"/>
                  </a:schemeClr>
                </a:gs>
                <a:gs pos="90000">
                  <a:schemeClr val="accent1">
                    <a:alpha val="0"/>
                  </a:schemeClr>
                </a:gs>
              </a:gsLst>
              <a:lin ang="21540000" scaled="0"/>
            </a:gradFill>
          </a:ln>
          <a:effectLst>
            <a:outerShdw blurRad="203200" dist="127000" algn="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4741357" y="5375830"/>
            <a:ext cx="134702" cy="1347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316055" y="5017614"/>
            <a:ext cx="134702" cy="13470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548570" y="2791193"/>
            <a:ext cx="253915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中国新媒体研究的凸现期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566212" y="3257717"/>
            <a:ext cx="2378280" cy="1569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以网络媒体和手机媒体为代表的新媒体形态不断翻新，网络电视、</a:t>
            </a:r>
            <a:r>
              <a:rPr lang="en-US" altLang="zh-CN" sz="16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IPTV</a:t>
            </a:r>
            <a:r>
              <a:rPr lang="zh-CN" altLang="en-US" sz="1600" dirty="0">
                <a:solidFill>
                  <a:srgbClr val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又点燃了另外一番新媒体变革的潮流</a:t>
            </a:r>
          </a:p>
        </p:txBody>
      </p:sp>
      <p:cxnSp>
        <p:nvCxnSpPr>
          <p:cNvPr id="57" name="直接连接符 56"/>
          <p:cNvCxnSpPr/>
          <p:nvPr/>
        </p:nvCxnSpPr>
        <p:spPr>
          <a:xfrm flipH="1">
            <a:off x="8389648" y="1782140"/>
            <a:ext cx="7554" cy="3208606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203200" dist="127000" algn="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8397202" y="1782755"/>
            <a:ext cx="1610355" cy="856110"/>
          </a:xfrm>
          <a:prstGeom prst="rect">
            <a:avLst/>
          </a:prstGeom>
          <a:gradFill>
            <a:gsLst>
              <a:gs pos="0">
                <a:schemeClr val="accent1">
                  <a:alpha val="39000"/>
                  <a:lumMod val="64000"/>
                  <a:lumOff val="36000"/>
                </a:schemeClr>
              </a:gs>
              <a:gs pos="18000">
                <a:schemeClr val="accent1">
                  <a:alpha val="19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8324909" y="3173658"/>
            <a:ext cx="2098122" cy="0"/>
          </a:xfrm>
          <a:prstGeom prst="line">
            <a:avLst/>
          </a:prstGeom>
          <a:ln w="28575">
            <a:gradFill>
              <a:gsLst>
                <a:gs pos="0">
                  <a:schemeClr val="accent1">
                    <a:alpha val="85000"/>
                  </a:schemeClr>
                </a:gs>
                <a:gs pos="90000">
                  <a:schemeClr val="accent1">
                    <a:alpha val="0"/>
                  </a:schemeClr>
                </a:gs>
              </a:gsLst>
              <a:lin ang="21540000" scaled="0"/>
            </a:gradFill>
          </a:ln>
          <a:effectLst>
            <a:outerShdw blurRad="203200" dist="127000" algn="l" rotWithShape="0">
              <a:schemeClr val="bg1"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组合 237"/>
          <p:cNvGrpSpPr/>
          <p:nvPr/>
        </p:nvGrpSpPr>
        <p:grpSpPr>
          <a:xfrm>
            <a:off x="2052685" y="2087367"/>
            <a:ext cx="1536491" cy="314960"/>
            <a:chOff x="-1732280" y="2476233"/>
            <a:chExt cx="1536491" cy="314960"/>
          </a:xfrm>
        </p:grpSpPr>
        <p:cxnSp>
          <p:nvCxnSpPr>
            <p:cNvPr id="69" name="直接连接符 68"/>
            <p:cNvCxnSpPr/>
            <p:nvPr/>
          </p:nvCxnSpPr>
          <p:spPr>
            <a:xfrm flipH="1">
              <a:off x="-1732280" y="2600765"/>
              <a:ext cx="98806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-1488858" y="2791193"/>
              <a:ext cx="838618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-998220" y="2476233"/>
              <a:ext cx="57150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H="1">
              <a:off x="-894080" y="2706172"/>
              <a:ext cx="698291" cy="1468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3" name="图形 242" descr="智能手机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2476" y="1883055"/>
            <a:ext cx="648943" cy="648943"/>
          </a:xfrm>
          <a:prstGeom prst="rect">
            <a:avLst/>
          </a:prstGeom>
        </p:spPr>
      </p:pic>
      <p:pic>
        <p:nvPicPr>
          <p:cNvPr id="245" name="图形 244" descr="Interne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66212" y="1790230"/>
            <a:ext cx="914400" cy="914400"/>
          </a:xfrm>
          <a:prstGeom prst="rect">
            <a:avLst/>
          </a:prstGeom>
        </p:spPr>
      </p:pic>
      <p:pic>
        <p:nvPicPr>
          <p:cNvPr id="241" name="图形 240" descr="扬声器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4712" y="1794254"/>
            <a:ext cx="914400" cy="914400"/>
          </a:xfrm>
          <a:prstGeom prst="rect">
            <a:avLst/>
          </a:prstGeom>
        </p:spPr>
      </p:pic>
      <p:grpSp>
        <p:nvGrpSpPr>
          <p:cNvPr id="86" name="组合 85"/>
          <p:cNvGrpSpPr/>
          <p:nvPr/>
        </p:nvGrpSpPr>
        <p:grpSpPr>
          <a:xfrm>
            <a:off x="5267002" y="2087367"/>
            <a:ext cx="1536491" cy="314960"/>
            <a:chOff x="-1732280" y="2476233"/>
            <a:chExt cx="1536491" cy="314960"/>
          </a:xfrm>
        </p:grpSpPr>
        <p:cxnSp>
          <p:nvCxnSpPr>
            <p:cNvPr id="87" name="直接连接符 86"/>
            <p:cNvCxnSpPr/>
            <p:nvPr/>
          </p:nvCxnSpPr>
          <p:spPr>
            <a:xfrm flipH="1">
              <a:off x="-1732280" y="2600765"/>
              <a:ext cx="98806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-1488858" y="2791193"/>
              <a:ext cx="838618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H="1">
              <a:off x="-998220" y="2476233"/>
              <a:ext cx="57150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-894080" y="2706172"/>
              <a:ext cx="698291" cy="1468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9219452" y="2078534"/>
            <a:ext cx="1536491" cy="314960"/>
            <a:chOff x="-1732280" y="2476233"/>
            <a:chExt cx="1536491" cy="314960"/>
          </a:xfrm>
        </p:grpSpPr>
        <p:cxnSp>
          <p:nvCxnSpPr>
            <p:cNvPr id="92" name="直接连接符 91"/>
            <p:cNvCxnSpPr/>
            <p:nvPr/>
          </p:nvCxnSpPr>
          <p:spPr>
            <a:xfrm flipH="1">
              <a:off x="-1732280" y="2600765"/>
              <a:ext cx="98806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>
              <a:off x="-1488858" y="2791193"/>
              <a:ext cx="838618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H="1">
              <a:off x="-998220" y="2476233"/>
              <a:ext cx="571500" cy="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H="1">
              <a:off x="-894080" y="2706172"/>
              <a:ext cx="698291" cy="1468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alpha val="85000"/>
                    </a:schemeClr>
                  </a:gs>
                  <a:gs pos="90000">
                    <a:schemeClr val="accent1">
                      <a:alpha val="0"/>
                    </a:schemeClr>
                  </a:gs>
                </a:gsLst>
                <a:lin ang="21540000" scaled="0"/>
              </a:gradFill>
            </a:ln>
            <a:effectLst>
              <a:outerShdw blurRad="203200" dist="127000" algn="l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图形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4353" y="5100761"/>
            <a:ext cx="2617648" cy="175723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发展新媒体的必要性</a:t>
            </a:r>
          </a:p>
        </p:txBody>
      </p:sp>
      <p:sp>
        <p:nvSpPr>
          <p:cNvPr id="7" name="文本占位符 2"/>
          <p:cNvSpPr txBox="1"/>
          <p:nvPr/>
        </p:nvSpPr>
        <p:spPr>
          <a:xfrm>
            <a:off x="1092207" y="1087598"/>
            <a:ext cx="5087529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NECESSITY OF THE DEVELOPMENT OF NEW MEDIA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20458" y="3320753"/>
            <a:ext cx="234401" cy="216494"/>
            <a:chOff x="4237045" y="3908225"/>
            <a:chExt cx="234401" cy="216494"/>
          </a:xfrm>
        </p:grpSpPr>
        <p:sp>
          <p:nvSpPr>
            <p:cNvPr id="47" name="等腰三角形 46"/>
            <p:cNvSpPr/>
            <p:nvPr/>
          </p:nvSpPr>
          <p:spPr>
            <a:xfrm rot="5400000">
              <a:off x="4220966" y="3938648"/>
              <a:ext cx="187804" cy="155646"/>
            </a:xfrm>
            <a:prstGeom prst="triangl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8" name="等腰三角形 47"/>
            <p:cNvSpPr/>
            <p:nvPr/>
          </p:nvSpPr>
          <p:spPr>
            <a:xfrm rot="5400000">
              <a:off x="4273488" y="3926760"/>
              <a:ext cx="216494" cy="179423"/>
            </a:xfrm>
            <a:prstGeom prst="triangl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cxnSp>
        <p:nvCxnSpPr>
          <p:cNvPr id="50" name="直接连接符 49"/>
          <p:cNvCxnSpPr/>
          <p:nvPr/>
        </p:nvCxnSpPr>
        <p:spPr>
          <a:xfrm>
            <a:off x="0" y="3967584"/>
            <a:ext cx="12192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/>
          <p:cNvSpPr/>
          <p:nvPr/>
        </p:nvSpPr>
        <p:spPr>
          <a:xfrm>
            <a:off x="2255229" y="3859983"/>
            <a:ext cx="225708" cy="225708"/>
          </a:xfrm>
          <a:prstGeom prst="ellipse">
            <a:avLst/>
          </a:prstGeom>
          <a:gradFill>
            <a:gsLst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5948360" y="3863779"/>
            <a:ext cx="225708" cy="225708"/>
          </a:xfrm>
          <a:prstGeom prst="ellipse">
            <a:avLst/>
          </a:prstGeom>
          <a:gradFill>
            <a:gsLst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9763627" y="3854730"/>
            <a:ext cx="225708" cy="225708"/>
          </a:xfrm>
          <a:prstGeom prst="ellipse">
            <a:avLst/>
          </a:prstGeom>
          <a:gradFill>
            <a:gsLst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4" name="等腰三角形 53"/>
          <p:cNvSpPr/>
          <p:nvPr/>
        </p:nvSpPr>
        <p:spPr>
          <a:xfrm rot="10800000">
            <a:off x="2308863" y="4145714"/>
            <a:ext cx="118441" cy="124234"/>
          </a:xfrm>
          <a:prstGeom prst="triangle">
            <a:avLst/>
          </a:prstGeom>
          <a:gradFill>
            <a:gsLst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60" name="等腰三角形 59"/>
          <p:cNvSpPr/>
          <p:nvPr/>
        </p:nvSpPr>
        <p:spPr>
          <a:xfrm rot="10800000">
            <a:off x="6006634" y="4145714"/>
            <a:ext cx="118441" cy="124234"/>
          </a:xfrm>
          <a:prstGeom prst="triangle">
            <a:avLst/>
          </a:prstGeom>
          <a:gradFill>
            <a:gsLst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61" name="等腰三角形 60"/>
          <p:cNvSpPr/>
          <p:nvPr/>
        </p:nvSpPr>
        <p:spPr>
          <a:xfrm rot="10800000">
            <a:off x="9822848" y="4145714"/>
            <a:ext cx="118441" cy="124234"/>
          </a:xfrm>
          <a:prstGeom prst="triangle">
            <a:avLst/>
          </a:prstGeom>
          <a:gradFill>
            <a:gsLst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8016565" y="3320753"/>
            <a:ext cx="234401" cy="216494"/>
            <a:chOff x="4237045" y="3908225"/>
            <a:chExt cx="234401" cy="216494"/>
          </a:xfrm>
        </p:grpSpPr>
        <p:sp>
          <p:nvSpPr>
            <p:cNvPr id="63" name="等腰三角形 62"/>
            <p:cNvSpPr/>
            <p:nvPr/>
          </p:nvSpPr>
          <p:spPr>
            <a:xfrm rot="5400000">
              <a:off x="4220966" y="3938648"/>
              <a:ext cx="187804" cy="155646"/>
            </a:xfrm>
            <a:prstGeom prst="triangl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5400000">
              <a:off x="4273488" y="3926760"/>
              <a:ext cx="216494" cy="179423"/>
            </a:xfrm>
            <a:prstGeom prst="triangl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31130" y="4412268"/>
            <a:ext cx="2825036" cy="1889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传统媒体的弱化及新媒体快速发展促使传统媒体积极转型，同新媒体一道协同融合发展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传统媒体中报纸向电子报刊、电子阅览转型网络电视机顶盒的出现实现了电视联网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683482" y="4412268"/>
            <a:ext cx="2825036" cy="1889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网络广播的发展也使电台广播和互联网广播信息内容融合为个平台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充分挖掘用户个体和社群价值，以信任和人脉为核心有效进行商品和平台推广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498749" y="4412268"/>
            <a:ext cx="2825036" cy="1889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新媒体时代媒介融合的发展趋势依旧会是主流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  <a:p>
            <a:pPr marL="171450" indent="-171450" algn="just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在电子信息技术的不断发展下，最终实现电视、手机、电脑的“三网合怒”，甚至是“多网合一”</a:t>
            </a:r>
          </a:p>
        </p:txBody>
      </p:sp>
      <p:sp>
        <p:nvSpPr>
          <p:cNvPr id="77" name="任意多边形: 形状 76"/>
          <p:cNvSpPr/>
          <p:nvPr/>
        </p:nvSpPr>
        <p:spPr>
          <a:xfrm>
            <a:off x="0" y="1724819"/>
            <a:ext cx="12192000" cy="1366870"/>
          </a:xfrm>
          <a:custGeom>
            <a:avLst/>
            <a:gdLst>
              <a:gd name="connsiteX0" fmla="*/ 0 w 12192000"/>
              <a:gd name="connsiteY0" fmla="*/ 0 h 1366870"/>
              <a:gd name="connsiteX1" fmla="*/ 12192000 w 12192000"/>
              <a:gd name="connsiteY1" fmla="*/ 0 h 1366870"/>
              <a:gd name="connsiteX2" fmla="*/ 12192000 w 12192000"/>
              <a:gd name="connsiteY2" fmla="*/ 1366870 h 1366870"/>
              <a:gd name="connsiteX3" fmla="*/ 0 w 12192000"/>
              <a:gd name="connsiteY3" fmla="*/ 1366870 h 1366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66870">
                <a:moveTo>
                  <a:pt x="0" y="0"/>
                </a:moveTo>
                <a:lnTo>
                  <a:pt x="12192000" y="0"/>
                </a:lnTo>
                <a:lnTo>
                  <a:pt x="12192000" y="1366870"/>
                </a:lnTo>
                <a:lnTo>
                  <a:pt x="0" y="136687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681625" y="2083261"/>
            <a:ext cx="8828751" cy="6604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媒介融合的进一步强化主要表现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582743" y="3278317"/>
            <a:ext cx="1570680" cy="440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gradFill>
                  <a:gsLst>
                    <a:gs pos="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9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阅览转型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5275873" y="3278317"/>
            <a:ext cx="1570680" cy="440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gradFill>
                  <a:gsLst>
                    <a:gs pos="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9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融合发展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9091140" y="3278317"/>
            <a:ext cx="1570680" cy="4403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dirty="0">
                <a:gradFill>
                  <a:gsLst>
                    <a:gs pos="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9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多网合一</a:t>
            </a:r>
          </a:p>
        </p:txBody>
      </p:sp>
      <p:sp>
        <p:nvSpPr>
          <p:cNvPr id="17" name="椭圆 16"/>
          <p:cNvSpPr/>
          <p:nvPr/>
        </p:nvSpPr>
        <p:spPr>
          <a:xfrm>
            <a:off x="10205192" y="1481410"/>
            <a:ext cx="1540963" cy="1540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50800" dir="17460000" algn="tl" rotWithShape="0">
              <a:schemeClr val="tx1">
                <a:lumMod val="65000"/>
                <a:lumOff val="35000"/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79" name="图形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5844" y="1582330"/>
            <a:ext cx="1239658" cy="100186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发展新媒体的必要性</a:t>
            </a:r>
          </a:p>
        </p:txBody>
      </p:sp>
      <p:sp>
        <p:nvSpPr>
          <p:cNvPr id="7" name="文本占位符 2"/>
          <p:cNvSpPr txBox="1"/>
          <p:nvPr/>
        </p:nvSpPr>
        <p:spPr>
          <a:xfrm>
            <a:off x="1092207" y="1087598"/>
            <a:ext cx="5087529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THE NECESSITY OF THE DEVELOPMENT OF NEW MEDIA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5325" y="3428999"/>
            <a:ext cx="3248150" cy="2883627"/>
          </a:xfrm>
          <a:prstGeom prst="rect">
            <a:avLst/>
          </a:prstGeom>
          <a:solidFill>
            <a:sysClr val="window" lastClr="FFFFFF">
              <a:alpha val="61000"/>
            </a:sysClr>
          </a:solidFill>
          <a:ln w="12700" cap="flat" cmpd="sng" algn="ctr">
            <a:solidFill>
              <a:sysClr val="windowText" lastClr="000000">
                <a:alpha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78366" y="2495550"/>
            <a:ext cx="3248150" cy="3823731"/>
          </a:xfrm>
          <a:prstGeom prst="rect">
            <a:avLst/>
          </a:prstGeom>
          <a:solidFill>
            <a:sysClr val="window" lastClr="FFFFFF">
              <a:alpha val="61000"/>
            </a:sysClr>
          </a:solidFill>
          <a:ln w="12700" cap="flat" cmpd="sng" algn="ctr">
            <a:solidFill>
              <a:sysClr val="windowText" lastClr="000000">
                <a:alpha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48525" y="1478512"/>
            <a:ext cx="3248150" cy="4840769"/>
          </a:xfrm>
          <a:prstGeom prst="rect">
            <a:avLst/>
          </a:prstGeom>
          <a:solidFill>
            <a:sysClr val="window" lastClr="FFFFFF">
              <a:alpha val="61000"/>
            </a:sysClr>
          </a:solidFill>
          <a:ln w="12700" cap="flat" cmpd="sng" algn="ctr">
            <a:solidFill>
              <a:sysClr val="windowText" lastClr="000000">
                <a:alpha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5325" y="3429000"/>
            <a:ext cx="3248150" cy="762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8366" y="2455068"/>
            <a:ext cx="3248150" cy="762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8525" y="1473164"/>
            <a:ext cx="3248150" cy="762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058316"/>
            <a:ext cx="12192000" cy="799684"/>
          </a:xfrm>
          <a:prstGeom prst="rect">
            <a:avLst/>
          </a:prstGeom>
          <a:gradFill>
            <a:gsLst>
              <a:gs pos="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95000"/>
                </a:scheme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5" name="流程图: 接点 14"/>
          <p:cNvSpPr/>
          <p:nvPr/>
        </p:nvSpPr>
        <p:spPr>
          <a:xfrm>
            <a:off x="8503636" y="1886886"/>
            <a:ext cx="84601" cy="84601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6" name="流程图: 接点 15"/>
          <p:cNvSpPr/>
          <p:nvPr/>
        </p:nvSpPr>
        <p:spPr>
          <a:xfrm>
            <a:off x="950436" y="3842722"/>
            <a:ext cx="84601" cy="84601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7" name="流程图: 接点 16"/>
          <p:cNvSpPr/>
          <p:nvPr/>
        </p:nvSpPr>
        <p:spPr>
          <a:xfrm>
            <a:off x="4733476" y="2868790"/>
            <a:ext cx="84601" cy="84601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5238" y="3746522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内容付费成为赢利热点</a:t>
            </a:r>
            <a:endParaRPr lang="zh-CN" alt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48279" y="2772590"/>
            <a:ext cx="18466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智能互联加速前进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718438" y="1790686"/>
            <a:ext cx="230832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社交化产品成为新势力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3876" y="4166446"/>
            <a:ext cx="2829166" cy="1249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知识付费时代开启随着内容付费领域的不断拓展，短视频和音频将成为内容付费行业的主要产品形式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33477" y="3188329"/>
            <a:ext cx="2819724" cy="1569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媒体和人工智能技术的结合已经由早期的概念进入产品形态，智能推荐、语音识别、智能传感器等技术的应用正在重塑新闻生产和传输的各个环节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503636" y="2189577"/>
            <a:ext cx="2819724" cy="1889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中国数字产业数据分析：预计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2020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年中国社交零售用户规模达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5.73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亿人。随着微信生态功能的持续完善，电商各平台的激烈角逐，电商的社交化成为当前大热。</a:t>
            </a:r>
          </a:p>
        </p:txBody>
      </p:sp>
      <p:pic>
        <p:nvPicPr>
          <p:cNvPr id="25" name="图形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690" y="5286469"/>
            <a:ext cx="1459319" cy="1209417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65" y="5248605"/>
            <a:ext cx="1001767" cy="1209416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91" y="5248605"/>
            <a:ext cx="1248701" cy="120941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990244" y="2463975"/>
            <a:ext cx="621151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第二季度营销情况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070860" y="3394272"/>
            <a:ext cx="606551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MARKETING SITUATION IN THE SECOND QUARTER</a:t>
            </a:r>
            <a:endParaRPr lang="zh-CN" altLang="en-US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5861048" y="3814244"/>
            <a:ext cx="4476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321377" y="1930177"/>
            <a:ext cx="193594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PART THREE</a:t>
            </a:r>
            <a:endParaRPr lang="zh-CN" altLang="en-US" sz="24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443" name="组合 442"/>
          <p:cNvGrpSpPr/>
          <p:nvPr/>
        </p:nvGrpSpPr>
        <p:grpSpPr>
          <a:xfrm>
            <a:off x="8533446" y="4597759"/>
            <a:ext cx="2963229" cy="2260123"/>
            <a:chOff x="669314" y="4597759"/>
            <a:chExt cx="2963229" cy="2260123"/>
          </a:xfrm>
        </p:grpSpPr>
        <p:grpSp>
          <p:nvGrpSpPr>
            <p:cNvPr id="433" name="组合 432"/>
            <p:cNvGrpSpPr/>
            <p:nvPr/>
          </p:nvGrpSpPr>
          <p:grpSpPr>
            <a:xfrm>
              <a:off x="669314" y="4597759"/>
              <a:ext cx="2963229" cy="2260123"/>
              <a:chOff x="695324" y="4597759"/>
              <a:chExt cx="2963229" cy="2260123"/>
            </a:xfrm>
          </p:grpSpPr>
          <p:sp>
            <p:nvSpPr>
              <p:cNvPr id="223" name="任意多边形: 形状 222"/>
              <p:cNvSpPr/>
              <p:nvPr/>
            </p:nvSpPr>
            <p:spPr>
              <a:xfrm rot="17334181">
                <a:off x="1638400" y="4819721"/>
                <a:ext cx="152937" cy="99729"/>
              </a:xfrm>
              <a:custGeom>
                <a:avLst/>
                <a:gdLst>
                  <a:gd name="connsiteX0" fmla="*/ 152937 w 152937"/>
                  <a:gd name="connsiteY0" fmla="*/ 49865 h 99729"/>
                  <a:gd name="connsiteX1" fmla="*/ 76469 w 152937"/>
                  <a:gd name="connsiteY1" fmla="*/ 99730 h 99729"/>
                  <a:gd name="connsiteX2" fmla="*/ 0 w 152937"/>
                  <a:gd name="connsiteY2" fmla="*/ 49865 h 99729"/>
                  <a:gd name="connsiteX3" fmla="*/ 76469 w 152937"/>
                  <a:gd name="connsiteY3" fmla="*/ 0 h 99729"/>
                  <a:gd name="connsiteX4" fmla="*/ 152937 w 152937"/>
                  <a:gd name="connsiteY4" fmla="*/ 49865 h 99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937" h="99729">
                    <a:moveTo>
                      <a:pt x="152937" y="49865"/>
                    </a:moveTo>
                    <a:cubicBezTo>
                      <a:pt x="152937" y="77404"/>
                      <a:pt x="118701" y="99730"/>
                      <a:pt x="76469" y="99730"/>
                    </a:cubicBezTo>
                    <a:cubicBezTo>
                      <a:pt x="34236" y="99730"/>
                      <a:pt x="0" y="77404"/>
                      <a:pt x="0" y="49865"/>
                    </a:cubicBezTo>
                    <a:cubicBezTo>
                      <a:pt x="0" y="22325"/>
                      <a:pt x="34236" y="0"/>
                      <a:pt x="76469" y="0"/>
                    </a:cubicBezTo>
                    <a:cubicBezTo>
                      <a:pt x="118701" y="0"/>
                      <a:pt x="152937" y="22325"/>
                      <a:pt x="152937" y="49865"/>
                    </a:cubicBezTo>
                    <a:close/>
                  </a:path>
                </a:pathLst>
              </a:custGeom>
              <a:solidFill>
                <a:srgbClr val="F4F4F4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24" name="任意多边形: 形状 223"/>
              <p:cNvSpPr/>
              <p:nvPr/>
            </p:nvSpPr>
            <p:spPr>
              <a:xfrm rot="20144041">
                <a:off x="1609266" y="4745650"/>
                <a:ext cx="73708" cy="112659"/>
              </a:xfrm>
              <a:custGeom>
                <a:avLst/>
                <a:gdLst>
                  <a:gd name="connsiteX0" fmla="*/ 73709 w 73708"/>
                  <a:gd name="connsiteY0" fmla="*/ 56330 h 112659"/>
                  <a:gd name="connsiteX1" fmla="*/ 36854 w 73708"/>
                  <a:gd name="connsiteY1" fmla="*/ 112659 h 112659"/>
                  <a:gd name="connsiteX2" fmla="*/ 0 w 73708"/>
                  <a:gd name="connsiteY2" fmla="*/ 56330 h 112659"/>
                  <a:gd name="connsiteX3" fmla="*/ 36854 w 73708"/>
                  <a:gd name="connsiteY3" fmla="*/ 0 h 112659"/>
                  <a:gd name="connsiteX4" fmla="*/ 73709 w 73708"/>
                  <a:gd name="connsiteY4" fmla="*/ 56330 h 112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708" h="112659">
                    <a:moveTo>
                      <a:pt x="73709" y="56330"/>
                    </a:moveTo>
                    <a:cubicBezTo>
                      <a:pt x="73709" y="87440"/>
                      <a:pt x="57209" y="112659"/>
                      <a:pt x="36854" y="112659"/>
                    </a:cubicBezTo>
                    <a:cubicBezTo>
                      <a:pt x="16500" y="112659"/>
                      <a:pt x="0" y="87440"/>
                      <a:pt x="0" y="56330"/>
                    </a:cubicBezTo>
                    <a:cubicBezTo>
                      <a:pt x="0" y="25220"/>
                      <a:pt x="16500" y="0"/>
                      <a:pt x="36854" y="0"/>
                    </a:cubicBezTo>
                    <a:cubicBezTo>
                      <a:pt x="57209" y="0"/>
                      <a:pt x="73709" y="25220"/>
                      <a:pt x="73709" y="56330"/>
                    </a:cubicBezTo>
                    <a:close/>
                  </a:path>
                </a:pathLst>
              </a:custGeom>
              <a:solidFill>
                <a:srgbClr val="F4F4F4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25" name="任意多边形: 形状 224"/>
              <p:cNvSpPr/>
              <p:nvPr/>
            </p:nvSpPr>
            <p:spPr>
              <a:xfrm>
                <a:off x="1634174" y="4919244"/>
                <a:ext cx="132173" cy="110991"/>
              </a:xfrm>
              <a:custGeom>
                <a:avLst/>
                <a:gdLst>
                  <a:gd name="connsiteX0" fmla="*/ 0 w 132173"/>
                  <a:gd name="connsiteY0" fmla="*/ 0 h 110991"/>
                  <a:gd name="connsiteX1" fmla="*/ 99257 w 132173"/>
                  <a:gd name="connsiteY1" fmla="*/ 0 h 110991"/>
                  <a:gd name="connsiteX2" fmla="*/ 132174 w 132173"/>
                  <a:gd name="connsiteY2" fmla="*/ 32917 h 110991"/>
                  <a:gd name="connsiteX3" fmla="*/ 132174 w 132173"/>
                  <a:gd name="connsiteY3" fmla="*/ 78075 h 110991"/>
                  <a:gd name="connsiteX4" fmla="*/ 99257 w 132173"/>
                  <a:gd name="connsiteY4" fmla="*/ 110992 h 110991"/>
                  <a:gd name="connsiteX5" fmla="*/ 0 w 132173"/>
                  <a:gd name="connsiteY5" fmla="*/ 110992 h 110991"/>
                  <a:gd name="connsiteX6" fmla="*/ 0 w 132173"/>
                  <a:gd name="connsiteY6" fmla="*/ 110992 h 110991"/>
                  <a:gd name="connsiteX7" fmla="*/ 0 w 132173"/>
                  <a:gd name="connsiteY7" fmla="*/ 0 h 110991"/>
                  <a:gd name="connsiteX8" fmla="*/ 0 w 132173"/>
                  <a:gd name="connsiteY8" fmla="*/ 0 h 1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73" h="110991">
                    <a:moveTo>
                      <a:pt x="0" y="0"/>
                    </a:moveTo>
                    <a:lnTo>
                      <a:pt x="99257" y="0"/>
                    </a:lnTo>
                    <a:cubicBezTo>
                      <a:pt x="117437" y="0"/>
                      <a:pt x="132174" y="14737"/>
                      <a:pt x="132174" y="32917"/>
                    </a:cubicBezTo>
                    <a:lnTo>
                      <a:pt x="132174" y="78075"/>
                    </a:lnTo>
                    <a:cubicBezTo>
                      <a:pt x="132174" y="96255"/>
                      <a:pt x="117437" y="110992"/>
                      <a:pt x="99257" y="110992"/>
                    </a:cubicBezTo>
                    <a:lnTo>
                      <a:pt x="0" y="110992"/>
                    </a:lnTo>
                    <a:lnTo>
                      <a:pt x="0" y="11099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4F4F4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26" name="任意多边形: 形状 225"/>
              <p:cNvSpPr/>
              <p:nvPr/>
            </p:nvSpPr>
            <p:spPr>
              <a:xfrm>
                <a:off x="1634174" y="4919244"/>
                <a:ext cx="132173" cy="110991"/>
              </a:xfrm>
              <a:custGeom>
                <a:avLst/>
                <a:gdLst>
                  <a:gd name="connsiteX0" fmla="*/ 0 w 132173"/>
                  <a:gd name="connsiteY0" fmla="*/ 0 h 110991"/>
                  <a:gd name="connsiteX1" fmla="*/ 99257 w 132173"/>
                  <a:gd name="connsiteY1" fmla="*/ 0 h 110991"/>
                  <a:gd name="connsiteX2" fmla="*/ 132174 w 132173"/>
                  <a:gd name="connsiteY2" fmla="*/ 32917 h 110991"/>
                  <a:gd name="connsiteX3" fmla="*/ 132174 w 132173"/>
                  <a:gd name="connsiteY3" fmla="*/ 78075 h 110991"/>
                  <a:gd name="connsiteX4" fmla="*/ 99257 w 132173"/>
                  <a:gd name="connsiteY4" fmla="*/ 110992 h 110991"/>
                  <a:gd name="connsiteX5" fmla="*/ 0 w 132173"/>
                  <a:gd name="connsiteY5" fmla="*/ 110992 h 110991"/>
                  <a:gd name="connsiteX6" fmla="*/ 0 w 132173"/>
                  <a:gd name="connsiteY6" fmla="*/ 110992 h 110991"/>
                  <a:gd name="connsiteX7" fmla="*/ 0 w 132173"/>
                  <a:gd name="connsiteY7" fmla="*/ 0 h 110991"/>
                  <a:gd name="connsiteX8" fmla="*/ 0 w 132173"/>
                  <a:gd name="connsiteY8" fmla="*/ 0 h 1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73" h="110991">
                    <a:moveTo>
                      <a:pt x="0" y="0"/>
                    </a:moveTo>
                    <a:lnTo>
                      <a:pt x="99257" y="0"/>
                    </a:lnTo>
                    <a:cubicBezTo>
                      <a:pt x="117437" y="0"/>
                      <a:pt x="132174" y="14737"/>
                      <a:pt x="132174" y="32917"/>
                    </a:cubicBezTo>
                    <a:lnTo>
                      <a:pt x="132174" y="78075"/>
                    </a:lnTo>
                    <a:cubicBezTo>
                      <a:pt x="132174" y="96255"/>
                      <a:pt x="117437" y="110992"/>
                      <a:pt x="99257" y="110992"/>
                    </a:cubicBezTo>
                    <a:lnTo>
                      <a:pt x="0" y="110992"/>
                    </a:lnTo>
                    <a:lnTo>
                      <a:pt x="0" y="11099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grpSp>
            <p:nvGrpSpPr>
              <p:cNvPr id="227" name="图形 9"/>
              <p:cNvGrpSpPr/>
              <p:nvPr/>
            </p:nvGrpSpPr>
            <p:grpSpPr>
              <a:xfrm>
                <a:off x="1677557" y="4802324"/>
                <a:ext cx="84115" cy="111821"/>
                <a:chOff x="1677557" y="4802324"/>
                <a:chExt cx="84115" cy="111821"/>
              </a:xfrm>
              <a:solidFill>
                <a:srgbClr val="292A2E"/>
              </a:solidFill>
            </p:grpSpPr>
            <p:sp>
              <p:nvSpPr>
                <p:cNvPr id="228" name="任意多边形: 形状 227"/>
                <p:cNvSpPr/>
                <p:nvPr/>
              </p:nvSpPr>
              <p:spPr>
                <a:xfrm>
                  <a:off x="1752033" y="4830306"/>
                  <a:ext cx="9639" cy="12313"/>
                </a:xfrm>
                <a:custGeom>
                  <a:avLst/>
                  <a:gdLst>
                    <a:gd name="connsiteX0" fmla="*/ 1638 w 9639"/>
                    <a:gd name="connsiteY0" fmla="*/ 12313 h 12313"/>
                    <a:gd name="connsiteX1" fmla="*/ 1513 w 9639"/>
                    <a:gd name="connsiteY1" fmla="*/ 12313 h 12313"/>
                    <a:gd name="connsiteX2" fmla="*/ 558 w 9639"/>
                    <a:gd name="connsiteY2" fmla="*/ 11672 h 12313"/>
                    <a:gd name="connsiteX3" fmla="*/ 489 w 9639"/>
                    <a:gd name="connsiteY3" fmla="*/ 8885 h 12313"/>
                    <a:gd name="connsiteX4" fmla="*/ 78 w 9639"/>
                    <a:gd name="connsiteY4" fmla="*/ 1654 h 12313"/>
                    <a:gd name="connsiteX5" fmla="*/ 796 w 9639"/>
                    <a:gd name="connsiteY5" fmla="*/ 78 h 12313"/>
                    <a:gd name="connsiteX6" fmla="*/ 2373 w 9639"/>
                    <a:gd name="connsiteY6" fmla="*/ 797 h 12313"/>
                    <a:gd name="connsiteX7" fmla="*/ 3178 w 9639"/>
                    <a:gd name="connsiteY7" fmla="*/ 7719 h 12313"/>
                    <a:gd name="connsiteX8" fmla="*/ 7900 w 9639"/>
                    <a:gd name="connsiteY8" fmla="*/ 4455 h 12313"/>
                    <a:gd name="connsiteX9" fmla="*/ 9526 w 9639"/>
                    <a:gd name="connsiteY9" fmla="*/ 5049 h 12313"/>
                    <a:gd name="connsiteX10" fmla="*/ 8999 w 9639"/>
                    <a:gd name="connsiteY10" fmla="*/ 6642 h 12313"/>
                    <a:gd name="connsiteX11" fmla="*/ 2583 w 9639"/>
                    <a:gd name="connsiteY11" fmla="*/ 11877 h 12313"/>
                    <a:gd name="connsiteX12" fmla="*/ 1638 w 9639"/>
                    <a:gd name="connsiteY12" fmla="*/ 12313 h 12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39" h="12313">
                      <a:moveTo>
                        <a:pt x="1638" y="12313"/>
                      </a:moveTo>
                      <a:lnTo>
                        <a:pt x="1513" y="12313"/>
                      </a:lnTo>
                      <a:cubicBezTo>
                        <a:pt x="1109" y="12272"/>
                        <a:pt x="749" y="12031"/>
                        <a:pt x="558" y="11672"/>
                      </a:cubicBezTo>
                      <a:cubicBezTo>
                        <a:pt x="188" y="10784"/>
                        <a:pt x="164" y="9790"/>
                        <a:pt x="489" y="8885"/>
                      </a:cubicBezTo>
                      <a:cubicBezTo>
                        <a:pt x="1058" y="6486"/>
                        <a:pt x="916" y="3973"/>
                        <a:pt x="78" y="1654"/>
                      </a:cubicBezTo>
                      <a:cubicBezTo>
                        <a:pt x="-160" y="1020"/>
                        <a:pt x="164" y="314"/>
                        <a:pt x="796" y="78"/>
                      </a:cubicBezTo>
                      <a:cubicBezTo>
                        <a:pt x="1430" y="-159"/>
                        <a:pt x="2135" y="163"/>
                        <a:pt x="2373" y="797"/>
                      </a:cubicBezTo>
                      <a:cubicBezTo>
                        <a:pt x="3176" y="3010"/>
                        <a:pt x="3452" y="5380"/>
                        <a:pt x="3178" y="7719"/>
                      </a:cubicBezTo>
                      <a:cubicBezTo>
                        <a:pt x="4598" y="6425"/>
                        <a:pt x="6188" y="5327"/>
                        <a:pt x="7900" y="4455"/>
                      </a:cubicBezTo>
                      <a:cubicBezTo>
                        <a:pt x="8512" y="4170"/>
                        <a:pt x="9241" y="4436"/>
                        <a:pt x="9526" y="5049"/>
                      </a:cubicBezTo>
                      <a:cubicBezTo>
                        <a:pt x="9797" y="5636"/>
                        <a:pt x="9567" y="6334"/>
                        <a:pt x="8999" y="6642"/>
                      </a:cubicBezTo>
                      <a:cubicBezTo>
                        <a:pt x="6523" y="7928"/>
                        <a:pt x="4339" y="9710"/>
                        <a:pt x="2583" y="11877"/>
                      </a:cubicBezTo>
                      <a:cubicBezTo>
                        <a:pt x="2348" y="12156"/>
                        <a:pt x="2003" y="12316"/>
                        <a:pt x="1638" y="12313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29" name="任意多边形: 形状 228"/>
                <p:cNvSpPr/>
                <p:nvPr/>
              </p:nvSpPr>
              <p:spPr>
                <a:xfrm>
                  <a:off x="1708858" y="4802324"/>
                  <a:ext cx="10693" cy="11151"/>
                </a:xfrm>
                <a:custGeom>
                  <a:avLst/>
                  <a:gdLst>
                    <a:gd name="connsiteX0" fmla="*/ 7692 w 10693"/>
                    <a:gd name="connsiteY0" fmla="*/ 11142 h 11151"/>
                    <a:gd name="connsiteX1" fmla="*/ 7226 w 10693"/>
                    <a:gd name="connsiteY1" fmla="*/ 11049 h 11151"/>
                    <a:gd name="connsiteX2" fmla="*/ 5417 w 10693"/>
                    <a:gd name="connsiteY2" fmla="*/ 8941 h 11151"/>
                    <a:gd name="connsiteX3" fmla="*/ 615 w 10693"/>
                    <a:gd name="connsiteY3" fmla="*/ 3654 h 11151"/>
                    <a:gd name="connsiteX4" fmla="*/ 164 w 10693"/>
                    <a:gd name="connsiteY4" fmla="*/ 1979 h 11151"/>
                    <a:gd name="connsiteX5" fmla="*/ 1839 w 10693"/>
                    <a:gd name="connsiteY5" fmla="*/ 1528 h 11151"/>
                    <a:gd name="connsiteX6" fmla="*/ 6761 w 10693"/>
                    <a:gd name="connsiteY6" fmla="*/ 6303 h 11151"/>
                    <a:gd name="connsiteX7" fmla="*/ 8363 w 10693"/>
                    <a:gd name="connsiteY7" fmla="*/ 700 h 11151"/>
                    <a:gd name="connsiteX8" fmla="*/ 9994 w 10693"/>
                    <a:gd name="connsiteY8" fmla="*/ 118 h 11151"/>
                    <a:gd name="connsiteX9" fmla="*/ 10606 w 10693"/>
                    <a:gd name="connsiteY9" fmla="*/ 1680 h 11151"/>
                    <a:gd name="connsiteX10" fmla="*/ 8921 w 10693"/>
                    <a:gd name="connsiteY10" fmla="*/ 9928 h 11151"/>
                    <a:gd name="connsiteX11" fmla="*/ 7696 w 10693"/>
                    <a:gd name="connsiteY11" fmla="*/ 11152 h 11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693" h="11151">
                      <a:moveTo>
                        <a:pt x="7692" y="11142"/>
                      </a:moveTo>
                      <a:cubicBezTo>
                        <a:pt x="7532" y="11142"/>
                        <a:pt x="7373" y="11110"/>
                        <a:pt x="7226" y="11049"/>
                      </a:cubicBezTo>
                      <a:cubicBezTo>
                        <a:pt x="6379" y="10601"/>
                        <a:pt x="5730" y="9847"/>
                        <a:pt x="5417" y="8941"/>
                      </a:cubicBezTo>
                      <a:cubicBezTo>
                        <a:pt x="4381" y="6738"/>
                        <a:pt x="2708" y="4896"/>
                        <a:pt x="615" y="3654"/>
                      </a:cubicBezTo>
                      <a:cubicBezTo>
                        <a:pt x="27" y="3316"/>
                        <a:pt x="-174" y="2566"/>
                        <a:pt x="164" y="1979"/>
                      </a:cubicBezTo>
                      <a:cubicBezTo>
                        <a:pt x="502" y="1392"/>
                        <a:pt x="1251" y="1190"/>
                        <a:pt x="1839" y="1528"/>
                      </a:cubicBezTo>
                      <a:cubicBezTo>
                        <a:pt x="3837" y="2705"/>
                        <a:pt x="5524" y="4342"/>
                        <a:pt x="6761" y="6303"/>
                      </a:cubicBezTo>
                      <a:cubicBezTo>
                        <a:pt x="7052" y="4374"/>
                        <a:pt x="7589" y="2491"/>
                        <a:pt x="8363" y="700"/>
                      </a:cubicBezTo>
                      <a:cubicBezTo>
                        <a:pt x="8652" y="89"/>
                        <a:pt x="9381" y="-171"/>
                        <a:pt x="9994" y="118"/>
                      </a:cubicBezTo>
                      <a:cubicBezTo>
                        <a:pt x="10579" y="395"/>
                        <a:pt x="10846" y="1079"/>
                        <a:pt x="10606" y="1680"/>
                      </a:cubicBezTo>
                      <a:cubicBezTo>
                        <a:pt x="9499" y="4289"/>
                        <a:pt x="8926" y="7094"/>
                        <a:pt x="8921" y="9928"/>
                      </a:cubicBezTo>
                      <a:cubicBezTo>
                        <a:pt x="8921" y="10604"/>
                        <a:pt x="8372" y="11152"/>
                        <a:pt x="7696" y="11152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30" name="任意多边形: 形状 229"/>
                <p:cNvSpPr/>
                <p:nvPr/>
              </p:nvSpPr>
              <p:spPr>
                <a:xfrm>
                  <a:off x="1677557" y="4841813"/>
                  <a:ext cx="10691" cy="11149"/>
                </a:xfrm>
                <a:custGeom>
                  <a:avLst/>
                  <a:gdLst>
                    <a:gd name="connsiteX0" fmla="*/ 7694 w 10691"/>
                    <a:gd name="connsiteY0" fmla="*/ 11142 h 11149"/>
                    <a:gd name="connsiteX1" fmla="*/ 7229 w 10691"/>
                    <a:gd name="connsiteY1" fmla="*/ 11052 h 11149"/>
                    <a:gd name="connsiteX2" fmla="*/ 5429 w 10691"/>
                    <a:gd name="connsiteY2" fmla="*/ 8960 h 11149"/>
                    <a:gd name="connsiteX3" fmla="*/ 615 w 10691"/>
                    <a:gd name="connsiteY3" fmla="*/ 3654 h 11149"/>
                    <a:gd name="connsiteX4" fmla="*/ 164 w 10691"/>
                    <a:gd name="connsiteY4" fmla="*/ 1979 h 11149"/>
                    <a:gd name="connsiteX5" fmla="*/ 1839 w 10691"/>
                    <a:gd name="connsiteY5" fmla="*/ 1528 h 11149"/>
                    <a:gd name="connsiteX6" fmla="*/ 6764 w 10691"/>
                    <a:gd name="connsiteY6" fmla="*/ 6306 h 11149"/>
                    <a:gd name="connsiteX7" fmla="*/ 8360 w 10691"/>
                    <a:gd name="connsiteY7" fmla="*/ 700 h 11149"/>
                    <a:gd name="connsiteX8" fmla="*/ 9991 w 10691"/>
                    <a:gd name="connsiteY8" fmla="*/ 118 h 11149"/>
                    <a:gd name="connsiteX9" fmla="*/ 10603 w 10691"/>
                    <a:gd name="connsiteY9" fmla="*/ 1680 h 11149"/>
                    <a:gd name="connsiteX10" fmla="*/ 8923 w 10691"/>
                    <a:gd name="connsiteY10" fmla="*/ 9925 h 11149"/>
                    <a:gd name="connsiteX11" fmla="*/ 7699 w 10691"/>
                    <a:gd name="connsiteY11" fmla="*/ 11150 h 1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691" h="11149">
                      <a:moveTo>
                        <a:pt x="7694" y="11142"/>
                      </a:moveTo>
                      <a:cubicBezTo>
                        <a:pt x="7535" y="11142"/>
                        <a:pt x="7376" y="11110"/>
                        <a:pt x="7229" y="11052"/>
                      </a:cubicBezTo>
                      <a:cubicBezTo>
                        <a:pt x="6386" y="10608"/>
                        <a:pt x="5742" y="9861"/>
                        <a:pt x="5429" y="8960"/>
                      </a:cubicBezTo>
                      <a:cubicBezTo>
                        <a:pt x="4391" y="6749"/>
                        <a:pt x="2713" y="4903"/>
                        <a:pt x="615" y="3654"/>
                      </a:cubicBezTo>
                      <a:cubicBezTo>
                        <a:pt x="27" y="3316"/>
                        <a:pt x="-174" y="2566"/>
                        <a:pt x="164" y="1979"/>
                      </a:cubicBezTo>
                      <a:cubicBezTo>
                        <a:pt x="502" y="1391"/>
                        <a:pt x="1251" y="1190"/>
                        <a:pt x="1839" y="1528"/>
                      </a:cubicBezTo>
                      <a:cubicBezTo>
                        <a:pt x="3837" y="2706"/>
                        <a:pt x="5527" y="4344"/>
                        <a:pt x="6764" y="6306"/>
                      </a:cubicBezTo>
                      <a:cubicBezTo>
                        <a:pt x="7050" y="4376"/>
                        <a:pt x="7586" y="2493"/>
                        <a:pt x="8360" y="700"/>
                      </a:cubicBezTo>
                      <a:cubicBezTo>
                        <a:pt x="8649" y="89"/>
                        <a:pt x="9379" y="-171"/>
                        <a:pt x="9991" y="118"/>
                      </a:cubicBezTo>
                      <a:cubicBezTo>
                        <a:pt x="10576" y="395"/>
                        <a:pt x="10843" y="1080"/>
                        <a:pt x="10603" y="1680"/>
                      </a:cubicBezTo>
                      <a:cubicBezTo>
                        <a:pt x="9496" y="4288"/>
                        <a:pt x="8926" y="7092"/>
                        <a:pt x="8923" y="9925"/>
                      </a:cubicBezTo>
                      <a:cubicBezTo>
                        <a:pt x="8923" y="10601"/>
                        <a:pt x="8375" y="11150"/>
                        <a:pt x="7699" y="11150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31" name="任意多边形: 形状 230"/>
                <p:cNvSpPr/>
                <p:nvPr/>
              </p:nvSpPr>
              <p:spPr>
                <a:xfrm>
                  <a:off x="1710786" y="4835774"/>
                  <a:ext cx="10715" cy="11220"/>
                </a:xfrm>
                <a:custGeom>
                  <a:avLst/>
                  <a:gdLst>
                    <a:gd name="connsiteX0" fmla="*/ 7691 w 10715"/>
                    <a:gd name="connsiteY0" fmla="*/ 11211 h 11220"/>
                    <a:gd name="connsiteX1" fmla="*/ 7228 w 10715"/>
                    <a:gd name="connsiteY1" fmla="*/ 11120 h 11220"/>
                    <a:gd name="connsiteX2" fmla="*/ 5421 w 10715"/>
                    <a:gd name="connsiteY2" fmla="*/ 9015 h 11220"/>
                    <a:gd name="connsiteX3" fmla="*/ 614 w 10715"/>
                    <a:gd name="connsiteY3" fmla="*/ 3720 h 11220"/>
                    <a:gd name="connsiteX4" fmla="*/ 163 w 10715"/>
                    <a:gd name="connsiteY4" fmla="*/ 2046 h 11220"/>
                    <a:gd name="connsiteX5" fmla="*/ 1839 w 10715"/>
                    <a:gd name="connsiteY5" fmla="*/ 1597 h 11220"/>
                    <a:gd name="connsiteX6" fmla="*/ 6756 w 10715"/>
                    <a:gd name="connsiteY6" fmla="*/ 6370 h 11220"/>
                    <a:gd name="connsiteX7" fmla="*/ 8355 w 10715"/>
                    <a:gd name="connsiteY7" fmla="*/ 769 h 11220"/>
                    <a:gd name="connsiteX8" fmla="*/ 9946 w 10715"/>
                    <a:gd name="connsiteY8" fmla="*/ 88 h 11220"/>
                    <a:gd name="connsiteX9" fmla="*/ 10627 w 10715"/>
                    <a:gd name="connsiteY9" fmla="*/ 1680 h 11220"/>
                    <a:gd name="connsiteX10" fmla="*/ 10598 w 10715"/>
                    <a:gd name="connsiteY10" fmla="*/ 1749 h 11220"/>
                    <a:gd name="connsiteX11" fmla="*/ 8915 w 10715"/>
                    <a:gd name="connsiteY11" fmla="*/ 9996 h 11220"/>
                    <a:gd name="connsiteX12" fmla="*/ 7691 w 10715"/>
                    <a:gd name="connsiteY12" fmla="*/ 11221 h 11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715" h="11220">
                      <a:moveTo>
                        <a:pt x="7691" y="11211"/>
                      </a:moveTo>
                      <a:cubicBezTo>
                        <a:pt x="7532" y="11211"/>
                        <a:pt x="7375" y="11179"/>
                        <a:pt x="7228" y="11120"/>
                      </a:cubicBezTo>
                      <a:cubicBezTo>
                        <a:pt x="6381" y="10675"/>
                        <a:pt x="5735" y="9921"/>
                        <a:pt x="5421" y="9015"/>
                      </a:cubicBezTo>
                      <a:cubicBezTo>
                        <a:pt x="4380" y="6811"/>
                        <a:pt x="2708" y="4967"/>
                        <a:pt x="614" y="3720"/>
                      </a:cubicBezTo>
                      <a:cubicBezTo>
                        <a:pt x="29" y="3382"/>
                        <a:pt x="-174" y="2633"/>
                        <a:pt x="163" y="2046"/>
                      </a:cubicBezTo>
                      <a:cubicBezTo>
                        <a:pt x="504" y="1460"/>
                        <a:pt x="1253" y="1259"/>
                        <a:pt x="1839" y="1597"/>
                      </a:cubicBezTo>
                      <a:cubicBezTo>
                        <a:pt x="3834" y="2775"/>
                        <a:pt x="5519" y="4411"/>
                        <a:pt x="6756" y="6370"/>
                      </a:cubicBezTo>
                      <a:cubicBezTo>
                        <a:pt x="7045" y="4442"/>
                        <a:pt x="7581" y="2559"/>
                        <a:pt x="8355" y="769"/>
                      </a:cubicBezTo>
                      <a:cubicBezTo>
                        <a:pt x="8607" y="142"/>
                        <a:pt x="9320" y="-163"/>
                        <a:pt x="9946" y="88"/>
                      </a:cubicBezTo>
                      <a:cubicBezTo>
                        <a:pt x="10573" y="339"/>
                        <a:pt x="10879" y="1052"/>
                        <a:pt x="10627" y="1680"/>
                      </a:cubicBezTo>
                      <a:cubicBezTo>
                        <a:pt x="10617" y="1703"/>
                        <a:pt x="10608" y="1726"/>
                        <a:pt x="10598" y="1749"/>
                      </a:cubicBezTo>
                      <a:cubicBezTo>
                        <a:pt x="9491" y="4358"/>
                        <a:pt x="8918" y="7163"/>
                        <a:pt x="8915" y="9996"/>
                      </a:cubicBezTo>
                      <a:cubicBezTo>
                        <a:pt x="8915" y="10672"/>
                        <a:pt x="8367" y="11221"/>
                        <a:pt x="7691" y="11221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32" name="任意多边形: 形状 231"/>
                <p:cNvSpPr/>
                <p:nvPr/>
              </p:nvSpPr>
              <p:spPr>
                <a:xfrm>
                  <a:off x="1738384" y="4869705"/>
                  <a:ext cx="10763" cy="11798"/>
                </a:xfrm>
                <a:custGeom>
                  <a:avLst/>
                  <a:gdLst>
                    <a:gd name="connsiteX0" fmla="*/ 1226 w 10763"/>
                    <a:gd name="connsiteY0" fmla="*/ 11798 h 11798"/>
                    <a:gd name="connsiteX1" fmla="*/ 2 w 10763"/>
                    <a:gd name="connsiteY1" fmla="*/ 10721 h 11798"/>
                    <a:gd name="connsiteX2" fmla="*/ 930 w 10763"/>
                    <a:gd name="connsiteY2" fmla="*/ 8108 h 11798"/>
                    <a:gd name="connsiteX3" fmla="*/ 3134 w 10763"/>
                    <a:gd name="connsiteY3" fmla="*/ 1224 h 11798"/>
                    <a:gd name="connsiteX4" fmla="*/ 4358 w 10763"/>
                    <a:gd name="connsiteY4" fmla="*/ 0 h 11798"/>
                    <a:gd name="connsiteX5" fmla="*/ 4358 w 10763"/>
                    <a:gd name="connsiteY5" fmla="*/ 0 h 11798"/>
                    <a:gd name="connsiteX6" fmla="*/ 5582 w 10763"/>
                    <a:gd name="connsiteY6" fmla="*/ 1224 h 11798"/>
                    <a:gd name="connsiteX7" fmla="*/ 3839 w 10763"/>
                    <a:gd name="connsiteY7" fmla="*/ 8005 h 11798"/>
                    <a:gd name="connsiteX8" fmla="*/ 9434 w 10763"/>
                    <a:gd name="connsiteY8" fmla="*/ 6732 h 11798"/>
                    <a:gd name="connsiteX9" fmla="*/ 10759 w 10763"/>
                    <a:gd name="connsiteY9" fmla="*/ 7856 h 11798"/>
                    <a:gd name="connsiteX10" fmla="*/ 9638 w 10763"/>
                    <a:gd name="connsiteY10" fmla="*/ 9181 h 11798"/>
                    <a:gd name="connsiteX11" fmla="*/ 1801 w 10763"/>
                    <a:gd name="connsiteY11" fmla="*/ 11629 h 11798"/>
                    <a:gd name="connsiteX12" fmla="*/ 1226 w 10763"/>
                    <a:gd name="connsiteY12" fmla="*/ 11798 h 11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763" h="11798">
                      <a:moveTo>
                        <a:pt x="1226" y="11798"/>
                      </a:moveTo>
                      <a:cubicBezTo>
                        <a:pt x="604" y="11803"/>
                        <a:pt x="77" y="11338"/>
                        <a:pt x="2" y="10721"/>
                      </a:cubicBezTo>
                      <a:cubicBezTo>
                        <a:pt x="-25" y="9766"/>
                        <a:pt x="305" y="8833"/>
                        <a:pt x="930" y="8108"/>
                      </a:cubicBezTo>
                      <a:cubicBezTo>
                        <a:pt x="2323" y="6078"/>
                        <a:pt x="3087" y="3685"/>
                        <a:pt x="3134" y="1224"/>
                      </a:cubicBezTo>
                      <a:cubicBezTo>
                        <a:pt x="3134" y="549"/>
                        <a:pt x="3682" y="0"/>
                        <a:pt x="4358" y="0"/>
                      </a:cubicBezTo>
                      <a:lnTo>
                        <a:pt x="4358" y="0"/>
                      </a:lnTo>
                      <a:cubicBezTo>
                        <a:pt x="5034" y="0"/>
                        <a:pt x="5582" y="549"/>
                        <a:pt x="5582" y="1224"/>
                      </a:cubicBezTo>
                      <a:cubicBezTo>
                        <a:pt x="5543" y="3590"/>
                        <a:pt x="4946" y="5914"/>
                        <a:pt x="3839" y="8005"/>
                      </a:cubicBezTo>
                      <a:cubicBezTo>
                        <a:pt x="5639" y="7329"/>
                        <a:pt x="7519" y="6901"/>
                        <a:pt x="9434" y="6732"/>
                      </a:cubicBezTo>
                      <a:cubicBezTo>
                        <a:pt x="10110" y="6675"/>
                        <a:pt x="10705" y="7177"/>
                        <a:pt x="10759" y="7856"/>
                      </a:cubicBezTo>
                      <a:cubicBezTo>
                        <a:pt x="10815" y="8532"/>
                        <a:pt x="10313" y="9124"/>
                        <a:pt x="9638" y="9181"/>
                      </a:cubicBezTo>
                      <a:cubicBezTo>
                        <a:pt x="6883" y="9443"/>
                        <a:pt x="4213" y="10278"/>
                        <a:pt x="1801" y="11629"/>
                      </a:cubicBezTo>
                      <a:cubicBezTo>
                        <a:pt x="1628" y="11735"/>
                        <a:pt x="1429" y="11791"/>
                        <a:pt x="1226" y="11798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33" name="任意多边形: 形状 232"/>
                <p:cNvSpPr/>
                <p:nvPr/>
              </p:nvSpPr>
              <p:spPr>
                <a:xfrm>
                  <a:off x="1680586" y="4891742"/>
                  <a:ext cx="10710" cy="11036"/>
                </a:xfrm>
                <a:custGeom>
                  <a:avLst/>
                  <a:gdLst>
                    <a:gd name="connsiteX0" fmla="*/ 7467 w 10710"/>
                    <a:gd name="connsiteY0" fmla="*/ 11036 h 11036"/>
                    <a:gd name="connsiteX1" fmla="*/ 6977 w 10710"/>
                    <a:gd name="connsiteY1" fmla="*/ 10928 h 11036"/>
                    <a:gd name="connsiteX2" fmla="*/ 5236 w 10710"/>
                    <a:gd name="connsiteY2" fmla="*/ 8761 h 11036"/>
                    <a:gd name="connsiteX3" fmla="*/ 596 w 10710"/>
                    <a:gd name="connsiteY3" fmla="*/ 3325 h 11036"/>
                    <a:gd name="connsiteX4" fmla="*/ 174 w 10710"/>
                    <a:gd name="connsiteY4" fmla="*/ 1645 h 11036"/>
                    <a:gd name="connsiteX5" fmla="*/ 1854 w 10710"/>
                    <a:gd name="connsiteY5" fmla="*/ 1224 h 11036"/>
                    <a:gd name="connsiteX6" fmla="*/ 1881 w 10710"/>
                    <a:gd name="connsiteY6" fmla="*/ 1241 h 11036"/>
                    <a:gd name="connsiteX7" fmla="*/ 6654 w 10710"/>
                    <a:gd name="connsiteY7" fmla="*/ 6168 h 11036"/>
                    <a:gd name="connsiteX8" fmla="*/ 8422 w 10710"/>
                    <a:gd name="connsiteY8" fmla="*/ 619 h 11036"/>
                    <a:gd name="connsiteX9" fmla="*/ 10092 w 10710"/>
                    <a:gd name="connsiteY9" fmla="*/ 161 h 11036"/>
                    <a:gd name="connsiteX10" fmla="*/ 10626 w 10710"/>
                    <a:gd name="connsiteY10" fmla="*/ 1672 h 11036"/>
                    <a:gd name="connsiteX11" fmla="*/ 8694 w 10710"/>
                    <a:gd name="connsiteY11" fmla="*/ 9858 h 11036"/>
                    <a:gd name="connsiteX12" fmla="*/ 8116 w 10710"/>
                    <a:gd name="connsiteY12" fmla="*/ 10853 h 11036"/>
                    <a:gd name="connsiteX13" fmla="*/ 7467 w 10710"/>
                    <a:gd name="connsiteY13" fmla="*/ 11036 h 11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710" h="11036">
                      <a:moveTo>
                        <a:pt x="7467" y="11036"/>
                      </a:moveTo>
                      <a:cubicBezTo>
                        <a:pt x="7298" y="11034"/>
                        <a:pt x="7131" y="10997"/>
                        <a:pt x="6977" y="10928"/>
                      </a:cubicBezTo>
                      <a:cubicBezTo>
                        <a:pt x="6145" y="10451"/>
                        <a:pt x="5523" y="9677"/>
                        <a:pt x="5236" y="8761"/>
                      </a:cubicBezTo>
                      <a:cubicBezTo>
                        <a:pt x="4264" y="6528"/>
                        <a:pt x="2648" y="4635"/>
                        <a:pt x="596" y="3325"/>
                      </a:cubicBezTo>
                      <a:cubicBezTo>
                        <a:pt x="15" y="2977"/>
                        <a:pt x="-173" y="2225"/>
                        <a:pt x="174" y="1645"/>
                      </a:cubicBezTo>
                      <a:cubicBezTo>
                        <a:pt x="522" y="1065"/>
                        <a:pt x="1274" y="876"/>
                        <a:pt x="1854" y="1224"/>
                      </a:cubicBezTo>
                      <a:cubicBezTo>
                        <a:pt x="1864" y="1229"/>
                        <a:pt x="1871" y="1236"/>
                        <a:pt x="1881" y="1241"/>
                      </a:cubicBezTo>
                      <a:cubicBezTo>
                        <a:pt x="3840" y="2480"/>
                        <a:pt x="5478" y="4170"/>
                        <a:pt x="6654" y="6168"/>
                      </a:cubicBezTo>
                      <a:cubicBezTo>
                        <a:pt x="7002" y="4251"/>
                        <a:pt x="7597" y="2385"/>
                        <a:pt x="8422" y="619"/>
                      </a:cubicBezTo>
                      <a:cubicBezTo>
                        <a:pt x="8757" y="31"/>
                        <a:pt x="9504" y="-174"/>
                        <a:pt x="10092" y="161"/>
                      </a:cubicBezTo>
                      <a:cubicBezTo>
                        <a:pt x="10621" y="462"/>
                        <a:pt x="10849" y="1106"/>
                        <a:pt x="10626" y="1672"/>
                      </a:cubicBezTo>
                      <a:cubicBezTo>
                        <a:pt x="9441" y="4243"/>
                        <a:pt x="8784" y="7027"/>
                        <a:pt x="8694" y="9858"/>
                      </a:cubicBezTo>
                      <a:cubicBezTo>
                        <a:pt x="8679" y="10265"/>
                        <a:pt x="8461" y="10637"/>
                        <a:pt x="8116" y="10853"/>
                      </a:cubicBezTo>
                      <a:cubicBezTo>
                        <a:pt x="7920" y="10973"/>
                        <a:pt x="7697" y="11036"/>
                        <a:pt x="7467" y="11036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34" name="任意多边形: 形状 233"/>
                <p:cNvSpPr/>
                <p:nvPr/>
              </p:nvSpPr>
              <p:spPr>
                <a:xfrm>
                  <a:off x="1717088" y="4901828"/>
                  <a:ext cx="9664" cy="12316"/>
                </a:xfrm>
                <a:custGeom>
                  <a:avLst/>
                  <a:gdLst>
                    <a:gd name="connsiteX0" fmla="*/ 1641 w 9664"/>
                    <a:gd name="connsiteY0" fmla="*/ 12315 h 12316"/>
                    <a:gd name="connsiteX1" fmla="*/ 1516 w 9664"/>
                    <a:gd name="connsiteY1" fmla="*/ 12315 h 12316"/>
                    <a:gd name="connsiteX2" fmla="*/ 556 w 9664"/>
                    <a:gd name="connsiteY2" fmla="*/ 11671 h 12316"/>
                    <a:gd name="connsiteX3" fmla="*/ 485 w 9664"/>
                    <a:gd name="connsiteY3" fmla="*/ 8899 h 12316"/>
                    <a:gd name="connsiteX4" fmla="*/ 78 w 9664"/>
                    <a:gd name="connsiteY4" fmla="*/ 1655 h 12316"/>
                    <a:gd name="connsiteX5" fmla="*/ 793 w 9664"/>
                    <a:gd name="connsiteY5" fmla="*/ 78 h 12316"/>
                    <a:gd name="connsiteX6" fmla="*/ 2370 w 9664"/>
                    <a:gd name="connsiteY6" fmla="*/ 793 h 12316"/>
                    <a:gd name="connsiteX7" fmla="*/ 3179 w 9664"/>
                    <a:gd name="connsiteY7" fmla="*/ 7721 h 12316"/>
                    <a:gd name="connsiteX8" fmla="*/ 7897 w 9664"/>
                    <a:gd name="connsiteY8" fmla="*/ 4454 h 12316"/>
                    <a:gd name="connsiteX9" fmla="*/ 9538 w 9664"/>
                    <a:gd name="connsiteY9" fmla="*/ 5008 h 12316"/>
                    <a:gd name="connsiteX10" fmla="*/ 8999 w 9664"/>
                    <a:gd name="connsiteY10" fmla="*/ 6641 h 12316"/>
                    <a:gd name="connsiteX11" fmla="*/ 2583 w 9664"/>
                    <a:gd name="connsiteY11" fmla="*/ 11879 h 12316"/>
                    <a:gd name="connsiteX12" fmla="*/ 1641 w 9664"/>
                    <a:gd name="connsiteY12" fmla="*/ 12315 h 12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64" h="12316">
                      <a:moveTo>
                        <a:pt x="1641" y="12315"/>
                      </a:moveTo>
                      <a:cubicBezTo>
                        <a:pt x="1599" y="12317"/>
                        <a:pt x="1557" y="12317"/>
                        <a:pt x="1516" y="12315"/>
                      </a:cubicBezTo>
                      <a:cubicBezTo>
                        <a:pt x="1109" y="12273"/>
                        <a:pt x="747" y="12033"/>
                        <a:pt x="556" y="11671"/>
                      </a:cubicBezTo>
                      <a:cubicBezTo>
                        <a:pt x="191" y="10787"/>
                        <a:pt x="167" y="9800"/>
                        <a:pt x="485" y="8899"/>
                      </a:cubicBezTo>
                      <a:cubicBezTo>
                        <a:pt x="1055" y="6497"/>
                        <a:pt x="916" y="3979"/>
                        <a:pt x="78" y="1655"/>
                      </a:cubicBezTo>
                      <a:cubicBezTo>
                        <a:pt x="-159" y="1024"/>
                        <a:pt x="162" y="316"/>
                        <a:pt x="793" y="78"/>
                      </a:cubicBezTo>
                      <a:cubicBezTo>
                        <a:pt x="1425" y="-159"/>
                        <a:pt x="2133" y="162"/>
                        <a:pt x="2370" y="793"/>
                      </a:cubicBezTo>
                      <a:cubicBezTo>
                        <a:pt x="3176" y="3007"/>
                        <a:pt x="3453" y="5380"/>
                        <a:pt x="3179" y="7721"/>
                      </a:cubicBezTo>
                      <a:cubicBezTo>
                        <a:pt x="4599" y="6426"/>
                        <a:pt x="6186" y="5326"/>
                        <a:pt x="7897" y="4454"/>
                      </a:cubicBezTo>
                      <a:cubicBezTo>
                        <a:pt x="8505" y="4153"/>
                        <a:pt x="9237" y="4403"/>
                        <a:pt x="9538" y="5008"/>
                      </a:cubicBezTo>
                      <a:cubicBezTo>
                        <a:pt x="9834" y="5608"/>
                        <a:pt x="9594" y="6335"/>
                        <a:pt x="8999" y="6641"/>
                      </a:cubicBezTo>
                      <a:cubicBezTo>
                        <a:pt x="6524" y="7927"/>
                        <a:pt x="4339" y="9712"/>
                        <a:pt x="2583" y="11879"/>
                      </a:cubicBezTo>
                      <a:cubicBezTo>
                        <a:pt x="2348" y="12158"/>
                        <a:pt x="2003" y="12317"/>
                        <a:pt x="1641" y="12315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235" name="图形 9"/>
              <p:cNvGrpSpPr/>
              <p:nvPr/>
            </p:nvGrpSpPr>
            <p:grpSpPr>
              <a:xfrm>
                <a:off x="1619251" y="4758767"/>
                <a:ext cx="52472" cy="74810"/>
                <a:chOff x="1619251" y="4758767"/>
                <a:chExt cx="52472" cy="74810"/>
              </a:xfrm>
              <a:solidFill>
                <a:srgbClr val="292A2E"/>
              </a:solidFill>
            </p:grpSpPr>
            <p:sp>
              <p:nvSpPr>
                <p:cNvPr id="236" name="任意多边形: 形状 235"/>
                <p:cNvSpPr/>
                <p:nvPr/>
              </p:nvSpPr>
              <p:spPr>
                <a:xfrm>
                  <a:off x="1662096" y="4784993"/>
                  <a:ext cx="9627" cy="12315"/>
                </a:xfrm>
                <a:custGeom>
                  <a:avLst/>
                  <a:gdLst>
                    <a:gd name="connsiteX0" fmla="*/ 1640 w 9627"/>
                    <a:gd name="connsiteY0" fmla="*/ 12316 h 12315"/>
                    <a:gd name="connsiteX1" fmla="*/ 1515 w 9627"/>
                    <a:gd name="connsiteY1" fmla="*/ 12316 h 12315"/>
                    <a:gd name="connsiteX2" fmla="*/ 558 w 9627"/>
                    <a:gd name="connsiteY2" fmla="*/ 11672 h 12315"/>
                    <a:gd name="connsiteX3" fmla="*/ 489 w 9627"/>
                    <a:gd name="connsiteY3" fmla="*/ 8885 h 12315"/>
                    <a:gd name="connsiteX4" fmla="*/ 78 w 9627"/>
                    <a:gd name="connsiteY4" fmla="*/ 1654 h 12315"/>
                    <a:gd name="connsiteX5" fmla="*/ 796 w 9627"/>
                    <a:gd name="connsiteY5" fmla="*/ 78 h 12315"/>
                    <a:gd name="connsiteX6" fmla="*/ 2373 w 9627"/>
                    <a:gd name="connsiteY6" fmla="*/ 797 h 12315"/>
                    <a:gd name="connsiteX7" fmla="*/ 3181 w 9627"/>
                    <a:gd name="connsiteY7" fmla="*/ 7719 h 12315"/>
                    <a:gd name="connsiteX8" fmla="*/ 7899 w 9627"/>
                    <a:gd name="connsiteY8" fmla="*/ 4457 h 12315"/>
                    <a:gd name="connsiteX9" fmla="*/ 9518 w 9627"/>
                    <a:gd name="connsiteY9" fmla="*/ 5069 h 12315"/>
                    <a:gd name="connsiteX10" fmla="*/ 9001 w 9627"/>
                    <a:gd name="connsiteY10" fmla="*/ 6642 h 12315"/>
                    <a:gd name="connsiteX11" fmla="*/ 2583 w 9627"/>
                    <a:gd name="connsiteY11" fmla="*/ 11877 h 12315"/>
                    <a:gd name="connsiteX12" fmla="*/ 1640 w 9627"/>
                    <a:gd name="connsiteY12" fmla="*/ 12316 h 12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627" h="12315">
                      <a:moveTo>
                        <a:pt x="1640" y="12316"/>
                      </a:moveTo>
                      <a:lnTo>
                        <a:pt x="1515" y="12316"/>
                      </a:lnTo>
                      <a:cubicBezTo>
                        <a:pt x="1109" y="12274"/>
                        <a:pt x="749" y="12033"/>
                        <a:pt x="558" y="11672"/>
                      </a:cubicBezTo>
                      <a:cubicBezTo>
                        <a:pt x="191" y="10783"/>
                        <a:pt x="166" y="9790"/>
                        <a:pt x="489" y="8885"/>
                      </a:cubicBezTo>
                      <a:cubicBezTo>
                        <a:pt x="1058" y="6486"/>
                        <a:pt x="916" y="3973"/>
                        <a:pt x="78" y="1654"/>
                      </a:cubicBezTo>
                      <a:cubicBezTo>
                        <a:pt x="-159" y="1020"/>
                        <a:pt x="164" y="314"/>
                        <a:pt x="796" y="78"/>
                      </a:cubicBezTo>
                      <a:cubicBezTo>
                        <a:pt x="1430" y="-159"/>
                        <a:pt x="2135" y="163"/>
                        <a:pt x="2373" y="797"/>
                      </a:cubicBezTo>
                      <a:cubicBezTo>
                        <a:pt x="3178" y="3010"/>
                        <a:pt x="3455" y="5380"/>
                        <a:pt x="3181" y="7719"/>
                      </a:cubicBezTo>
                      <a:cubicBezTo>
                        <a:pt x="4601" y="6426"/>
                        <a:pt x="6188" y="5329"/>
                        <a:pt x="7899" y="4457"/>
                      </a:cubicBezTo>
                      <a:cubicBezTo>
                        <a:pt x="8517" y="4179"/>
                        <a:pt x="9241" y="4453"/>
                        <a:pt x="9518" y="5069"/>
                      </a:cubicBezTo>
                      <a:cubicBezTo>
                        <a:pt x="9780" y="5648"/>
                        <a:pt x="9555" y="6332"/>
                        <a:pt x="9001" y="6642"/>
                      </a:cubicBezTo>
                      <a:cubicBezTo>
                        <a:pt x="6526" y="7928"/>
                        <a:pt x="4341" y="9711"/>
                        <a:pt x="2583" y="11877"/>
                      </a:cubicBezTo>
                      <a:cubicBezTo>
                        <a:pt x="2351" y="12156"/>
                        <a:pt x="2005" y="12317"/>
                        <a:pt x="1640" y="12316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37" name="任意多边形: 形状 236"/>
                <p:cNvSpPr/>
                <p:nvPr/>
              </p:nvSpPr>
              <p:spPr>
                <a:xfrm>
                  <a:off x="1630303" y="4758767"/>
                  <a:ext cx="10686" cy="11142"/>
                </a:xfrm>
                <a:custGeom>
                  <a:avLst/>
                  <a:gdLst>
                    <a:gd name="connsiteX0" fmla="*/ 7694 w 10686"/>
                    <a:gd name="connsiteY0" fmla="*/ 11142 h 11142"/>
                    <a:gd name="connsiteX1" fmla="*/ 7229 w 10686"/>
                    <a:gd name="connsiteY1" fmla="*/ 11052 h 11142"/>
                    <a:gd name="connsiteX2" fmla="*/ 5424 w 10686"/>
                    <a:gd name="connsiteY2" fmla="*/ 8948 h 11142"/>
                    <a:gd name="connsiteX3" fmla="*/ 615 w 10686"/>
                    <a:gd name="connsiteY3" fmla="*/ 3654 h 11142"/>
                    <a:gd name="connsiteX4" fmla="*/ 164 w 10686"/>
                    <a:gd name="connsiteY4" fmla="*/ 1979 h 11142"/>
                    <a:gd name="connsiteX5" fmla="*/ 1839 w 10686"/>
                    <a:gd name="connsiteY5" fmla="*/ 1528 h 11142"/>
                    <a:gd name="connsiteX6" fmla="*/ 6759 w 10686"/>
                    <a:gd name="connsiteY6" fmla="*/ 6303 h 11142"/>
                    <a:gd name="connsiteX7" fmla="*/ 8355 w 10686"/>
                    <a:gd name="connsiteY7" fmla="*/ 700 h 11142"/>
                    <a:gd name="connsiteX8" fmla="*/ 9986 w 10686"/>
                    <a:gd name="connsiteY8" fmla="*/ 118 h 11142"/>
                    <a:gd name="connsiteX9" fmla="*/ 10598 w 10686"/>
                    <a:gd name="connsiteY9" fmla="*/ 1680 h 11142"/>
                    <a:gd name="connsiteX10" fmla="*/ 8918 w 10686"/>
                    <a:gd name="connsiteY10" fmla="*/ 9925 h 11142"/>
                    <a:gd name="connsiteX11" fmla="*/ 8370 w 10686"/>
                    <a:gd name="connsiteY11" fmla="*/ 10934 h 11142"/>
                    <a:gd name="connsiteX12" fmla="*/ 7694 w 10686"/>
                    <a:gd name="connsiteY12" fmla="*/ 11142 h 11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86" h="11142">
                      <a:moveTo>
                        <a:pt x="7694" y="11142"/>
                      </a:moveTo>
                      <a:cubicBezTo>
                        <a:pt x="7535" y="11141"/>
                        <a:pt x="7376" y="11111"/>
                        <a:pt x="7229" y="11052"/>
                      </a:cubicBezTo>
                      <a:cubicBezTo>
                        <a:pt x="6382" y="10605"/>
                        <a:pt x="5735" y="9853"/>
                        <a:pt x="5424" y="8948"/>
                      </a:cubicBezTo>
                      <a:cubicBezTo>
                        <a:pt x="4386" y="6742"/>
                        <a:pt x="2711" y="4898"/>
                        <a:pt x="615" y="3654"/>
                      </a:cubicBezTo>
                      <a:cubicBezTo>
                        <a:pt x="27" y="3316"/>
                        <a:pt x="-174" y="2566"/>
                        <a:pt x="164" y="1979"/>
                      </a:cubicBezTo>
                      <a:cubicBezTo>
                        <a:pt x="502" y="1392"/>
                        <a:pt x="1251" y="1190"/>
                        <a:pt x="1839" y="1528"/>
                      </a:cubicBezTo>
                      <a:cubicBezTo>
                        <a:pt x="3835" y="2707"/>
                        <a:pt x="5520" y="4344"/>
                        <a:pt x="6759" y="6303"/>
                      </a:cubicBezTo>
                      <a:cubicBezTo>
                        <a:pt x="7048" y="4375"/>
                        <a:pt x="7584" y="2492"/>
                        <a:pt x="8355" y="700"/>
                      </a:cubicBezTo>
                      <a:cubicBezTo>
                        <a:pt x="8644" y="89"/>
                        <a:pt x="9374" y="-171"/>
                        <a:pt x="9986" y="118"/>
                      </a:cubicBezTo>
                      <a:cubicBezTo>
                        <a:pt x="10571" y="395"/>
                        <a:pt x="10838" y="1079"/>
                        <a:pt x="10598" y="1680"/>
                      </a:cubicBezTo>
                      <a:cubicBezTo>
                        <a:pt x="9494" y="4288"/>
                        <a:pt x="8921" y="7092"/>
                        <a:pt x="8918" y="9925"/>
                      </a:cubicBezTo>
                      <a:cubicBezTo>
                        <a:pt x="8914" y="10332"/>
                        <a:pt x="8708" y="10710"/>
                        <a:pt x="8370" y="10934"/>
                      </a:cubicBezTo>
                      <a:cubicBezTo>
                        <a:pt x="8172" y="11069"/>
                        <a:pt x="7934" y="11142"/>
                        <a:pt x="7694" y="11142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38" name="任意多边形: 形状 237"/>
                <p:cNvSpPr/>
                <p:nvPr/>
              </p:nvSpPr>
              <p:spPr>
                <a:xfrm>
                  <a:off x="1626180" y="4787910"/>
                  <a:ext cx="10690" cy="11139"/>
                </a:xfrm>
                <a:custGeom>
                  <a:avLst/>
                  <a:gdLst>
                    <a:gd name="connsiteX0" fmla="*/ 7689 w 10690"/>
                    <a:gd name="connsiteY0" fmla="*/ 11140 h 11139"/>
                    <a:gd name="connsiteX1" fmla="*/ 7223 w 10690"/>
                    <a:gd name="connsiteY1" fmla="*/ 11047 h 11139"/>
                    <a:gd name="connsiteX2" fmla="*/ 5416 w 10690"/>
                    <a:gd name="connsiteY2" fmla="*/ 8938 h 11139"/>
                    <a:gd name="connsiteX3" fmla="*/ 614 w 10690"/>
                    <a:gd name="connsiteY3" fmla="*/ 3651 h 11139"/>
                    <a:gd name="connsiteX4" fmla="*/ 163 w 10690"/>
                    <a:gd name="connsiteY4" fmla="*/ 1978 h 11139"/>
                    <a:gd name="connsiteX5" fmla="*/ 1838 w 10690"/>
                    <a:gd name="connsiteY5" fmla="*/ 1528 h 11139"/>
                    <a:gd name="connsiteX6" fmla="*/ 6761 w 10690"/>
                    <a:gd name="connsiteY6" fmla="*/ 6301 h 11139"/>
                    <a:gd name="connsiteX7" fmla="*/ 8360 w 10690"/>
                    <a:gd name="connsiteY7" fmla="*/ 700 h 11139"/>
                    <a:gd name="connsiteX8" fmla="*/ 9991 w 10690"/>
                    <a:gd name="connsiteY8" fmla="*/ 118 h 11139"/>
                    <a:gd name="connsiteX9" fmla="*/ 10603 w 10690"/>
                    <a:gd name="connsiteY9" fmla="*/ 1680 h 11139"/>
                    <a:gd name="connsiteX10" fmla="*/ 8918 w 10690"/>
                    <a:gd name="connsiteY10" fmla="*/ 9928 h 11139"/>
                    <a:gd name="connsiteX11" fmla="*/ 7694 w 10690"/>
                    <a:gd name="connsiteY11" fmla="*/ 11140 h 11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0690" h="11139">
                      <a:moveTo>
                        <a:pt x="7689" y="11140"/>
                      </a:moveTo>
                      <a:cubicBezTo>
                        <a:pt x="7529" y="11140"/>
                        <a:pt x="7370" y="11109"/>
                        <a:pt x="7223" y="11047"/>
                      </a:cubicBezTo>
                      <a:cubicBezTo>
                        <a:pt x="6376" y="10598"/>
                        <a:pt x="5730" y="9845"/>
                        <a:pt x="5416" y="8938"/>
                      </a:cubicBezTo>
                      <a:cubicBezTo>
                        <a:pt x="4378" y="6736"/>
                        <a:pt x="2705" y="4895"/>
                        <a:pt x="614" y="3651"/>
                      </a:cubicBezTo>
                      <a:cubicBezTo>
                        <a:pt x="29" y="3313"/>
                        <a:pt x="-174" y="2564"/>
                        <a:pt x="163" y="1978"/>
                      </a:cubicBezTo>
                      <a:cubicBezTo>
                        <a:pt x="504" y="1391"/>
                        <a:pt x="1253" y="1190"/>
                        <a:pt x="1838" y="1528"/>
                      </a:cubicBezTo>
                      <a:cubicBezTo>
                        <a:pt x="3837" y="2704"/>
                        <a:pt x="5524" y="4341"/>
                        <a:pt x="6761" y="6301"/>
                      </a:cubicBezTo>
                      <a:cubicBezTo>
                        <a:pt x="7050" y="4373"/>
                        <a:pt x="7588" y="2491"/>
                        <a:pt x="8360" y="700"/>
                      </a:cubicBezTo>
                      <a:cubicBezTo>
                        <a:pt x="8649" y="89"/>
                        <a:pt x="9378" y="-171"/>
                        <a:pt x="9991" y="118"/>
                      </a:cubicBezTo>
                      <a:cubicBezTo>
                        <a:pt x="10576" y="395"/>
                        <a:pt x="10843" y="1079"/>
                        <a:pt x="10603" y="1680"/>
                      </a:cubicBezTo>
                      <a:cubicBezTo>
                        <a:pt x="9496" y="4289"/>
                        <a:pt x="8923" y="7093"/>
                        <a:pt x="8918" y="9928"/>
                      </a:cubicBezTo>
                      <a:cubicBezTo>
                        <a:pt x="8911" y="10599"/>
                        <a:pt x="8364" y="11140"/>
                        <a:pt x="7694" y="11140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39" name="任意多边形: 形状 238"/>
                <p:cNvSpPr/>
                <p:nvPr/>
              </p:nvSpPr>
              <p:spPr>
                <a:xfrm>
                  <a:off x="1653783" y="4821777"/>
                  <a:ext cx="10757" cy="11800"/>
                </a:xfrm>
                <a:custGeom>
                  <a:avLst/>
                  <a:gdLst>
                    <a:gd name="connsiteX0" fmla="*/ 1225 w 10757"/>
                    <a:gd name="connsiteY0" fmla="*/ 11801 h 11800"/>
                    <a:gd name="connsiteX1" fmla="*/ 1 w 10757"/>
                    <a:gd name="connsiteY1" fmla="*/ 10718 h 11800"/>
                    <a:gd name="connsiteX2" fmla="*/ 929 w 10757"/>
                    <a:gd name="connsiteY2" fmla="*/ 8110 h 11800"/>
                    <a:gd name="connsiteX3" fmla="*/ 3133 w 10757"/>
                    <a:gd name="connsiteY3" fmla="*/ 1224 h 11800"/>
                    <a:gd name="connsiteX4" fmla="*/ 4357 w 10757"/>
                    <a:gd name="connsiteY4" fmla="*/ 0 h 11800"/>
                    <a:gd name="connsiteX5" fmla="*/ 4357 w 10757"/>
                    <a:gd name="connsiteY5" fmla="*/ 0 h 11800"/>
                    <a:gd name="connsiteX6" fmla="*/ 5582 w 10757"/>
                    <a:gd name="connsiteY6" fmla="*/ 1224 h 11800"/>
                    <a:gd name="connsiteX7" fmla="*/ 3838 w 10757"/>
                    <a:gd name="connsiteY7" fmla="*/ 8005 h 11800"/>
                    <a:gd name="connsiteX8" fmla="*/ 9434 w 10757"/>
                    <a:gd name="connsiteY8" fmla="*/ 6729 h 11800"/>
                    <a:gd name="connsiteX9" fmla="*/ 10754 w 10757"/>
                    <a:gd name="connsiteY9" fmla="*/ 7851 h 11800"/>
                    <a:gd name="connsiteX10" fmla="*/ 9635 w 10757"/>
                    <a:gd name="connsiteY10" fmla="*/ 9171 h 11800"/>
                    <a:gd name="connsiteX11" fmla="*/ 1798 w 10757"/>
                    <a:gd name="connsiteY11" fmla="*/ 11620 h 11800"/>
                    <a:gd name="connsiteX12" fmla="*/ 1225 w 10757"/>
                    <a:gd name="connsiteY12" fmla="*/ 11801 h 11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757" h="11800">
                      <a:moveTo>
                        <a:pt x="1225" y="11801"/>
                      </a:moveTo>
                      <a:cubicBezTo>
                        <a:pt x="601" y="11805"/>
                        <a:pt x="74" y="11339"/>
                        <a:pt x="1" y="10718"/>
                      </a:cubicBezTo>
                      <a:cubicBezTo>
                        <a:pt x="-21" y="9764"/>
                        <a:pt x="310" y="8836"/>
                        <a:pt x="929" y="8110"/>
                      </a:cubicBezTo>
                      <a:cubicBezTo>
                        <a:pt x="2320" y="6080"/>
                        <a:pt x="3087" y="3686"/>
                        <a:pt x="3133" y="1224"/>
                      </a:cubicBezTo>
                      <a:cubicBezTo>
                        <a:pt x="3133" y="548"/>
                        <a:pt x="3682" y="0"/>
                        <a:pt x="4357" y="0"/>
                      </a:cubicBezTo>
                      <a:lnTo>
                        <a:pt x="4357" y="0"/>
                      </a:lnTo>
                      <a:cubicBezTo>
                        <a:pt x="5033" y="0"/>
                        <a:pt x="5582" y="548"/>
                        <a:pt x="5582" y="1224"/>
                      </a:cubicBezTo>
                      <a:cubicBezTo>
                        <a:pt x="5543" y="3590"/>
                        <a:pt x="4945" y="5913"/>
                        <a:pt x="3838" y="8005"/>
                      </a:cubicBezTo>
                      <a:cubicBezTo>
                        <a:pt x="5636" y="7328"/>
                        <a:pt x="7519" y="6898"/>
                        <a:pt x="9434" y="6729"/>
                      </a:cubicBezTo>
                      <a:cubicBezTo>
                        <a:pt x="10102" y="6693"/>
                        <a:pt x="10683" y="7185"/>
                        <a:pt x="10754" y="7851"/>
                      </a:cubicBezTo>
                      <a:cubicBezTo>
                        <a:pt x="10808" y="8524"/>
                        <a:pt x="10308" y="9115"/>
                        <a:pt x="9635" y="9171"/>
                      </a:cubicBezTo>
                      <a:cubicBezTo>
                        <a:pt x="6880" y="9431"/>
                        <a:pt x="4211" y="10265"/>
                        <a:pt x="1798" y="11620"/>
                      </a:cubicBezTo>
                      <a:cubicBezTo>
                        <a:pt x="1625" y="11727"/>
                        <a:pt x="1429" y="11789"/>
                        <a:pt x="1225" y="11801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40" name="任意多边形: 形状 239"/>
                <p:cNvSpPr/>
                <p:nvPr/>
              </p:nvSpPr>
              <p:spPr>
                <a:xfrm>
                  <a:off x="1619251" y="4814940"/>
                  <a:ext cx="11488" cy="11046"/>
                </a:xfrm>
                <a:custGeom>
                  <a:avLst/>
                  <a:gdLst>
                    <a:gd name="connsiteX0" fmla="*/ 10143 w 11488"/>
                    <a:gd name="connsiteY0" fmla="*/ 11046 h 11046"/>
                    <a:gd name="connsiteX1" fmla="*/ 7824 w 11488"/>
                    <a:gd name="connsiteY1" fmla="*/ 10020 h 11046"/>
                    <a:gd name="connsiteX2" fmla="*/ 1186 w 11488"/>
                    <a:gd name="connsiteY2" fmla="*/ 7606 h 11046"/>
                    <a:gd name="connsiteX3" fmla="*/ 1 w 11488"/>
                    <a:gd name="connsiteY3" fmla="*/ 6345 h 11046"/>
                    <a:gd name="connsiteX4" fmla="*/ 1225 w 11488"/>
                    <a:gd name="connsiteY4" fmla="*/ 5156 h 11046"/>
                    <a:gd name="connsiteX5" fmla="*/ 1262 w 11488"/>
                    <a:gd name="connsiteY5" fmla="*/ 5157 h 11046"/>
                    <a:gd name="connsiteX6" fmla="*/ 7812 w 11488"/>
                    <a:gd name="connsiteY6" fmla="*/ 7072 h 11046"/>
                    <a:gd name="connsiteX7" fmla="*/ 6688 w 11488"/>
                    <a:gd name="connsiteY7" fmla="*/ 1298 h 11046"/>
                    <a:gd name="connsiteX8" fmla="*/ 7842 w 11488"/>
                    <a:gd name="connsiteY8" fmla="*/ 7 h 11046"/>
                    <a:gd name="connsiteX9" fmla="*/ 9125 w 11488"/>
                    <a:gd name="connsiteY9" fmla="*/ 1036 h 11046"/>
                    <a:gd name="connsiteX10" fmla="*/ 9132 w 11488"/>
                    <a:gd name="connsiteY10" fmla="*/ 1158 h 11046"/>
                    <a:gd name="connsiteX11" fmla="*/ 11358 w 11488"/>
                    <a:gd name="connsiteY11" fmla="*/ 9268 h 11046"/>
                    <a:gd name="connsiteX12" fmla="*/ 11338 w 11488"/>
                    <a:gd name="connsiteY12" fmla="*/ 10405 h 11046"/>
                    <a:gd name="connsiteX13" fmla="*/ 10391 w 11488"/>
                    <a:gd name="connsiteY13" fmla="*/ 11032 h 11046"/>
                    <a:gd name="connsiteX14" fmla="*/ 10143 w 11488"/>
                    <a:gd name="connsiteY14" fmla="*/ 11046 h 11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1488" h="11046">
                      <a:moveTo>
                        <a:pt x="10143" y="11046"/>
                      </a:moveTo>
                      <a:cubicBezTo>
                        <a:pt x="9279" y="10968"/>
                        <a:pt x="8464" y="10607"/>
                        <a:pt x="7824" y="10020"/>
                      </a:cubicBezTo>
                      <a:cubicBezTo>
                        <a:pt x="5909" y="8559"/>
                        <a:pt x="3593" y="7716"/>
                        <a:pt x="1186" y="7606"/>
                      </a:cubicBezTo>
                      <a:cubicBezTo>
                        <a:pt x="510" y="7584"/>
                        <a:pt x="-19" y="7020"/>
                        <a:pt x="1" y="6345"/>
                      </a:cubicBezTo>
                      <a:cubicBezTo>
                        <a:pt x="10" y="5678"/>
                        <a:pt x="559" y="5146"/>
                        <a:pt x="1225" y="5156"/>
                      </a:cubicBezTo>
                      <a:cubicBezTo>
                        <a:pt x="1237" y="5156"/>
                        <a:pt x="1249" y="5156"/>
                        <a:pt x="1262" y="5157"/>
                      </a:cubicBezTo>
                      <a:cubicBezTo>
                        <a:pt x="3568" y="5255"/>
                        <a:pt x="5816" y="5912"/>
                        <a:pt x="7812" y="7072"/>
                      </a:cubicBezTo>
                      <a:cubicBezTo>
                        <a:pt x="7188" y="5204"/>
                        <a:pt x="6811" y="3263"/>
                        <a:pt x="6688" y="1298"/>
                      </a:cubicBezTo>
                      <a:cubicBezTo>
                        <a:pt x="6651" y="623"/>
                        <a:pt x="7166" y="45"/>
                        <a:pt x="7842" y="7"/>
                      </a:cubicBezTo>
                      <a:cubicBezTo>
                        <a:pt x="8481" y="-63"/>
                        <a:pt x="9054" y="397"/>
                        <a:pt x="9125" y="1036"/>
                      </a:cubicBezTo>
                      <a:cubicBezTo>
                        <a:pt x="9130" y="1076"/>
                        <a:pt x="9132" y="1117"/>
                        <a:pt x="9132" y="1158"/>
                      </a:cubicBezTo>
                      <a:cubicBezTo>
                        <a:pt x="9326" y="3983"/>
                        <a:pt x="10082" y="6741"/>
                        <a:pt x="11358" y="9268"/>
                      </a:cubicBezTo>
                      <a:cubicBezTo>
                        <a:pt x="11539" y="9627"/>
                        <a:pt x="11532" y="10052"/>
                        <a:pt x="11338" y="10405"/>
                      </a:cubicBezTo>
                      <a:cubicBezTo>
                        <a:pt x="11145" y="10756"/>
                        <a:pt x="10790" y="10991"/>
                        <a:pt x="10391" y="11032"/>
                      </a:cubicBezTo>
                      <a:cubicBezTo>
                        <a:pt x="10307" y="11041"/>
                        <a:pt x="10227" y="11046"/>
                        <a:pt x="10143" y="11046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241" name="任意多边形: 形状 240"/>
              <p:cNvSpPr/>
              <p:nvPr/>
            </p:nvSpPr>
            <p:spPr>
              <a:xfrm rot="10800000">
                <a:off x="1297124" y="4949384"/>
                <a:ext cx="273065" cy="78361"/>
              </a:xfrm>
              <a:custGeom>
                <a:avLst/>
                <a:gdLst>
                  <a:gd name="connsiteX0" fmla="*/ 0 w 273065"/>
                  <a:gd name="connsiteY0" fmla="*/ 0 h 78361"/>
                  <a:gd name="connsiteX1" fmla="*/ 273066 w 273065"/>
                  <a:gd name="connsiteY1" fmla="*/ 0 h 78361"/>
                  <a:gd name="connsiteX2" fmla="*/ 273066 w 273065"/>
                  <a:gd name="connsiteY2" fmla="*/ 78362 h 78361"/>
                  <a:gd name="connsiteX3" fmla="*/ 0 w 273065"/>
                  <a:gd name="connsiteY3" fmla="*/ 78362 h 7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065" h="78361">
                    <a:moveTo>
                      <a:pt x="0" y="0"/>
                    </a:moveTo>
                    <a:lnTo>
                      <a:pt x="273066" y="0"/>
                    </a:lnTo>
                    <a:lnTo>
                      <a:pt x="273066" y="78362"/>
                    </a:lnTo>
                    <a:lnTo>
                      <a:pt x="0" y="78362"/>
                    </a:lnTo>
                    <a:close/>
                  </a:path>
                </a:pathLst>
              </a:custGeom>
              <a:solidFill>
                <a:srgbClr val="F4F4F4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42" name="任意多边形: 形状 241"/>
              <p:cNvSpPr/>
              <p:nvPr/>
            </p:nvSpPr>
            <p:spPr>
              <a:xfrm rot="10800000">
                <a:off x="1297124" y="4949384"/>
                <a:ext cx="273065" cy="78361"/>
              </a:xfrm>
              <a:custGeom>
                <a:avLst/>
                <a:gdLst>
                  <a:gd name="connsiteX0" fmla="*/ 0 w 273065"/>
                  <a:gd name="connsiteY0" fmla="*/ 0 h 78361"/>
                  <a:gd name="connsiteX1" fmla="*/ 273066 w 273065"/>
                  <a:gd name="connsiteY1" fmla="*/ 0 h 78361"/>
                  <a:gd name="connsiteX2" fmla="*/ 273066 w 273065"/>
                  <a:gd name="connsiteY2" fmla="*/ 78362 h 78361"/>
                  <a:gd name="connsiteX3" fmla="*/ 0 w 273065"/>
                  <a:gd name="connsiteY3" fmla="*/ 78362 h 7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065" h="78361">
                    <a:moveTo>
                      <a:pt x="0" y="0"/>
                    </a:moveTo>
                    <a:lnTo>
                      <a:pt x="273066" y="0"/>
                    </a:lnTo>
                    <a:lnTo>
                      <a:pt x="273066" y="78362"/>
                    </a:lnTo>
                    <a:lnTo>
                      <a:pt x="0" y="78362"/>
                    </a:lnTo>
                    <a:close/>
                  </a:path>
                </a:pathLst>
              </a:custGeom>
              <a:solidFill>
                <a:srgbClr val="292A2E">
                  <a:alpha val="5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43" name="任意多边形: 形状 242"/>
              <p:cNvSpPr/>
              <p:nvPr/>
            </p:nvSpPr>
            <p:spPr>
              <a:xfrm rot="10800000">
                <a:off x="1333792" y="4949384"/>
                <a:ext cx="35781" cy="78361"/>
              </a:xfrm>
              <a:custGeom>
                <a:avLst/>
                <a:gdLst>
                  <a:gd name="connsiteX0" fmla="*/ 0 w 35781"/>
                  <a:gd name="connsiteY0" fmla="*/ 0 h 78361"/>
                  <a:gd name="connsiteX1" fmla="*/ 35782 w 35781"/>
                  <a:gd name="connsiteY1" fmla="*/ 0 h 78361"/>
                  <a:gd name="connsiteX2" fmla="*/ 35782 w 35781"/>
                  <a:gd name="connsiteY2" fmla="*/ 78362 h 78361"/>
                  <a:gd name="connsiteX3" fmla="*/ 0 w 35781"/>
                  <a:gd name="connsiteY3" fmla="*/ 78362 h 7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81" h="78361">
                    <a:moveTo>
                      <a:pt x="0" y="0"/>
                    </a:moveTo>
                    <a:lnTo>
                      <a:pt x="35782" y="0"/>
                    </a:lnTo>
                    <a:lnTo>
                      <a:pt x="35782" y="78362"/>
                    </a:lnTo>
                    <a:lnTo>
                      <a:pt x="0" y="78362"/>
                    </a:ln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44" name="任意多边形: 形状 243"/>
              <p:cNvSpPr/>
              <p:nvPr/>
            </p:nvSpPr>
            <p:spPr>
              <a:xfrm rot="10800000">
                <a:off x="1386522" y="4964278"/>
                <a:ext cx="148774" cy="46436"/>
              </a:xfrm>
              <a:custGeom>
                <a:avLst/>
                <a:gdLst>
                  <a:gd name="connsiteX0" fmla="*/ 0 w 148774"/>
                  <a:gd name="connsiteY0" fmla="*/ 0 h 46436"/>
                  <a:gd name="connsiteX1" fmla="*/ 148774 w 148774"/>
                  <a:gd name="connsiteY1" fmla="*/ 0 h 46436"/>
                  <a:gd name="connsiteX2" fmla="*/ 148774 w 148774"/>
                  <a:gd name="connsiteY2" fmla="*/ 46437 h 46436"/>
                  <a:gd name="connsiteX3" fmla="*/ 0 w 148774"/>
                  <a:gd name="connsiteY3" fmla="*/ 46437 h 4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74" h="46436">
                    <a:moveTo>
                      <a:pt x="0" y="0"/>
                    </a:moveTo>
                    <a:lnTo>
                      <a:pt x="148774" y="0"/>
                    </a:lnTo>
                    <a:lnTo>
                      <a:pt x="148774" y="46437"/>
                    </a:lnTo>
                    <a:lnTo>
                      <a:pt x="0" y="46437"/>
                    </a:ln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45" name="任意多边形: 形状 244"/>
              <p:cNvSpPr/>
              <p:nvPr/>
            </p:nvSpPr>
            <p:spPr>
              <a:xfrm rot="10800000">
                <a:off x="1232015" y="4871098"/>
                <a:ext cx="269313" cy="78361"/>
              </a:xfrm>
              <a:custGeom>
                <a:avLst/>
                <a:gdLst>
                  <a:gd name="connsiteX0" fmla="*/ 0 w 269313"/>
                  <a:gd name="connsiteY0" fmla="*/ 0 h 78361"/>
                  <a:gd name="connsiteX1" fmla="*/ 269314 w 269313"/>
                  <a:gd name="connsiteY1" fmla="*/ 0 h 78361"/>
                  <a:gd name="connsiteX2" fmla="*/ 269314 w 269313"/>
                  <a:gd name="connsiteY2" fmla="*/ 78362 h 78361"/>
                  <a:gd name="connsiteX3" fmla="*/ 0 w 269313"/>
                  <a:gd name="connsiteY3" fmla="*/ 78362 h 7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9313" h="78361">
                    <a:moveTo>
                      <a:pt x="0" y="0"/>
                    </a:moveTo>
                    <a:lnTo>
                      <a:pt x="269314" y="0"/>
                    </a:lnTo>
                    <a:lnTo>
                      <a:pt x="269314" y="78362"/>
                    </a:lnTo>
                    <a:lnTo>
                      <a:pt x="0" y="78362"/>
                    </a:lnTo>
                    <a:close/>
                  </a:path>
                </a:pathLst>
              </a:custGeom>
              <a:solidFill>
                <a:srgbClr val="F4F4F4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46" name="任意多边形: 形状 245"/>
              <p:cNvSpPr/>
              <p:nvPr/>
            </p:nvSpPr>
            <p:spPr>
              <a:xfrm rot="10800000">
                <a:off x="1429873" y="4871098"/>
                <a:ext cx="35289" cy="78361"/>
              </a:xfrm>
              <a:custGeom>
                <a:avLst/>
                <a:gdLst>
                  <a:gd name="connsiteX0" fmla="*/ 0 w 35289"/>
                  <a:gd name="connsiteY0" fmla="*/ 0 h 78361"/>
                  <a:gd name="connsiteX1" fmla="*/ 35290 w 35289"/>
                  <a:gd name="connsiteY1" fmla="*/ 0 h 78361"/>
                  <a:gd name="connsiteX2" fmla="*/ 35290 w 35289"/>
                  <a:gd name="connsiteY2" fmla="*/ 78362 h 78361"/>
                  <a:gd name="connsiteX3" fmla="*/ 0 w 35289"/>
                  <a:gd name="connsiteY3" fmla="*/ 78362 h 7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89" h="78361">
                    <a:moveTo>
                      <a:pt x="0" y="0"/>
                    </a:moveTo>
                    <a:lnTo>
                      <a:pt x="35290" y="0"/>
                    </a:lnTo>
                    <a:lnTo>
                      <a:pt x="35290" y="78362"/>
                    </a:lnTo>
                    <a:lnTo>
                      <a:pt x="0" y="78362"/>
                    </a:lnTo>
                    <a:close/>
                  </a:path>
                </a:pathLst>
              </a:custGeom>
              <a:solidFill>
                <a:srgbClr val="292A2E">
                  <a:alpha val="5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47" name="任意多边形: 形状 246"/>
              <p:cNvSpPr/>
              <p:nvPr/>
            </p:nvSpPr>
            <p:spPr>
              <a:xfrm rot="10800000">
                <a:off x="1266428" y="4885992"/>
                <a:ext cx="146729" cy="46436"/>
              </a:xfrm>
              <a:custGeom>
                <a:avLst/>
                <a:gdLst>
                  <a:gd name="connsiteX0" fmla="*/ 0 w 146729"/>
                  <a:gd name="connsiteY0" fmla="*/ 0 h 46436"/>
                  <a:gd name="connsiteX1" fmla="*/ 146730 w 146729"/>
                  <a:gd name="connsiteY1" fmla="*/ 0 h 46436"/>
                  <a:gd name="connsiteX2" fmla="*/ 146730 w 146729"/>
                  <a:gd name="connsiteY2" fmla="*/ 46437 h 46436"/>
                  <a:gd name="connsiteX3" fmla="*/ 0 w 146729"/>
                  <a:gd name="connsiteY3" fmla="*/ 46437 h 4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729" h="46436">
                    <a:moveTo>
                      <a:pt x="0" y="0"/>
                    </a:moveTo>
                    <a:lnTo>
                      <a:pt x="146730" y="0"/>
                    </a:lnTo>
                    <a:lnTo>
                      <a:pt x="146730" y="46437"/>
                    </a:lnTo>
                    <a:lnTo>
                      <a:pt x="0" y="46437"/>
                    </a:ln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48" name="任意多边形: 形状 247"/>
              <p:cNvSpPr/>
              <p:nvPr/>
            </p:nvSpPr>
            <p:spPr>
              <a:xfrm rot="7831021">
                <a:off x="1022902" y="4859314"/>
                <a:ext cx="273065" cy="78361"/>
              </a:xfrm>
              <a:custGeom>
                <a:avLst/>
                <a:gdLst>
                  <a:gd name="connsiteX0" fmla="*/ 0 w 273065"/>
                  <a:gd name="connsiteY0" fmla="*/ 0 h 78361"/>
                  <a:gd name="connsiteX1" fmla="*/ 273066 w 273065"/>
                  <a:gd name="connsiteY1" fmla="*/ 0 h 78361"/>
                  <a:gd name="connsiteX2" fmla="*/ 273066 w 273065"/>
                  <a:gd name="connsiteY2" fmla="*/ 78362 h 78361"/>
                  <a:gd name="connsiteX3" fmla="*/ 0 w 273065"/>
                  <a:gd name="connsiteY3" fmla="*/ 78362 h 7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3065" h="78361">
                    <a:moveTo>
                      <a:pt x="0" y="0"/>
                    </a:moveTo>
                    <a:lnTo>
                      <a:pt x="273066" y="0"/>
                    </a:lnTo>
                    <a:lnTo>
                      <a:pt x="273066" y="78362"/>
                    </a:lnTo>
                    <a:lnTo>
                      <a:pt x="0" y="78362"/>
                    </a:lnTo>
                    <a:close/>
                  </a:path>
                </a:pathLst>
              </a:custGeom>
              <a:solidFill>
                <a:srgbClr val="F4F4F4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49" name="任意多边形: 形状 248"/>
              <p:cNvSpPr/>
              <p:nvPr/>
            </p:nvSpPr>
            <p:spPr>
              <a:xfrm rot="7831021">
                <a:off x="1088289" y="4921631"/>
                <a:ext cx="35781" cy="78361"/>
              </a:xfrm>
              <a:custGeom>
                <a:avLst/>
                <a:gdLst>
                  <a:gd name="connsiteX0" fmla="*/ 0 w 35781"/>
                  <a:gd name="connsiteY0" fmla="*/ 0 h 78361"/>
                  <a:gd name="connsiteX1" fmla="*/ 35782 w 35781"/>
                  <a:gd name="connsiteY1" fmla="*/ 0 h 78361"/>
                  <a:gd name="connsiteX2" fmla="*/ 35782 w 35781"/>
                  <a:gd name="connsiteY2" fmla="*/ 78362 h 78361"/>
                  <a:gd name="connsiteX3" fmla="*/ 0 w 35781"/>
                  <a:gd name="connsiteY3" fmla="*/ 78362 h 78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81" h="78361">
                    <a:moveTo>
                      <a:pt x="0" y="0"/>
                    </a:moveTo>
                    <a:lnTo>
                      <a:pt x="35782" y="0"/>
                    </a:lnTo>
                    <a:lnTo>
                      <a:pt x="35782" y="78362"/>
                    </a:lnTo>
                    <a:lnTo>
                      <a:pt x="0" y="78362"/>
                    </a:lnTo>
                    <a:close/>
                  </a:path>
                </a:pathLst>
              </a:custGeom>
              <a:solidFill>
                <a:srgbClr val="292A2E">
                  <a:alpha val="5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50" name="任意多边形: 形状 249"/>
              <p:cNvSpPr/>
              <p:nvPr/>
            </p:nvSpPr>
            <p:spPr>
              <a:xfrm rot="7831021">
                <a:off x="1101940" y="4853864"/>
                <a:ext cx="148774" cy="46436"/>
              </a:xfrm>
              <a:custGeom>
                <a:avLst/>
                <a:gdLst>
                  <a:gd name="connsiteX0" fmla="*/ 0 w 148774"/>
                  <a:gd name="connsiteY0" fmla="*/ 0 h 46436"/>
                  <a:gd name="connsiteX1" fmla="*/ 148774 w 148774"/>
                  <a:gd name="connsiteY1" fmla="*/ 0 h 46436"/>
                  <a:gd name="connsiteX2" fmla="*/ 148774 w 148774"/>
                  <a:gd name="connsiteY2" fmla="*/ 46437 h 46436"/>
                  <a:gd name="connsiteX3" fmla="*/ 0 w 148774"/>
                  <a:gd name="connsiteY3" fmla="*/ 46437 h 46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74" h="46436">
                    <a:moveTo>
                      <a:pt x="0" y="0"/>
                    </a:moveTo>
                    <a:lnTo>
                      <a:pt x="148774" y="0"/>
                    </a:lnTo>
                    <a:lnTo>
                      <a:pt x="148774" y="46437"/>
                    </a:lnTo>
                    <a:lnTo>
                      <a:pt x="0" y="46437"/>
                    </a:lnTo>
                    <a:close/>
                  </a:path>
                </a:pathLst>
              </a:custGeom>
              <a:solidFill>
                <a:srgbClr val="292A2E">
                  <a:alpha val="5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51" name="任意多边形: 形状 250"/>
              <p:cNvSpPr/>
              <p:nvPr/>
            </p:nvSpPr>
            <p:spPr>
              <a:xfrm>
                <a:off x="1006359" y="5026315"/>
                <a:ext cx="788442" cy="30982"/>
              </a:xfrm>
              <a:custGeom>
                <a:avLst/>
                <a:gdLst>
                  <a:gd name="connsiteX0" fmla="*/ 0 w 788442"/>
                  <a:gd name="connsiteY0" fmla="*/ 0 h 30982"/>
                  <a:gd name="connsiteX1" fmla="*/ 788442 w 788442"/>
                  <a:gd name="connsiteY1" fmla="*/ 0 h 30982"/>
                  <a:gd name="connsiteX2" fmla="*/ 788442 w 788442"/>
                  <a:gd name="connsiteY2" fmla="*/ 30982 h 30982"/>
                  <a:gd name="connsiteX3" fmla="*/ 0 w 788442"/>
                  <a:gd name="connsiteY3" fmla="*/ 30982 h 30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8442" h="30982">
                    <a:moveTo>
                      <a:pt x="0" y="0"/>
                    </a:moveTo>
                    <a:lnTo>
                      <a:pt x="788442" y="0"/>
                    </a:lnTo>
                    <a:lnTo>
                      <a:pt x="788442" y="30982"/>
                    </a:lnTo>
                    <a:lnTo>
                      <a:pt x="0" y="30982"/>
                    </a:lnTo>
                    <a:close/>
                  </a:path>
                </a:pathLst>
              </a:custGeom>
              <a:solidFill>
                <a:srgbClr val="F4F4F4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52" name="任意多边形: 形状 251"/>
              <p:cNvSpPr/>
              <p:nvPr/>
            </p:nvSpPr>
            <p:spPr>
              <a:xfrm>
                <a:off x="1951240" y="4600207"/>
                <a:ext cx="1109722" cy="1292453"/>
              </a:xfrm>
              <a:custGeom>
                <a:avLst/>
                <a:gdLst>
                  <a:gd name="connsiteX0" fmla="*/ 1069905 w 1109722"/>
                  <a:gd name="connsiteY0" fmla="*/ 0 h 1292453"/>
                  <a:gd name="connsiteX1" fmla="*/ 1109722 w 1109722"/>
                  <a:gd name="connsiteY1" fmla="*/ 0 h 1292453"/>
                  <a:gd name="connsiteX2" fmla="*/ 1109722 w 1109722"/>
                  <a:gd name="connsiteY2" fmla="*/ 1292454 h 1292453"/>
                  <a:gd name="connsiteX3" fmla="*/ 1069905 w 1109722"/>
                  <a:gd name="connsiteY3" fmla="*/ 1292454 h 1292453"/>
                  <a:gd name="connsiteX4" fmla="*/ 39817 w 1109722"/>
                  <a:gd name="connsiteY4" fmla="*/ 1292454 h 1292453"/>
                  <a:gd name="connsiteX5" fmla="*/ 0 w 1109722"/>
                  <a:gd name="connsiteY5" fmla="*/ 1292454 h 1292453"/>
                  <a:gd name="connsiteX6" fmla="*/ 0 w 1109722"/>
                  <a:gd name="connsiteY6" fmla="*/ 0 h 1292453"/>
                  <a:gd name="connsiteX7" fmla="*/ 39817 w 1109722"/>
                  <a:gd name="connsiteY7" fmla="*/ 0 h 1292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722" h="1292453">
                    <a:moveTo>
                      <a:pt x="1069905" y="0"/>
                    </a:moveTo>
                    <a:cubicBezTo>
                      <a:pt x="1091895" y="0"/>
                      <a:pt x="1109722" y="0"/>
                      <a:pt x="1109722" y="0"/>
                    </a:cubicBezTo>
                    <a:lnTo>
                      <a:pt x="1109722" y="1292454"/>
                    </a:lnTo>
                    <a:cubicBezTo>
                      <a:pt x="1109722" y="1292454"/>
                      <a:pt x="1091895" y="1292454"/>
                      <a:pt x="1069905" y="1292454"/>
                    </a:cubicBezTo>
                    <a:lnTo>
                      <a:pt x="39817" y="1292454"/>
                    </a:lnTo>
                    <a:cubicBezTo>
                      <a:pt x="17827" y="1292454"/>
                      <a:pt x="0" y="1292454"/>
                      <a:pt x="0" y="1292454"/>
                    </a:cubicBezTo>
                    <a:lnTo>
                      <a:pt x="0" y="0"/>
                    </a:lnTo>
                    <a:cubicBezTo>
                      <a:pt x="0" y="0"/>
                      <a:pt x="17827" y="0"/>
                      <a:pt x="398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53" name="任意多边形: 形状 252"/>
              <p:cNvSpPr/>
              <p:nvPr/>
            </p:nvSpPr>
            <p:spPr>
              <a:xfrm>
                <a:off x="1948791" y="4597759"/>
                <a:ext cx="1114619" cy="1297351"/>
              </a:xfrm>
              <a:custGeom>
                <a:avLst/>
                <a:gdLst>
                  <a:gd name="connsiteX0" fmla="*/ 1072354 w 1114619"/>
                  <a:gd name="connsiteY0" fmla="*/ 1297351 h 1297351"/>
                  <a:gd name="connsiteX1" fmla="*/ 42266 w 1114619"/>
                  <a:gd name="connsiteY1" fmla="*/ 1297351 h 1297351"/>
                  <a:gd name="connsiteX2" fmla="*/ 0 w 1114619"/>
                  <a:gd name="connsiteY2" fmla="*/ 1255085 h 1297351"/>
                  <a:gd name="connsiteX3" fmla="*/ 0 w 1114619"/>
                  <a:gd name="connsiteY3" fmla="*/ 42266 h 1297351"/>
                  <a:gd name="connsiteX4" fmla="*/ 42266 w 1114619"/>
                  <a:gd name="connsiteY4" fmla="*/ 0 h 1297351"/>
                  <a:gd name="connsiteX5" fmla="*/ 1072354 w 1114619"/>
                  <a:gd name="connsiteY5" fmla="*/ 0 h 1297351"/>
                  <a:gd name="connsiteX6" fmla="*/ 1114620 w 1114619"/>
                  <a:gd name="connsiteY6" fmla="*/ 42266 h 1297351"/>
                  <a:gd name="connsiteX7" fmla="*/ 1114620 w 1114619"/>
                  <a:gd name="connsiteY7" fmla="*/ 1255085 h 1297351"/>
                  <a:gd name="connsiteX8" fmla="*/ 1072354 w 1114619"/>
                  <a:gd name="connsiteY8" fmla="*/ 1297351 h 1297351"/>
                  <a:gd name="connsiteX9" fmla="*/ 42266 w 1114619"/>
                  <a:gd name="connsiteY9" fmla="*/ 4898 h 1297351"/>
                  <a:gd name="connsiteX10" fmla="*/ 4898 w 1114619"/>
                  <a:gd name="connsiteY10" fmla="*/ 42266 h 1297351"/>
                  <a:gd name="connsiteX11" fmla="*/ 4898 w 1114619"/>
                  <a:gd name="connsiteY11" fmla="*/ 1255085 h 1297351"/>
                  <a:gd name="connsiteX12" fmla="*/ 42266 w 1114619"/>
                  <a:gd name="connsiteY12" fmla="*/ 1292454 h 1297351"/>
                  <a:gd name="connsiteX13" fmla="*/ 1072354 w 1114619"/>
                  <a:gd name="connsiteY13" fmla="*/ 1292454 h 1297351"/>
                  <a:gd name="connsiteX14" fmla="*/ 1109722 w 1114619"/>
                  <a:gd name="connsiteY14" fmla="*/ 1255085 h 1297351"/>
                  <a:gd name="connsiteX15" fmla="*/ 1109722 w 1114619"/>
                  <a:gd name="connsiteY15" fmla="*/ 42266 h 1297351"/>
                  <a:gd name="connsiteX16" fmla="*/ 1072354 w 1114619"/>
                  <a:gd name="connsiteY16" fmla="*/ 4898 h 129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14619" h="1297351">
                    <a:moveTo>
                      <a:pt x="1072354" y="1297351"/>
                    </a:moveTo>
                    <a:lnTo>
                      <a:pt x="42266" y="1297351"/>
                    </a:lnTo>
                    <a:cubicBezTo>
                      <a:pt x="18934" y="1297325"/>
                      <a:pt x="27" y="1278417"/>
                      <a:pt x="0" y="1255085"/>
                    </a:cubicBezTo>
                    <a:lnTo>
                      <a:pt x="0" y="42266"/>
                    </a:lnTo>
                    <a:cubicBezTo>
                      <a:pt x="27" y="18934"/>
                      <a:pt x="18934" y="27"/>
                      <a:pt x="42266" y="0"/>
                    </a:cubicBezTo>
                    <a:lnTo>
                      <a:pt x="1072354" y="0"/>
                    </a:lnTo>
                    <a:cubicBezTo>
                      <a:pt x="1095686" y="27"/>
                      <a:pt x="1114593" y="18934"/>
                      <a:pt x="1114620" y="42266"/>
                    </a:cubicBezTo>
                    <a:lnTo>
                      <a:pt x="1114620" y="1255085"/>
                    </a:lnTo>
                    <a:cubicBezTo>
                      <a:pt x="1114593" y="1278417"/>
                      <a:pt x="1095686" y="1297325"/>
                      <a:pt x="1072354" y="1297351"/>
                    </a:cubicBezTo>
                    <a:close/>
                    <a:moveTo>
                      <a:pt x="42266" y="4898"/>
                    </a:moveTo>
                    <a:cubicBezTo>
                      <a:pt x="21638" y="4922"/>
                      <a:pt x="4922" y="21638"/>
                      <a:pt x="4898" y="42266"/>
                    </a:cubicBezTo>
                    <a:lnTo>
                      <a:pt x="4898" y="1255085"/>
                    </a:lnTo>
                    <a:cubicBezTo>
                      <a:pt x="4922" y="1275714"/>
                      <a:pt x="21638" y="1292429"/>
                      <a:pt x="42266" y="1292454"/>
                    </a:cubicBezTo>
                    <a:lnTo>
                      <a:pt x="1072354" y="1292454"/>
                    </a:lnTo>
                    <a:cubicBezTo>
                      <a:pt x="1092982" y="1292429"/>
                      <a:pt x="1109698" y="1275714"/>
                      <a:pt x="1109722" y="1255085"/>
                    </a:cubicBezTo>
                    <a:lnTo>
                      <a:pt x="1109722" y="42266"/>
                    </a:lnTo>
                    <a:cubicBezTo>
                      <a:pt x="1109698" y="21638"/>
                      <a:pt x="1092982" y="4922"/>
                      <a:pt x="1072354" y="489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59" name="任意多边形: 形状 258"/>
              <p:cNvSpPr/>
              <p:nvPr/>
            </p:nvSpPr>
            <p:spPr>
              <a:xfrm>
                <a:off x="2047334" y="4712188"/>
                <a:ext cx="242229" cy="468873"/>
              </a:xfrm>
              <a:custGeom>
                <a:avLst/>
                <a:gdLst>
                  <a:gd name="connsiteX0" fmla="*/ 101615 w 242229"/>
                  <a:gd name="connsiteY0" fmla="*/ 242191 h 468873"/>
                  <a:gd name="connsiteX1" fmla="*/ 195443 w 242229"/>
                  <a:gd name="connsiteY1" fmla="*/ 374801 h 468873"/>
                  <a:gd name="connsiteX2" fmla="*/ 156862 w 242229"/>
                  <a:gd name="connsiteY2" fmla="*/ 468874 h 468873"/>
                  <a:gd name="connsiteX3" fmla="*/ 15628 w 242229"/>
                  <a:gd name="connsiteY3" fmla="*/ 156797 h 468873"/>
                  <a:gd name="connsiteX4" fmla="*/ 242230 w 242229"/>
                  <a:gd name="connsiteY4" fmla="*/ 0 h 468873"/>
                  <a:gd name="connsiteX5" fmla="*/ 242230 w 242229"/>
                  <a:gd name="connsiteY5" fmla="*/ 101579 h 468873"/>
                  <a:gd name="connsiteX6" fmla="*/ 101615 w 242229"/>
                  <a:gd name="connsiteY6" fmla="*/ 242191 h 468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229" h="468873">
                    <a:moveTo>
                      <a:pt x="101615" y="242191"/>
                    </a:moveTo>
                    <a:cubicBezTo>
                      <a:pt x="101629" y="301812"/>
                      <a:pt x="139226" y="354946"/>
                      <a:pt x="195443" y="374801"/>
                    </a:cubicBezTo>
                    <a:lnTo>
                      <a:pt x="156862" y="468874"/>
                    </a:lnTo>
                    <a:cubicBezTo>
                      <a:pt x="31684" y="421698"/>
                      <a:pt x="-31548" y="281977"/>
                      <a:pt x="15628" y="156797"/>
                    </a:cubicBezTo>
                    <a:cubicBezTo>
                      <a:pt x="51177" y="62472"/>
                      <a:pt x="141427" y="22"/>
                      <a:pt x="242230" y="0"/>
                    </a:cubicBezTo>
                    <a:lnTo>
                      <a:pt x="242230" y="101579"/>
                    </a:lnTo>
                    <a:cubicBezTo>
                      <a:pt x="164571" y="101579"/>
                      <a:pt x="101617" y="164532"/>
                      <a:pt x="101615" y="242191"/>
                    </a:cubicBez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0" name="任意多边形: 形状 259"/>
              <p:cNvSpPr/>
              <p:nvPr/>
            </p:nvSpPr>
            <p:spPr>
              <a:xfrm>
                <a:off x="2047334" y="4712188"/>
                <a:ext cx="242229" cy="468873"/>
              </a:xfrm>
              <a:custGeom>
                <a:avLst/>
                <a:gdLst>
                  <a:gd name="connsiteX0" fmla="*/ 101615 w 242229"/>
                  <a:gd name="connsiteY0" fmla="*/ 242191 h 468873"/>
                  <a:gd name="connsiteX1" fmla="*/ 195443 w 242229"/>
                  <a:gd name="connsiteY1" fmla="*/ 374801 h 468873"/>
                  <a:gd name="connsiteX2" fmla="*/ 156862 w 242229"/>
                  <a:gd name="connsiteY2" fmla="*/ 468874 h 468873"/>
                  <a:gd name="connsiteX3" fmla="*/ 15628 w 242229"/>
                  <a:gd name="connsiteY3" fmla="*/ 156797 h 468873"/>
                  <a:gd name="connsiteX4" fmla="*/ 242230 w 242229"/>
                  <a:gd name="connsiteY4" fmla="*/ 0 h 468873"/>
                  <a:gd name="connsiteX5" fmla="*/ 242230 w 242229"/>
                  <a:gd name="connsiteY5" fmla="*/ 101579 h 468873"/>
                  <a:gd name="connsiteX6" fmla="*/ 101615 w 242229"/>
                  <a:gd name="connsiteY6" fmla="*/ 242191 h 468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229" h="468873">
                    <a:moveTo>
                      <a:pt x="101615" y="242191"/>
                    </a:moveTo>
                    <a:cubicBezTo>
                      <a:pt x="101629" y="301812"/>
                      <a:pt x="139226" y="354946"/>
                      <a:pt x="195443" y="374801"/>
                    </a:cubicBezTo>
                    <a:lnTo>
                      <a:pt x="156862" y="468874"/>
                    </a:lnTo>
                    <a:cubicBezTo>
                      <a:pt x="31684" y="421698"/>
                      <a:pt x="-31548" y="281977"/>
                      <a:pt x="15628" y="156797"/>
                    </a:cubicBezTo>
                    <a:cubicBezTo>
                      <a:pt x="51177" y="62472"/>
                      <a:pt x="141427" y="22"/>
                      <a:pt x="242230" y="0"/>
                    </a:cubicBezTo>
                    <a:lnTo>
                      <a:pt x="242230" y="101579"/>
                    </a:lnTo>
                    <a:cubicBezTo>
                      <a:pt x="164571" y="101579"/>
                      <a:pt x="101617" y="164532"/>
                      <a:pt x="101615" y="242191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1" name="任意多边形: 形状 260"/>
              <p:cNvSpPr/>
              <p:nvPr/>
            </p:nvSpPr>
            <p:spPr>
              <a:xfrm>
                <a:off x="2289563" y="4712188"/>
                <a:ext cx="242191" cy="242191"/>
              </a:xfrm>
              <a:custGeom>
                <a:avLst/>
                <a:gdLst>
                  <a:gd name="connsiteX0" fmla="*/ 242191 w 242191"/>
                  <a:gd name="connsiteY0" fmla="*/ 242191 h 242191"/>
                  <a:gd name="connsiteX1" fmla="*/ 140613 w 242191"/>
                  <a:gd name="connsiteY1" fmla="*/ 242191 h 242191"/>
                  <a:gd name="connsiteX2" fmla="*/ 0 w 242191"/>
                  <a:gd name="connsiteY2" fmla="*/ 101579 h 242191"/>
                  <a:gd name="connsiteX3" fmla="*/ 0 w 242191"/>
                  <a:gd name="connsiteY3" fmla="*/ 0 h 242191"/>
                  <a:gd name="connsiteX4" fmla="*/ 242191 w 242191"/>
                  <a:gd name="connsiteY4" fmla="*/ 242191 h 242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191" h="242191">
                    <a:moveTo>
                      <a:pt x="242191" y="242191"/>
                    </a:moveTo>
                    <a:lnTo>
                      <a:pt x="140613" y="242191"/>
                    </a:lnTo>
                    <a:cubicBezTo>
                      <a:pt x="140613" y="164532"/>
                      <a:pt x="77659" y="101579"/>
                      <a:pt x="0" y="101579"/>
                    </a:cubicBezTo>
                    <a:lnTo>
                      <a:pt x="0" y="0"/>
                    </a:lnTo>
                    <a:cubicBezTo>
                      <a:pt x="133756" y="8"/>
                      <a:pt x="242184" y="108436"/>
                      <a:pt x="242191" y="242191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2" name="任意多边形: 形状 261"/>
              <p:cNvSpPr/>
              <p:nvPr/>
            </p:nvSpPr>
            <p:spPr>
              <a:xfrm>
                <a:off x="2326205" y="4954379"/>
                <a:ext cx="205549" cy="236181"/>
              </a:xfrm>
              <a:custGeom>
                <a:avLst/>
                <a:gdLst>
                  <a:gd name="connsiteX0" fmla="*/ 205550 w 205549"/>
                  <a:gd name="connsiteY0" fmla="*/ 0 h 236181"/>
                  <a:gd name="connsiteX1" fmla="*/ 17210 w 205549"/>
                  <a:gd name="connsiteY1" fmla="*/ 236182 h 236181"/>
                  <a:gd name="connsiteX2" fmla="*/ 0 w 205549"/>
                  <a:gd name="connsiteY2" fmla="*/ 135781 h 236181"/>
                  <a:gd name="connsiteX3" fmla="*/ 103971 w 205549"/>
                  <a:gd name="connsiteY3" fmla="*/ 10 h 236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549" h="236181">
                    <a:moveTo>
                      <a:pt x="205550" y="0"/>
                    </a:moveTo>
                    <a:cubicBezTo>
                      <a:pt x="205538" y="113017"/>
                      <a:pt x="127391" y="211015"/>
                      <a:pt x="17210" y="236182"/>
                    </a:cubicBezTo>
                    <a:lnTo>
                      <a:pt x="0" y="135781"/>
                    </a:lnTo>
                    <a:cubicBezTo>
                      <a:pt x="61345" y="119203"/>
                      <a:pt x="103959" y="63556"/>
                      <a:pt x="103971" y="10"/>
                    </a:cubicBezTo>
                    <a:close/>
                  </a:path>
                </a:pathLst>
              </a:custGeom>
              <a:solidFill>
                <a:srgbClr val="146BE8">
                  <a:alpha val="5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>
                <a:off x="2204196" y="5086989"/>
                <a:ext cx="139219" cy="109583"/>
              </a:xfrm>
              <a:custGeom>
                <a:avLst/>
                <a:gdLst>
                  <a:gd name="connsiteX0" fmla="*/ 139219 w 139219"/>
                  <a:gd name="connsiteY0" fmla="*/ 103572 h 109583"/>
                  <a:gd name="connsiteX1" fmla="*/ 0 w 139219"/>
                  <a:gd name="connsiteY1" fmla="*/ 94083 h 109583"/>
                  <a:gd name="connsiteX2" fmla="*/ 38581 w 139219"/>
                  <a:gd name="connsiteY2" fmla="*/ 0 h 109583"/>
                  <a:gd name="connsiteX3" fmla="*/ 122009 w 139219"/>
                  <a:gd name="connsiteY3" fmla="*/ 3161 h 109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219" h="109583">
                    <a:moveTo>
                      <a:pt x="139219" y="103572"/>
                    </a:moveTo>
                    <a:cubicBezTo>
                      <a:pt x="92880" y="114068"/>
                      <a:pt x="44485" y="110769"/>
                      <a:pt x="0" y="94083"/>
                    </a:cubicBezTo>
                    <a:lnTo>
                      <a:pt x="38581" y="0"/>
                    </a:lnTo>
                    <a:cubicBezTo>
                      <a:pt x="65439" y="9425"/>
                      <a:pt x="94514" y="10527"/>
                      <a:pt x="122009" y="3161"/>
                    </a:cubicBezTo>
                    <a:close/>
                  </a:path>
                </a:pathLst>
              </a:custGeom>
              <a:solidFill>
                <a:srgbClr val="146BE8">
                  <a:alpha val="2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8" name="任意多边形: 形状 267"/>
              <p:cNvSpPr/>
              <p:nvPr/>
            </p:nvSpPr>
            <p:spPr>
              <a:xfrm>
                <a:off x="2026736" y="5285019"/>
                <a:ext cx="958719" cy="514832"/>
              </a:xfrm>
              <a:custGeom>
                <a:avLst/>
                <a:gdLst>
                  <a:gd name="connsiteX0" fmla="*/ 929216 w 958719"/>
                  <a:gd name="connsiteY0" fmla="*/ 514833 h 514832"/>
                  <a:gd name="connsiteX1" fmla="*/ 29513 w 958719"/>
                  <a:gd name="connsiteY1" fmla="*/ 514833 h 514832"/>
                  <a:gd name="connsiteX2" fmla="*/ 0 w 958719"/>
                  <a:gd name="connsiteY2" fmla="*/ 485327 h 514832"/>
                  <a:gd name="connsiteX3" fmla="*/ 0 w 958719"/>
                  <a:gd name="connsiteY3" fmla="*/ 29503 h 514832"/>
                  <a:gd name="connsiteX4" fmla="*/ 29503 w 958719"/>
                  <a:gd name="connsiteY4" fmla="*/ 0 h 514832"/>
                  <a:gd name="connsiteX5" fmla="*/ 929216 w 958719"/>
                  <a:gd name="connsiteY5" fmla="*/ 0 h 514832"/>
                  <a:gd name="connsiteX6" fmla="*/ 958719 w 958719"/>
                  <a:gd name="connsiteY6" fmla="*/ 29503 h 514832"/>
                  <a:gd name="connsiteX7" fmla="*/ 958719 w 958719"/>
                  <a:gd name="connsiteY7" fmla="*/ 485327 h 514832"/>
                  <a:gd name="connsiteX8" fmla="*/ 929216 w 958719"/>
                  <a:gd name="connsiteY8" fmla="*/ 514833 h 514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8719" h="514832">
                    <a:moveTo>
                      <a:pt x="929216" y="514833"/>
                    </a:moveTo>
                    <a:lnTo>
                      <a:pt x="29513" y="514833"/>
                    </a:lnTo>
                    <a:cubicBezTo>
                      <a:pt x="13221" y="514818"/>
                      <a:pt x="17" y="501619"/>
                      <a:pt x="0" y="485327"/>
                    </a:cubicBezTo>
                    <a:lnTo>
                      <a:pt x="0" y="29503"/>
                    </a:lnTo>
                    <a:cubicBezTo>
                      <a:pt x="17" y="13216"/>
                      <a:pt x="13216" y="17"/>
                      <a:pt x="29503" y="0"/>
                    </a:cubicBezTo>
                    <a:lnTo>
                      <a:pt x="929216" y="0"/>
                    </a:lnTo>
                    <a:cubicBezTo>
                      <a:pt x="945503" y="20"/>
                      <a:pt x="958700" y="13216"/>
                      <a:pt x="958719" y="29503"/>
                    </a:cubicBezTo>
                    <a:lnTo>
                      <a:pt x="958719" y="485327"/>
                    </a:lnTo>
                    <a:cubicBezTo>
                      <a:pt x="958702" y="501614"/>
                      <a:pt x="945503" y="514813"/>
                      <a:pt x="929216" y="514833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9" name="任意多边形: 形状 268"/>
              <p:cNvSpPr/>
              <p:nvPr/>
            </p:nvSpPr>
            <p:spPr>
              <a:xfrm>
                <a:off x="2127098" y="5388419"/>
                <a:ext cx="27061" cy="344151"/>
              </a:xfrm>
              <a:custGeom>
                <a:avLst/>
                <a:gdLst>
                  <a:gd name="connsiteX0" fmla="*/ 22289 w 27061"/>
                  <a:gd name="connsiteY0" fmla="*/ 0 h 344151"/>
                  <a:gd name="connsiteX1" fmla="*/ 27062 w 27061"/>
                  <a:gd name="connsiteY1" fmla="*/ 0 h 344151"/>
                  <a:gd name="connsiteX2" fmla="*/ 27062 w 27061"/>
                  <a:gd name="connsiteY2" fmla="*/ 344152 h 344151"/>
                  <a:gd name="connsiteX3" fmla="*/ 22289 w 27061"/>
                  <a:gd name="connsiteY3" fmla="*/ 344152 h 344151"/>
                  <a:gd name="connsiteX4" fmla="*/ 4773 w 27061"/>
                  <a:gd name="connsiteY4" fmla="*/ 344152 h 344151"/>
                  <a:gd name="connsiteX5" fmla="*/ 0 w 27061"/>
                  <a:gd name="connsiteY5" fmla="*/ 344152 h 344151"/>
                  <a:gd name="connsiteX6" fmla="*/ 0 w 27061"/>
                  <a:gd name="connsiteY6" fmla="*/ 0 h 344151"/>
                  <a:gd name="connsiteX7" fmla="*/ 4773 w 27061"/>
                  <a:gd name="connsiteY7" fmla="*/ 0 h 34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344151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344152"/>
                    </a:lnTo>
                    <a:cubicBezTo>
                      <a:pt x="27062" y="344152"/>
                      <a:pt x="24925" y="344152"/>
                      <a:pt x="22289" y="344152"/>
                    </a:cubicBezTo>
                    <a:lnTo>
                      <a:pt x="4773" y="344152"/>
                    </a:lnTo>
                    <a:cubicBezTo>
                      <a:pt x="2137" y="344152"/>
                      <a:pt x="0" y="344152"/>
                      <a:pt x="0" y="344152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>
                  <a:alpha val="5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0" name="任意多边形: 形状 269"/>
              <p:cNvSpPr/>
              <p:nvPr/>
            </p:nvSpPr>
            <p:spPr>
              <a:xfrm>
                <a:off x="2100036" y="5496512"/>
                <a:ext cx="27061" cy="236061"/>
              </a:xfrm>
              <a:custGeom>
                <a:avLst/>
                <a:gdLst>
                  <a:gd name="connsiteX0" fmla="*/ 22289 w 27061"/>
                  <a:gd name="connsiteY0" fmla="*/ 0 h 236061"/>
                  <a:gd name="connsiteX1" fmla="*/ 27062 w 27061"/>
                  <a:gd name="connsiteY1" fmla="*/ 0 h 236061"/>
                  <a:gd name="connsiteX2" fmla="*/ 27062 w 27061"/>
                  <a:gd name="connsiteY2" fmla="*/ 236062 h 236061"/>
                  <a:gd name="connsiteX3" fmla="*/ 22289 w 27061"/>
                  <a:gd name="connsiteY3" fmla="*/ 236062 h 236061"/>
                  <a:gd name="connsiteX4" fmla="*/ 4773 w 27061"/>
                  <a:gd name="connsiteY4" fmla="*/ 236062 h 236061"/>
                  <a:gd name="connsiteX5" fmla="*/ 0 w 27061"/>
                  <a:gd name="connsiteY5" fmla="*/ 236062 h 236061"/>
                  <a:gd name="connsiteX6" fmla="*/ 0 w 27061"/>
                  <a:gd name="connsiteY6" fmla="*/ 0 h 236061"/>
                  <a:gd name="connsiteX7" fmla="*/ 4773 w 27061"/>
                  <a:gd name="connsiteY7" fmla="*/ 0 h 23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236061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236062"/>
                    </a:lnTo>
                    <a:cubicBezTo>
                      <a:pt x="27062" y="236062"/>
                      <a:pt x="24925" y="236062"/>
                      <a:pt x="22289" y="236062"/>
                    </a:cubicBezTo>
                    <a:lnTo>
                      <a:pt x="4773" y="236062"/>
                    </a:lnTo>
                    <a:cubicBezTo>
                      <a:pt x="2137" y="236062"/>
                      <a:pt x="0" y="236062"/>
                      <a:pt x="0" y="236062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1" name="任意多边形: 形状 270"/>
              <p:cNvSpPr/>
              <p:nvPr/>
            </p:nvSpPr>
            <p:spPr>
              <a:xfrm>
                <a:off x="2509295" y="5689026"/>
                <a:ext cx="27061" cy="43546"/>
              </a:xfrm>
              <a:custGeom>
                <a:avLst/>
                <a:gdLst>
                  <a:gd name="connsiteX0" fmla="*/ 22289 w 27061"/>
                  <a:gd name="connsiteY0" fmla="*/ 0 h 43546"/>
                  <a:gd name="connsiteX1" fmla="*/ 27062 w 27061"/>
                  <a:gd name="connsiteY1" fmla="*/ 0 h 43546"/>
                  <a:gd name="connsiteX2" fmla="*/ 27062 w 27061"/>
                  <a:gd name="connsiteY2" fmla="*/ 43547 h 43546"/>
                  <a:gd name="connsiteX3" fmla="*/ 22289 w 27061"/>
                  <a:gd name="connsiteY3" fmla="*/ 43547 h 43546"/>
                  <a:gd name="connsiteX4" fmla="*/ 4773 w 27061"/>
                  <a:gd name="connsiteY4" fmla="*/ 43547 h 43546"/>
                  <a:gd name="connsiteX5" fmla="*/ 0 w 27061"/>
                  <a:gd name="connsiteY5" fmla="*/ 43547 h 43546"/>
                  <a:gd name="connsiteX6" fmla="*/ 0 w 27061"/>
                  <a:gd name="connsiteY6" fmla="*/ 0 h 43546"/>
                  <a:gd name="connsiteX7" fmla="*/ 4773 w 27061"/>
                  <a:gd name="connsiteY7" fmla="*/ 0 h 43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43546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43547"/>
                    </a:lnTo>
                    <a:cubicBezTo>
                      <a:pt x="27062" y="43547"/>
                      <a:pt x="24925" y="43547"/>
                      <a:pt x="22289" y="43547"/>
                    </a:cubicBezTo>
                    <a:lnTo>
                      <a:pt x="4773" y="43547"/>
                    </a:lnTo>
                    <a:cubicBezTo>
                      <a:pt x="2137" y="43547"/>
                      <a:pt x="0" y="43547"/>
                      <a:pt x="0" y="43547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>
                  <a:alpha val="5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>
                <a:off x="2316608" y="5477076"/>
                <a:ext cx="27061" cy="255495"/>
              </a:xfrm>
              <a:custGeom>
                <a:avLst/>
                <a:gdLst>
                  <a:gd name="connsiteX0" fmla="*/ 22289 w 27061"/>
                  <a:gd name="connsiteY0" fmla="*/ 0 h 255495"/>
                  <a:gd name="connsiteX1" fmla="*/ 27062 w 27061"/>
                  <a:gd name="connsiteY1" fmla="*/ 0 h 255495"/>
                  <a:gd name="connsiteX2" fmla="*/ 27062 w 27061"/>
                  <a:gd name="connsiteY2" fmla="*/ 255495 h 255495"/>
                  <a:gd name="connsiteX3" fmla="*/ 22289 w 27061"/>
                  <a:gd name="connsiteY3" fmla="*/ 255495 h 255495"/>
                  <a:gd name="connsiteX4" fmla="*/ 4773 w 27061"/>
                  <a:gd name="connsiteY4" fmla="*/ 255495 h 255495"/>
                  <a:gd name="connsiteX5" fmla="*/ 0 w 27061"/>
                  <a:gd name="connsiteY5" fmla="*/ 255495 h 255495"/>
                  <a:gd name="connsiteX6" fmla="*/ 0 w 27061"/>
                  <a:gd name="connsiteY6" fmla="*/ 0 h 255495"/>
                  <a:gd name="connsiteX7" fmla="*/ 4773 w 27061"/>
                  <a:gd name="connsiteY7" fmla="*/ 0 h 255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255495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255495"/>
                    </a:lnTo>
                    <a:cubicBezTo>
                      <a:pt x="27062" y="255495"/>
                      <a:pt x="24925" y="255495"/>
                      <a:pt x="22289" y="255495"/>
                    </a:cubicBezTo>
                    <a:lnTo>
                      <a:pt x="4773" y="255495"/>
                    </a:lnTo>
                    <a:cubicBezTo>
                      <a:pt x="2137" y="255495"/>
                      <a:pt x="0" y="255495"/>
                      <a:pt x="0" y="255495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3" name="任意多边形: 形状 272"/>
              <p:cNvSpPr/>
              <p:nvPr/>
            </p:nvSpPr>
            <p:spPr>
              <a:xfrm>
                <a:off x="2235386" y="5526573"/>
                <a:ext cx="27061" cy="205997"/>
              </a:xfrm>
              <a:custGeom>
                <a:avLst/>
                <a:gdLst>
                  <a:gd name="connsiteX0" fmla="*/ 22289 w 27061"/>
                  <a:gd name="connsiteY0" fmla="*/ 0 h 205997"/>
                  <a:gd name="connsiteX1" fmla="*/ 27062 w 27061"/>
                  <a:gd name="connsiteY1" fmla="*/ 0 h 205997"/>
                  <a:gd name="connsiteX2" fmla="*/ 27062 w 27061"/>
                  <a:gd name="connsiteY2" fmla="*/ 205998 h 205997"/>
                  <a:gd name="connsiteX3" fmla="*/ 22289 w 27061"/>
                  <a:gd name="connsiteY3" fmla="*/ 205998 h 205997"/>
                  <a:gd name="connsiteX4" fmla="*/ 4773 w 27061"/>
                  <a:gd name="connsiteY4" fmla="*/ 205998 h 205997"/>
                  <a:gd name="connsiteX5" fmla="*/ 0 w 27061"/>
                  <a:gd name="connsiteY5" fmla="*/ 205998 h 205997"/>
                  <a:gd name="connsiteX6" fmla="*/ 0 w 27061"/>
                  <a:gd name="connsiteY6" fmla="*/ 0 h 205997"/>
                  <a:gd name="connsiteX7" fmla="*/ 4773 w 27061"/>
                  <a:gd name="connsiteY7" fmla="*/ 0 h 20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205997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205998"/>
                    </a:lnTo>
                    <a:cubicBezTo>
                      <a:pt x="27062" y="205998"/>
                      <a:pt x="24925" y="205998"/>
                      <a:pt x="22289" y="205998"/>
                    </a:cubicBezTo>
                    <a:lnTo>
                      <a:pt x="4773" y="205998"/>
                    </a:lnTo>
                    <a:cubicBezTo>
                      <a:pt x="2137" y="205998"/>
                      <a:pt x="0" y="205998"/>
                      <a:pt x="0" y="205998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>
                  <a:alpha val="5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4" name="任意多边形: 形状 273"/>
              <p:cNvSpPr/>
              <p:nvPr/>
            </p:nvSpPr>
            <p:spPr>
              <a:xfrm>
                <a:off x="2208322" y="5597750"/>
                <a:ext cx="27061" cy="134821"/>
              </a:xfrm>
              <a:custGeom>
                <a:avLst/>
                <a:gdLst>
                  <a:gd name="connsiteX0" fmla="*/ 22289 w 27061"/>
                  <a:gd name="connsiteY0" fmla="*/ 0 h 134821"/>
                  <a:gd name="connsiteX1" fmla="*/ 27062 w 27061"/>
                  <a:gd name="connsiteY1" fmla="*/ 0 h 134821"/>
                  <a:gd name="connsiteX2" fmla="*/ 27062 w 27061"/>
                  <a:gd name="connsiteY2" fmla="*/ 134821 h 134821"/>
                  <a:gd name="connsiteX3" fmla="*/ 22289 w 27061"/>
                  <a:gd name="connsiteY3" fmla="*/ 134821 h 134821"/>
                  <a:gd name="connsiteX4" fmla="*/ 4773 w 27061"/>
                  <a:gd name="connsiteY4" fmla="*/ 134821 h 134821"/>
                  <a:gd name="connsiteX5" fmla="*/ 0 w 27061"/>
                  <a:gd name="connsiteY5" fmla="*/ 134821 h 134821"/>
                  <a:gd name="connsiteX6" fmla="*/ 0 w 27061"/>
                  <a:gd name="connsiteY6" fmla="*/ 0 h 134821"/>
                  <a:gd name="connsiteX7" fmla="*/ 4773 w 27061"/>
                  <a:gd name="connsiteY7" fmla="*/ 0 h 13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134821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134821"/>
                    </a:lnTo>
                    <a:cubicBezTo>
                      <a:pt x="27062" y="134821"/>
                      <a:pt x="24925" y="134821"/>
                      <a:pt x="22289" y="134821"/>
                    </a:cubicBezTo>
                    <a:lnTo>
                      <a:pt x="4773" y="134821"/>
                    </a:lnTo>
                    <a:cubicBezTo>
                      <a:pt x="2137" y="134821"/>
                      <a:pt x="0" y="134821"/>
                      <a:pt x="0" y="134821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5" name="任意多边形: 形状 274"/>
              <p:cNvSpPr/>
              <p:nvPr/>
            </p:nvSpPr>
            <p:spPr>
              <a:xfrm>
                <a:off x="2834153" y="5454980"/>
                <a:ext cx="27061" cy="277593"/>
              </a:xfrm>
              <a:custGeom>
                <a:avLst/>
                <a:gdLst>
                  <a:gd name="connsiteX0" fmla="*/ 22289 w 27061"/>
                  <a:gd name="connsiteY0" fmla="*/ 0 h 277593"/>
                  <a:gd name="connsiteX1" fmla="*/ 27062 w 27061"/>
                  <a:gd name="connsiteY1" fmla="*/ 0 h 277593"/>
                  <a:gd name="connsiteX2" fmla="*/ 27062 w 27061"/>
                  <a:gd name="connsiteY2" fmla="*/ 277593 h 277593"/>
                  <a:gd name="connsiteX3" fmla="*/ 22289 w 27061"/>
                  <a:gd name="connsiteY3" fmla="*/ 277593 h 277593"/>
                  <a:gd name="connsiteX4" fmla="*/ 4773 w 27061"/>
                  <a:gd name="connsiteY4" fmla="*/ 277593 h 277593"/>
                  <a:gd name="connsiteX5" fmla="*/ 0 w 27061"/>
                  <a:gd name="connsiteY5" fmla="*/ 277593 h 277593"/>
                  <a:gd name="connsiteX6" fmla="*/ 0 w 27061"/>
                  <a:gd name="connsiteY6" fmla="*/ 0 h 277593"/>
                  <a:gd name="connsiteX7" fmla="*/ 4773 w 27061"/>
                  <a:gd name="connsiteY7" fmla="*/ 0 h 27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277593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277593"/>
                    </a:lnTo>
                    <a:cubicBezTo>
                      <a:pt x="27062" y="277593"/>
                      <a:pt x="24925" y="277593"/>
                      <a:pt x="22289" y="277593"/>
                    </a:cubicBezTo>
                    <a:lnTo>
                      <a:pt x="4773" y="277593"/>
                    </a:lnTo>
                    <a:cubicBezTo>
                      <a:pt x="2137" y="277593"/>
                      <a:pt x="0" y="277593"/>
                      <a:pt x="0" y="277593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>
                  <a:alpha val="5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6" name="任意多边形: 形状 275"/>
              <p:cNvSpPr/>
              <p:nvPr/>
            </p:nvSpPr>
            <p:spPr>
              <a:xfrm>
                <a:off x="2807091" y="5557181"/>
                <a:ext cx="27061" cy="175392"/>
              </a:xfrm>
              <a:custGeom>
                <a:avLst/>
                <a:gdLst>
                  <a:gd name="connsiteX0" fmla="*/ 22289 w 27061"/>
                  <a:gd name="connsiteY0" fmla="*/ 0 h 175392"/>
                  <a:gd name="connsiteX1" fmla="*/ 27062 w 27061"/>
                  <a:gd name="connsiteY1" fmla="*/ 0 h 175392"/>
                  <a:gd name="connsiteX2" fmla="*/ 27062 w 27061"/>
                  <a:gd name="connsiteY2" fmla="*/ 175393 h 175392"/>
                  <a:gd name="connsiteX3" fmla="*/ 22289 w 27061"/>
                  <a:gd name="connsiteY3" fmla="*/ 175393 h 175392"/>
                  <a:gd name="connsiteX4" fmla="*/ 4773 w 27061"/>
                  <a:gd name="connsiteY4" fmla="*/ 175393 h 175392"/>
                  <a:gd name="connsiteX5" fmla="*/ 0 w 27061"/>
                  <a:gd name="connsiteY5" fmla="*/ 175393 h 175392"/>
                  <a:gd name="connsiteX6" fmla="*/ 0 w 27061"/>
                  <a:gd name="connsiteY6" fmla="*/ 0 h 175392"/>
                  <a:gd name="connsiteX7" fmla="*/ 4773 w 27061"/>
                  <a:gd name="connsiteY7" fmla="*/ 0 h 175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175392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175393"/>
                    </a:lnTo>
                    <a:cubicBezTo>
                      <a:pt x="27062" y="175393"/>
                      <a:pt x="24925" y="175393"/>
                      <a:pt x="22289" y="175393"/>
                    </a:cubicBezTo>
                    <a:lnTo>
                      <a:pt x="4773" y="175393"/>
                    </a:lnTo>
                    <a:cubicBezTo>
                      <a:pt x="2137" y="175393"/>
                      <a:pt x="0" y="175393"/>
                      <a:pt x="0" y="175393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7" name="任意多边形: 形状 276"/>
              <p:cNvSpPr/>
              <p:nvPr/>
            </p:nvSpPr>
            <p:spPr>
              <a:xfrm>
                <a:off x="2617581" y="5498280"/>
                <a:ext cx="27061" cy="234291"/>
              </a:xfrm>
              <a:custGeom>
                <a:avLst/>
                <a:gdLst>
                  <a:gd name="connsiteX0" fmla="*/ 22289 w 27061"/>
                  <a:gd name="connsiteY0" fmla="*/ 0 h 234291"/>
                  <a:gd name="connsiteX1" fmla="*/ 27062 w 27061"/>
                  <a:gd name="connsiteY1" fmla="*/ 0 h 234291"/>
                  <a:gd name="connsiteX2" fmla="*/ 27062 w 27061"/>
                  <a:gd name="connsiteY2" fmla="*/ 234291 h 234291"/>
                  <a:gd name="connsiteX3" fmla="*/ 22289 w 27061"/>
                  <a:gd name="connsiteY3" fmla="*/ 234291 h 234291"/>
                  <a:gd name="connsiteX4" fmla="*/ 4773 w 27061"/>
                  <a:gd name="connsiteY4" fmla="*/ 234291 h 234291"/>
                  <a:gd name="connsiteX5" fmla="*/ 0 w 27061"/>
                  <a:gd name="connsiteY5" fmla="*/ 234291 h 234291"/>
                  <a:gd name="connsiteX6" fmla="*/ 0 w 27061"/>
                  <a:gd name="connsiteY6" fmla="*/ 0 h 234291"/>
                  <a:gd name="connsiteX7" fmla="*/ 4773 w 27061"/>
                  <a:gd name="connsiteY7" fmla="*/ 0 h 23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234291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234291"/>
                    </a:lnTo>
                    <a:cubicBezTo>
                      <a:pt x="27062" y="234291"/>
                      <a:pt x="24925" y="234291"/>
                      <a:pt x="22289" y="234291"/>
                    </a:cubicBezTo>
                    <a:lnTo>
                      <a:pt x="4773" y="234291"/>
                    </a:lnTo>
                    <a:cubicBezTo>
                      <a:pt x="2137" y="234291"/>
                      <a:pt x="0" y="234291"/>
                      <a:pt x="0" y="234291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>
                  <a:alpha val="5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8" name="任意多边形: 形状 277"/>
              <p:cNvSpPr/>
              <p:nvPr/>
            </p:nvSpPr>
            <p:spPr>
              <a:xfrm>
                <a:off x="2590517" y="5524805"/>
                <a:ext cx="27061" cy="207765"/>
              </a:xfrm>
              <a:custGeom>
                <a:avLst/>
                <a:gdLst>
                  <a:gd name="connsiteX0" fmla="*/ 22289 w 27061"/>
                  <a:gd name="connsiteY0" fmla="*/ 0 h 207765"/>
                  <a:gd name="connsiteX1" fmla="*/ 27062 w 27061"/>
                  <a:gd name="connsiteY1" fmla="*/ 0 h 207765"/>
                  <a:gd name="connsiteX2" fmla="*/ 27062 w 27061"/>
                  <a:gd name="connsiteY2" fmla="*/ 207766 h 207765"/>
                  <a:gd name="connsiteX3" fmla="*/ 22289 w 27061"/>
                  <a:gd name="connsiteY3" fmla="*/ 207766 h 207765"/>
                  <a:gd name="connsiteX4" fmla="*/ 4773 w 27061"/>
                  <a:gd name="connsiteY4" fmla="*/ 207766 h 207765"/>
                  <a:gd name="connsiteX5" fmla="*/ 0 w 27061"/>
                  <a:gd name="connsiteY5" fmla="*/ 207766 h 207765"/>
                  <a:gd name="connsiteX6" fmla="*/ 0 w 27061"/>
                  <a:gd name="connsiteY6" fmla="*/ 0 h 207765"/>
                  <a:gd name="connsiteX7" fmla="*/ 4773 w 27061"/>
                  <a:gd name="connsiteY7" fmla="*/ 0 h 207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207765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207766"/>
                    </a:lnTo>
                    <a:cubicBezTo>
                      <a:pt x="27062" y="207766"/>
                      <a:pt x="24925" y="207766"/>
                      <a:pt x="22289" y="207766"/>
                    </a:cubicBezTo>
                    <a:lnTo>
                      <a:pt x="4773" y="207766"/>
                    </a:lnTo>
                    <a:cubicBezTo>
                      <a:pt x="2137" y="207766"/>
                      <a:pt x="0" y="207766"/>
                      <a:pt x="0" y="207766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9" name="任意多边形: 形状 278"/>
              <p:cNvSpPr/>
              <p:nvPr/>
            </p:nvSpPr>
            <p:spPr>
              <a:xfrm>
                <a:off x="2725867" y="5388419"/>
                <a:ext cx="27061" cy="344151"/>
              </a:xfrm>
              <a:custGeom>
                <a:avLst/>
                <a:gdLst>
                  <a:gd name="connsiteX0" fmla="*/ 22289 w 27061"/>
                  <a:gd name="connsiteY0" fmla="*/ 0 h 344151"/>
                  <a:gd name="connsiteX1" fmla="*/ 27062 w 27061"/>
                  <a:gd name="connsiteY1" fmla="*/ 0 h 344151"/>
                  <a:gd name="connsiteX2" fmla="*/ 27062 w 27061"/>
                  <a:gd name="connsiteY2" fmla="*/ 344152 h 344151"/>
                  <a:gd name="connsiteX3" fmla="*/ 22289 w 27061"/>
                  <a:gd name="connsiteY3" fmla="*/ 344152 h 344151"/>
                  <a:gd name="connsiteX4" fmla="*/ 4773 w 27061"/>
                  <a:gd name="connsiteY4" fmla="*/ 344152 h 344151"/>
                  <a:gd name="connsiteX5" fmla="*/ 0 w 27061"/>
                  <a:gd name="connsiteY5" fmla="*/ 344152 h 344151"/>
                  <a:gd name="connsiteX6" fmla="*/ 0 w 27061"/>
                  <a:gd name="connsiteY6" fmla="*/ 0 h 344151"/>
                  <a:gd name="connsiteX7" fmla="*/ 4773 w 27061"/>
                  <a:gd name="connsiteY7" fmla="*/ 0 h 34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344151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344152"/>
                    </a:lnTo>
                    <a:cubicBezTo>
                      <a:pt x="27062" y="344152"/>
                      <a:pt x="24925" y="344152"/>
                      <a:pt x="22289" y="344152"/>
                    </a:cubicBezTo>
                    <a:lnTo>
                      <a:pt x="4773" y="344152"/>
                    </a:lnTo>
                    <a:cubicBezTo>
                      <a:pt x="2137" y="344152"/>
                      <a:pt x="0" y="344152"/>
                      <a:pt x="0" y="344152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>
                  <a:alpha val="5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80" name="任意多边形: 形状 279"/>
              <p:cNvSpPr/>
              <p:nvPr/>
            </p:nvSpPr>
            <p:spPr>
              <a:xfrm>
                <a:off x="2698805" y="5404998"/>
                <a:ext cx="27061" cy="327573"/>
              </a:xfrm>
              <a:custGeom>
                <a:avLst/>
                <a:gdLst>
                  <a:gd name="connsiteX0" fmla="*/ 22289 w 27061"/>
                  <a:gd name="connsiteY0" fmla="*/ 0 h 327573"/>
                  <a:gd name="connsiteX1" fmla="*/ 27062 w 27061"/>
                  <a:gd name="connsiteY1" fmla="*/ 0 h 327573"/>
                  <a:gd name="connsiteX2" fmla="*/ 27062 w 27061"/>
                  <a:gd name="connsiteY2" fmla="*/ 327573 h 327573"/>
                  <a:gd name="connsiteX3" fmla="*/ 22289 w 27061"/>
                  <a:gd name="connsiteY3" fmla="*/ 327573 h 327573"/>
                  <a:gd name="connsiteX4" fmla="*/ 4773 w 27061"/>
                  <a:gd name="connsiteY4" fmla="*/ 327573 h 327573"/>
                  <a:gd name="connsiteX5" fmla="*/ 0 w 27061"/>
                  <a:gd name="connsiteY5" fmla="*/ 327573 h 327573"/>
                  <a:gd name="connsiteX6" fmla="*/ 0 w 27061"/>
                  <a:gd name="connsiteY6" fmla="*/ 0 h 327573"/>
                  <a:gd name="connsiteX7" fmla="*/ 4773 w 27061"/>
                  <a:gd name="connsiteY7" fmla="*/ 0 h 327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327573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327573"/>
                    </a:lnTo>
                    <a:cubicBezTo>
                      <a:pt x="27062" y="327573"/>
                      <a:pt x="24925" y="327573"/>
                      <a:pt x="22289" y="327573"/>
                    </a:cubicBezTo>
                    <a:lnTo>
                      <a:pt x="4773" y="327573"/>
                    </a:lnTo>
                    <a:cubicBezTo>
                      <a:pt x="2137" y="327573"/>
                      <a:pt x="0" y="327573"/>
                      <a:pt x="0" y="327573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81" name="任意多边形: 形状 280"/>
              <p:cNvSpPr/>
              <p:nvPr/>
            </p:nvSpPr>
            <p:spPr>
              <a:xfrm>
                <a:off x="2942439" y="5388419"/>
                <a:ext cx="27061" cy="344151"/>
              </a:xfrm>
              <a:custGeom>
                <a:avLst/>
                <a:gdLst>
                  <a:gd name="connsiteX0" fmla="*/ 22289 w 27061"/>
                  <a:gd name="connsiteY0" fmla="*/ 0 h 344151"/>
                  <a:gd name="connsiteX1" fmla="*/ 27062 w 27061"/>
                  <a:gd name="connsiteY1" fmla="*/ 0 h 344151"/>
                  <a:gd name="connsiteX2" fmla="*/ 27062 w 27061"/>
                  <a:gd name="connsiteY2" fmla="*/ 344152 h 344151"/>
                  <a:gd name="connsiteX3" fmla="*/ 22289 w 27061"/>
                  <a:gd name="connsiteY3" fmla="*/ 344152 h 344151"/>
                  <a:gd name="connsiteX4" fmla="*/ 4773 w 27061"/>
                  <a:gd name="connsiteY4" fmla="*/ 344152 h 344151"/>
                  <a:gd name="connsiteX5" fmla="*/ 0 w 27061"/>
                  <a:gd name="connsiteY5" fmla="*/ 344152 h 344151"/>
                  <a:gd name="connsiteX6" fmla="*/ 0 w 27061"/>
                  <a:gd name="connsiteY6" fmla="*/ 0 h 344151"/>
                  <a:gd name="connsiteX7" fmla="*/ 4773 w 27061"/>
                  <a:gd name="connsiteY7" fmla="*/ 0 h 344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344151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344152"/>
                    </a:lnTo>
                    <a:cubicBezTo>
                      <a:pt x="27062" y="344152"/>
                      <a:pt x="24925" y="344152"/>
                      <a:pt x="22289" y="344152"/>
                    </a:cubicBezTo>
                    <a:lnTo>
                      <a:pt x="4773" y="344152"/>
                    </a:lnTo>
                    <a:cubicBezTo>
                      <a:pt x="2137" y="344152"/>
                      <a:pt x="0" y="344152"/>
                      <a:pt x="0" y="344152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>
                  <a:alpha val="5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82" name="任意多边形: 形状 281"/>
              <p:cNvSpPr/>
              <p:nvPr/>
            </p:nvSpPr>
            <p:spPr>
              <a:xfrm>
                <a:off x="2915377" y="5496512"/>
                <a:ext cx="27061" cy="236061"/>
              </a:xfrm>
              <a:custGeom>
                <a:avLst/>
                <a:gdLst>
                  <a:gd name="connsiteX0" fmla="*/ 22289 w 27061"/>
                  <a:gd name="connsiteY0" fmla="*/ 0 h 236061"/>
                  <a:gd name="connsiteX1" fmla="*/ 27062 w 27061"/>
                  <a:gd name="connsiteY1" fmla="*/ 0 h 236061"/>
                  <a:gd name="connsiteX2" fmla="*/ 27062 w 27061"/>
                  <a:gd name="connsiteY2" fmla="*/ 236062 h 236061"/>
                  <a:gd name="connsiteX3" fmla="*/ 22289 w 27061"/>
                  <a:gd name="connsiteY3" fmla="*/ 236062 h 236061"/>
                  <a:gd name="connsiteX4" fmla="*/ 4773 w 27061"/>
                  <a:gd name="connsiteY4" fmla="*/ 236062 h 236061"/>
                  <a:gd name="connsiteX5" fmla="*/ 0 w 27061"/>
                  <a:gd name="connsiteY5" fmla="*/ 236062 h 236061"/>
                  <a:gd name="connsiteX6" fmla="*/ 0 w 27061"/>
                  <a:gd name="connsiteY6" fmla="*/ 0 h 236061"/>
                  <a:gd name="connsiteX7" fmla="*/ 4773 w 27061"/>
                  <a:gd name="connsiteY7" fmla="*/ 0 h 236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236061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236062"/>
                    </a:lnTo>
                    <a:cubicBezTo>
                      <a:pt x="27062" y="236062"/>
                      <a:pt x="24925" y="236062"/>
                      <a:pt x="22289" y="236062"/>
                    </a:cubicBezTo>
                    <a:lnTo>
                      <a:pt x="4773" y="236062"/>
                    </a:lnTo>
                    <a:cubicBezTo>
                      <a:pt x="2137" y="236062"/>
                      <a:pt x="0" y="236062"/>
                      <a:pt x="0" y="236062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83" name="任意多边形: 形状 282"/>
              <p:cNvSpPr/>
              <p:nvPr/>
            </p:nvSpPr>
            <p:spPr>
              <a:xfrm>
                <a:off x="3050724" y="5526573"/>
                <a:ext cx="27061" cy="205997"/>
              </a:xfrm>
              <a:custGeom>
                <a:avLst/>
                <a:gdLst>
                  <a:gd name="connsiteX0" fmla="*/ 22289 w 27061"/>
                  <a:gd name="connsiteY0" fmla="*/ 0 h 205997"/>
                  <a:gd name="connsiteX1" fmla="*/ 27062 w 27061"/>
                  <a:gd name="connsiteY1" fmla="*/ 0 h 205997"/>
                  <a:gd name="connsiteX2" fmla="*/ 27062 w 27061"/>
                  <a:gd name="connsiteY2" fmla="*/ 205998 h 205997"/>
                  <a:gd name="connsiteX3" fmla="*/ 22289 w 27061"/>
                  <a:gd name="connsiteY3" fmla="*/ 205998 h 205997"/>
                  <a:gd name="connsiteX4" fmla="*/ 4773 w 27061"/>
                  <a:gd name="connsiteY4" fmla="*/ 205998 h 205997"/>
                  <a:gd name="connsiteX5" fmla="*/ 0 w 27061"/>
                  <a:gd name="connsiteY5" fmla="*/ 205998 h 205997"/>
                  <a:gd name="connsiteX6" fmla="*/ 0 w 27061"/>
                  <a:gd name="connsiteY6" fmla="*/ 0 h 205997"/>
                  <a:gd name="connsiteX7" fmla="*/ 4773 w 27061"/>
                  <a:gd name="connsiteY7" fmla="*/ 0 h 205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205997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205998"/>
                    </a:lnTo>
                    <a:cubicBezTo>
                      <a:pt x="27062" y="205998"/>
                      <a:pt x="24925" y="205998"/>
                      <a:pt x="22289" y="205998"/>
                    </a:cubicBezTo>
                    <a:lnTo>
                      <a:pt x="4773" y="205998"/>
                    </a:lnTo>
                    <a:cubicBezTo>
                      <a:pt x="2137" y="205998"/>
                      <a:pt x="0" y="205998"/>
                      <a:pt x="0" y="205998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>
                  <a:alpha val="5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84" name="任意多边形: 形状 283"/>
              <p:cNvSpPr/>
              <p:nvPr/>
            </p:nvSpPr>
            <p:spPr>
              <a:xfrm>
                <a:off x="3023663" y="5597750"/>
                <a:ext cx="27061" cy="134821"/>
              </a:xfrm>
              <a:custGeom>
                <a:avLst/>
                <a:gdLst>
                  <a:gd name="connsiteX0" fmla="*/ 22289 w 27061"/>
                  <a:gd name="connsiteY0" fmla="*/ 0 h 134821"/>
                  <a:gd name="connsiteX1" fmla="*/ 27062 w 27061"/>
                  <a:gd name="connsiteY1" fmla="*/ 0 h 134821"/>
                  <a:gd name="connsiteX2" fmla="*/ 27062 w 27061"/>
                  <a:gd name="connsiteY2" fmla="*/ 134821 h 134821"/>
                  <a:gd name="connsiteX3" fmla="*/ 22289 w 27061"/>
                  <a:gd name="connsiteY3" fmla="*/ 134821 h 134821"/>
                  <a:gd name="connsiteX4" fmla="*/ 4773 w 27061"/>
                  <a:gd name="connsiteY4" fmla="*/ 134821 h 134821"/>
                  <a:gd name="connsiteX5" fmla="*/ 0 w 27061"/>
                  <a:gd name="connsiteY5" fmla="*/ 134821 h 134821"/>
                  <a:gd name="connsiteX6" fmla="*/ 0 w 27061"/>
                  <a:gd name="connsiteY6" fmla="*/ 0 h 134821"/>
                  <a:gd name="connsiteX7" fmla="*/ 4773 w 27061"/>
                  <a:gd name="connsiteY7" fmla="*/ 0 h 13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061" h="134821">
                    <a:moveTo>
                      <a:pt x="22289" y="0"/>
                    </a:moveTo>
                    <a:cubicBezTo>
                      <a:pt x="24925" y="0"/>
                      <a:pt x="27062" y="0"/>
                      <a:pt x="27062" y="0"/>
                    </a:cubicBezTo>
                    <a:lnTo>
                      <a:pt x="27062" y="134821"/>
                    </a:lnTo>
                    <a:cubicBezTo>
                      <a:pt x="27062" y="134821"/>
                      <a:pt x="24925" y="134821"/>
                      <a:pt x="22289" y="134821"/>
                    </a:cubicBezTo>
                    <a:lnTo>
                      <a:pt x="4773" y="134821"/>
                    </a:lnTo>
                    <a:cubicBezTo>
                      <a:pt x="2137" y="134821"/>
                      <a:pt x="0" y="134821"/>
                      <a:pt x="0" y="134821"/>
                    </a:cubicBezTo>
                    <a:lnTo>
                      <a:pt x="0" y="0"/>
                    </a:lnTo>
                    <a:cubicBezTo>
                      <a:pt x="0" y="0"/>
                      <a:pt x="2137" y="0"/>
                      <a:pt x="4773" y="0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85" name="任意多边形: 形状 284"/>
              <p:cNvSpPr/>
              <p:nvPr/>
            </p:nvSpPr>
            <p:spPr>
              <a:xfrm>
                <a:off x="1434524" y="6107494"/>
                <a:ext cx="79975" cy="747885"/>
              </a:xfrm>
              <a:custGeom>
                <a:avLst/>
                <a:gdLst>
                  <a:gd name="connsiteX0" fmla="*/ 4809 w 79975"/>
                  <a:gd name="connsiteY0" fmla="*/ 747885 h 747885"/>
                  <a:gd name="connsiteX1" fmla="*/ 0 w 79975"/>
                  <a:gd name="connsiteY1" fmla="*/ 746962 h 747885"/>
                  <a:gd name="connsiteX2" fmla="*/ 75168 w 79975"/>
                  <a:gd name="connsiteY2" fmla="*/ 0 h 747885"/>
                  <a:gd name="connsiteX3" fmla="*/ 79975 w 79975"/>
                  <a:gd name="connsiteY3" fmla="*/ 926 h 747885"/>
                  <a:gd name="connsiteX4" fmla="*/ 4809 w 79975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75" h="747885">
                    <a:moveTo>
                      <a:pt x="4809" y="747885"/>
                    </a:moveTo>
                    <a:lnTo>
                      <a:pt x="0" y="746962"/>
                    </a:lnTo>
                    <a:lnTo>
                      <a:pt x="75168" y="0"/>
                    </a:lnTo>
                    <a:lnTo>
                      <a:pt x="79975" y="926"/>
                    </a:lnTo>
                    <a:lnTo>
                      <a:pt x="4809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86" name="任意多边形: 形状 285"/>
              <p:cNvSpPr/>
              <p:nvPr/>
            </p:nvSpPr>
            <p:spPr>
              <a:xfrm>
                <a:off x="1714417" y="6107494"/>
                <a:ext cx="79975" cy="747885"/>
              </a:xfrm>
              <a:custGeom>
                <a:avLst/>
                <a:gdLst>
                  <a:gd name="connsiteX0" fmla="*/ 4807 w 79975"/>
                  <a:gd name="connsiteY0" fmla="*/ 747885 h 747885"/>
                  <a:gd name="connsiteX1" fmla="*/ 0 w 79975"/>
                  <a:gd name="connsiteY1" fmla="*/ 746962 h 747885"/>
                  <a:gd name="connsiteX2" fmla="*/ 75166 w 79975"/>
                  <a:gd name="connsiteY2" fmla="*/ 0 h 747885"/>
                  <a:gd name="connsiteX3" fmla="*/ 79975 w 79975"/>
                  <a:gd name="connsiteY3" fmla="*/ 926 h 747885"/>
                  <a:gd name="connsiteX4" fmla="*/ 4807 w 79975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75" h="747885">
                    <a:moveTo>
                      <a:pt x="4807" y="747885"/>
                    </a:moveTo>
                    <a:lnTo>
                      <a:pt x="0" y="746962"/>
                    </a:lnTo>
                    <a:lnTo>
                      <a:pt x="75166" y="0"/>
                    </a:lnTo>
                    <a:lnTo>
                      <a:pt x="79975" y="926"/>
                    </a:lnTo>
                    <a:lnTo>
                      <a:pt x="4807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87" name="任意多边形: 形状 286"/>
              <p:cNvSpPr/>
              <p:nvPr/>
            </p:nvSpPr>
            <p:spPr>
              <a:xfrm>
                <a:off x="2262742" y="6107494"/>
                <a:ext cx="79977" cy="747885"/>
              </a:xfrm>
              <a:custGeom>
                <a:avLst/>
                <a:gdLst>
                  <a:gd name="connsiteX0" fmla="*/ 75168 w 79977"/>
                  <a:gd name="connsiteY0" fmla="*/ 747885 h 747885"/>
                  <a:gd name="connsiteX1" fmla="*/ 79978 w 79977"/>
                  <a:gd name="connsiteY1" fmla="*/ 746962 h 747885"/>
                  <a:gd name="connsiteX2" fmla="*/ 4809 w 79977"/>
                  <a:gd name="connsiteY2" fmla="*/ 0 h 747885"/>
                  <a:gd name="connsiteX3" fmla="*/ 0 w 79977"/>
                  <a:gd name="connsiteY3" fmla="*/ 926 h 747885"/>
                  <a:gd name="connsiteX4" fmla="*/ 75168 w 79977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77" h="747885">
                    <a:moveTo>
                      <a:pt x="75168" y="747885"/>
                    </a:moveTo>
                    <a:lnTo>
                      <a:pt x="79978" y="746962"/>
                    </a:lnTo>
                    <a:lnTo>
                      <a:pt x="4809" y="0"/>
                    </a:lnTo>
                    <a:lnTo>
                      <a:pt x="0" y="926"/>
                    </a:lnTo>
                    <a:lnTo>
                      <a:pt x="75168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88" name="任意多边形: 形状 287"/>
              <p:cNvSpPr/>
              <p:nvPr/>
            </p:nvSpPr>
            <p:spPr>
              <a:xfrm>
                <a:off x="1982851" y="6107494"/>
                <a:ext cx="79975" cy="747885"/>
              </a:xfrm>
              <a:custGeom>
                <a:avLst/>
                <a:gdLst>
                  <a:gd name="connsiteX0" fmla="*/ 75166 w 79975"/>
                  <a:gd name="connsiteY0" fmla="*/ 747885 h 747885"/>
                  <a:gd name="connsiteX1" fmla="*/ 79975 w 79975"/>
                  <a:gd name="connsiteY1" fmla="*/ 746962 h 747885"/>
                  <a:gd name="connsiteX2" fmla="*/ 4807 w 79975"/>
                  <a:gd name="connsiteY2" fmla="*/ 0 h 747885"/>
                  <a:gd name="connsiteX3" fmla="*/ 0 w 79975"/>
                  <a:gd name="connsiteY3" fmla="*/ 926 h 747885"/>
                  <a:gd name="connsiteX4" fmla="*/ 75166 w 79975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75" h="747885">
                    <a:moveTo>
                      <a:pt x="75166" y="747885"/>
                    </a:moveTo>
                    <a:lnTo>
                      <a:pt x="79975" y="746962"/>
                    </a:lnTo>
                    <a:lnTo>
                      <a:pt x="4807" y="0"/>
                    </a:lnTo>
                    <a:lnTo>
                      <a:pt x="0" y="926"/>
                    </a:lnTo>
                    <a:lnTo>
                      <a:pt x="75166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89" name="任意多边形: 形状 288"/>
              <p:cNvSpPr/>
              <p:nvPr/>
            </p:nvSpPr>
            <p:spPr>
              <a:xfrm rot="21143700">
                <a:off x="1975413" y="5777627"/>
                <a:ext cx="4897" cy="331802"/>
              </a:xfrm>
              <a:custGeom>
                <a:avLst/>
                <a:gdLst>
                  <a:gd name="connsiteX0" fmla="*/ 0 w 4897"/>
                  <a:gd name="connsiteY0" fmla="*/ 0 h 331802"/>
                  <a:gd name="connsiteX1" fmla="*/ 4898 w 4897"/>
                  <a:gd name="connsiteY1" fmla="*/ 0 h 331802"/>
                  <a:gd name="connsiteX2" fmla="*/ 4898 w 4897"/>
                  <a:gd name="connsiteY2" fmla="*/ 331802 h 331802"/>
                  <a:gd name="connsiteX3" fmla="*/ 0 w 4897"/>
                  <a:gd name="connsiteY3" fmla="*/ 331802 h 331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7" h="331802">
                    <a:moveTo>
                      <a:pt x="0" y="0"/>
                    </a:moveTo>
                    <a:lnTo>
                      <a:pt x="4898" y="0"/>
                    </a:lnTo>
                    <a:lnTo>
                      <a:pt x="4898" y="331802"/>
                    </a:lnTo>
                    <a:lnTo>
                      <a:pt x="0" y="331802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90" name="任意多边形: 形状 289"/>
              <p:cNvSpPr/>
              <p:nvPr/>
            </p:nvSpPr>
            <p:spPr>
              <a:xfrm rot="21143700">
                <a:off x="1471390" y="5777623"/>
                <a:ext cx="4897" cy="331802"/>
              </a:xfrm>
              <a:custGeom>
                <a:avLst/>
                <a:gdLst>
                  <a:gd name="connsiteX0" fmla="*/ 0 w 4897"/>
                  <a:gd name="connsiteY0" fmla="*/ 0 h 331802"/>
                  <a:gd name="connsiteX1" fmla="*/ 4898 w 4897"/>
                  <a:gd name="connsiteY1" fmla="*/ 0 h 331802"/>
                  <a:gd name="connsiteX2" fmla="*/ 4898 w 4897"/>
                  <a:gd name="connsiteY2" fmla="*/ 331802 h 331802"/>
                  <a:gd name="connsiteX3" fmla="*/ 0 w 4897"/>
                  <a:gd name="connsiteY3" fmla="*/ 331802 h 331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7" h="331802">
                    <a:moveTo>
                      <a:pt x="0" y="0"/>
                    </a:moveTo>
                    <a:lnTo>
                      <a:pt x="4898" y="0"/>
                    </a:lnTo>
                    <a:lnTo>
                      <a:pt x="4898" y="331802"/>
                    </a:lnTo>
                    <a:lnTo>
                      <a:pt x="0" y="331802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91" name="任意多边形: 形状 290"/>
              <p:cNvSpPr/>
              <p:nvPr/>
            </p:nvSpPr>
            <p:spPr>
              <a:xfrm>
                <a:off x="1484746" y="6083873"/>
                <a:ext cx="541160" cy="48170"/>
              </a:xfrm>
              <a:custGeom>
                <a:avLst/>
                <a:gdLst>
                  <a:gd name="connsiteX0" fmla="*/ 517076 w 541160"/>
                  <a:gd name="connsiteY0" fmla="*/ 0 h 48170"/>
                  <a:gd name="connsiteX1" fmla="*/ 541160 w 541160"/>
                  <a:gd name="connsiteY1" fmla="*/ 0 h 48170"/>
                  <a:gd name="connsiteX2" fmla="*/ 541160 w 541160"/>
                  <a:gd name="connsiteY2" fmla="*/ 48170 h 48170"/>
                  <a:gd name="connsiteX3" fmla="*/ 517076 w 541160"/>
                  <a:gd name="connsiteY3" fmla="*/ 48170 h 48170"/>
                  <a:gd name="connsiteX4" fmla="*/ 24084 w 541160"/>
                  <a:gd name="connsiteY4" fmla="*/ 48170 h 48170"/>
                  <a:gd name="connsiteX5" fmla="*/ 0 w 541160"/>
                  <a:gd name="connsiteY5" fmla="*/ 48170 h 48170"/>
                  <a:gd name="connsiteX6" fmla="*/ 0 w 541160"/>
                  <a:gd name="connsiteY6" fmla="*/ 0 h 48170"/>
                  <a:gd name="connsiteX7" fmla="*/ 24084 w 541160"/>
                  <a:gd name="connsiteY7" fmla="*/ 0 h 4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160" h="48170">
                    <a:moveTo>
                      <a:pt x="517076" y="0"/>
                    </a:moveTo>
                    <a:cubicBezTo>
                      <a:pt x="530377" y="0"/>
                      <a:pt x="541160" y="0"/>
                      <a:pt x="541160" y="0"/>
                    </a:cubicBezTo>
                    <a:lnTo>
                      <a:pt x="541160" y="48170"/>
                    </a:lnTo>
                    <a:cubicBezTo>
                      <a:pt x="541160" y="48170"/>
                      <a:pt x="530377" y="48170"/>
                      <a:pt x="517076" y="48170"/>
                    </a:cubicBezTo>
                    <a:lnTo>
                      <a:pt x="24084" y="48170"/>
                    </a:lnTo>
                    <a:cubicBezTo>
                      <a:pt x="10783" y="48170"/>
                      <a:pt x="0" y="48170"/>
                      <a:pt x="0" y="48170"/>
                    </a:cubicBezTo>
                    <a:lnTo>
                      <a:pt x="0" y="0"/>
                    </a:lnTo>
                    <a:cubicBezTo>
                      <a:pt x="0" y="0"/>
                      <a:pt x="10783" y="0"/>
                      <a:pt x="24084" y="0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92" name="任意多边形: 形状 291"/>
              <p:cNvSpPr/>
              <p:nvPr/>
            </p:nvSpPr>
            <p:spPr>
              <a:xfrm>
                <a:off x="1484746" y="6083873"/>
                <a:ext cx="541160" cy="48170"/>
              </a:xfrm>
              <a:custGeom>
                <a:avLst/>
                <a:gdLst>
                  <a:gd name="connsiteX0" fmla="*/ 517076 w 541160"/>
                  <a:gd name="connsiteY0" fmla="*/ 0 h 48170"/>
                  <a:gd name="connsiteX1" fmla="*/ 541160 w 541160"/>
                  <a:gd name="connsiteY1" fmla="*/ 0 h 48170"/>
                  <a:gd name="connsiteX2" fmla="*/ 541160 w 541160"/>
                  <a:gd name="connsiteY2" fmla="*/ 48170 h 48170"/>
                  <a:gd name="connsiteX3" fmla="*/ 517076 w 541160"/>
                  <a:gd name="connsiteY3" fmla="*/ 48170 h 48170"/>
                  <a:gd name="connsiteX4" fmla="*/ 24084 w 541160"/>
                  <a:gd name="connsiteY4" fmla="*/ 48170 h 48170"/>
                  <a:gd name="connsiteX5" fmla="*/ 0 w 541160"/>
                  <a:gd name="connsiteY5" fmla="*/ 48170 h 48170"/>
                  <a:gd name="connsiteX6" fmla="*/ 0 w 541160"/>
                  <a:gd name="connsiteY6" fmla="*/ 0 h 48170"/>
                  <a:gd name="connsiteX7" fmla="*/ 24084 w 541160"/>
                  <a:gd name="connsiteY7" fmla="*/ 0 h 4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160" h="48170">
                    <a:moveTo>
                      <a:pt x="517076" y="0"/>
                    </a:moveTo>
                    <a:cubicBezTo>
                      <a:pt x="530377" y="0"/>
                      <a:pt x="541160" y="0"/>
                      <a:pt x="541160" y="0"/>
                    </a:cubicBezTo>
                    <a:lnTo>
                      <a:pt x="541160" y="48170"/>
                    </a:lnTo>
                    <a:cubicBezTo>
                      <a:pt x="541160" y="48170"/>
                      <a:pt x="530377" y="48170"/>
                      <a:pt x="517076" y="48170"/>
                    </a:cubicBezTo>
                    <a:lnTo>
                      <a:pt x="24084" y="48170"/>
                    </a:lnTo>
                    <a:cubicBezTo>
                      <a:pt x="10783" y="48170"/>
                      <a:pt x="0" y="48170"/>
                      <a:pt x="0" y="48170"/>
                    </a:cubicBezTo>
                    <a:lnTo>
                      <a:pt x="0" y="0"/>
                    </a:lnTo>
                    <a:cubicBezTo>
                      <a:pt x="0" y="0"/>
                      <a:pt x="10783" y="0"/>
                      <a:pt x="24084" y="0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93" name="任意多边形: 形状 292"/>
              <p:cNvSpPr/>
              <p:nvPr/>
            </p:nvSpPr>
            <p:spPr>
              <a:xfrm>
                <a:off x="1482553" y="6081423"/>
                <a:ext cx="546060" cy="53070"/>
              </a:xfrm>
              <a:custGeom>
                <a:avLst/>
                <a:gdLst>
                  <a:gd name="connsiteX0" fmla="*/ 519269 w 546060"/>
                  <a:gd name="connsiteY0" fmla="*/ 53069 h 53070"/>
                  <a:gd name="connsiteX1" fmla="*/ 26279 w 546060"/>
                  <a:gd name="connsiteY1" fmla="*/ 53069 h 53070"/>
                  <a:gd name="connsiteX2" fmla="*/ 1 w 546060"/>
                  <a:gd name="connsiteY2" fmla="*/ 26279 h 53070"/>
                  <a:gd name="connsiteX3" fmla="*/ 26279 w 546060"/>
                  <a:gd name="connsiteY3" fmla="*/ 1 h 53070"/>
                  <a:gd name="connsiteX4" fmla="*/ 519269 w 546060"/>
                  <a:gd name="connsiteY4" fmla="*/ 1 h 53070"/>
                  <a:gd name="connsiteX5" fmla="*/ 546059 w 546060"/>
                  <a:gd name="connsiteY5" fmla="*/ 26279 h 53070"/>
                  <a:gd name="connsiteX6" fmla="*/ 519778 w 546060"/>
                  <a:gd name="connsiteY6" fmla="*/ 53069 h 53070"/>
                  <a:gd name="connsiteX7" fmla="*/ 519269 w 546060"/>
                  <a:gd name="connsiteY7" fmla="*/ 53069 h 53070"/>
                  <a:gd name="connsiteX8" fmla="*/ 26279 w 546060"/>
                  <a:gd name="connsiteY8" fmla="*/ 4899 h 53070"/>
                  <a:gd name="connsiteX9" fmla="*/ 4872 w 546060"/>
                  <a:gd name="connsiteY9" fmla="*/ 26767 h 53070"/>
                  <a:gd name="connsiteX10" fmla="*/ 26279 w 546060"/>
                  <a:gd name="connsiteY10" fmla="*/ 48172 h 53070"/>
                  <a:gd name="connsiteX11" fmla="*/ 519269 w 546060"/>
                  <a:gd name="connsiteY11" fmla="*/ 48172 h 53070"/>
                  <a:gd name="connsiteX12" fmla="*/ 541137 w 546060"/>
                  <a:gd name="connsiteY12" fmla="*/ 26767 h 53070"/>
                  <a:gd name="connsiteX13" fmla="*/ 519729 w 546060"/>
                  <a:gd name="connsiteY13" fmla="*/ 4899 h 53070"/>
                  <a:gd name="connsiteX14" fmla="*/ 519269 w 546060"/>
                  <a:gd name="connsiteY14" fmla="*/ 4899 h 5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46060" h="53070">
                    <a:moveTo>
                      <a:pt x="519269" y="53069"/>
                    </a:moveTo>
                    <a:lnTo>
                      <a:pt x="26279" y="53069"/>
                    </a:lnTo>
                    <a:cubicBezTo>
                      <a:pt x="11626" y="52930"/>
                      <a:pt x="-141" y="40935"/>
                      <a:pt x="1" y="26279"/>
                    </a:cubicBezTo>
                    <a:cubicBezTo>
                      <a:pt x="138" y="11824"/>
                      <a:pt x="11824" y="141"/>
                      <a:pt x="26279" y="1"/>
                    </a:cubicBezTo>
                    <a:lnTo>
                      <a:pt x="519269" y="1"/>
                    </a:lnTo>
                    <a:cubicBezTo>
                      <a:pt x="533923" y="-138"/>
                      <a:pt x="545917" y="11626"/>
                      <a:pt x="546059" y="26279"/>
                    </a:cubicBezTo>
                    <a:cubicBezTo>
                      <a:pt x="546198" y="40935"/>
                      <a:pt x="534432" y="52927"/>
                      <a:pt x="519778" y="53069"/>
                    </a:cubicBezTo>
                    <a:cubicBezTo>
                      <a:pt x="519609" y="53072"/>
                      <a:pt x="519438" y="53072"/>
                      <a:pt x="519269" y="53069"/>
                    </a:cubicBezTo>
                    <a:close/>
                    <a:moveTo>
                      <a:pt x="26279" y="4899"/>
                    </a:moveTo>
                    <a:cubicBezTo>
                      <a:pt x="14329" y="5026"/>
                      <a:pt x="4747" y="14816"/>
                      <a:pt x="4872" y="26767"/>
                    </a:cubicBezTo>
                    <a:cubicBezTo>
                      <a:pt x="4999" y="38536"/>
                      <a:pt x="14510" y="48047"/>
                      <a:pt x="26279" y="48172"/>
                    </a:cubicBezTo>
                    <a:lnTo>
                      <a:pt x="519269" y="48172"/>
                    </a:lnTo>
                    <a:cubicBezTo>
                      <a:pt x="531219" y="48299"/>
                      <a:pt x="541009" y="38714"/>
                      <a:pt x="541137" y="26767"/>
                    </a:cubicBezTo>
                    <a:cubicBezTo>
                      <a:pt x="541262" y="14816"/>
                      <a:pt x="531680" y="5026"/>
                      <a:pt x="519729" y="4899"/>
                    </a:cubicBezTo>
                    <a:cubicBezTo>
                      <a:pt x="519575" y="4896"/>
                      <a:pt x="519423" y="4896"/>
                      <a:pt x="519269" y="4899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94" name="任意多边形: 形状 293"/>
              <p:cNvSpPr/>
              <p:nvPr/>
            </p:nvSpPr>
            <p:spPr>
              <a:xfrm>
                <a:off x="1755329" y="6083873"/>
                <a:ext cx="541160" cy="48170"/>
              </a:xfrm>
              <a:custGeom>
                <a:avLst/>
                <a:gdLst>
                  <a:gd name="connsiteX0" fmla="*/ 517076 w 541160"/>
                  <a:gd name="connsiteY0" fmla="*/ 0 h 48170"/>
                  <a:gd name="connsiteX1" fmla="*/ 541160 w 541160"/>
                  <a:gd name="connsiteY1" fmla="*/ 0 h 48170"/>
                  <a:gd name="connsiteX2" fmla="*/ 541160 w 541160"/>
                  <a:gd name="connsiteY2" fmla="*/ 48170 h 48170"/>
                  <a:gd name="connsiteX3" fmla="*/ 517076 w 541160"/>
                  <a:gd name="connsiteY3" fmla="*/ 48170 h 48170"/>
                  <a:gd name="connsiteX4" fmla="*/ 24084 w 541160"/>
                  <a:gd name="connsiteY4" fmla="*/ 48170 h 48170"/>
                  <a:gd name="connsiteX5" fmla="*/ 0 w 541160"/>
                  <a:gd name="connsiteY5" fmla="*/ 48170 h 48170"/>
                  <a:gd name="connsiteX6" fmla="*/ 0 w 541160"/>
                  <a:gd name="connsiteY6" fmla="*/ 0 h 48170"/>
                  <a:gd name="connsiteX7" fmla="*/ 24084 w 541160"/>
                  <a:gd name="connsiteY7" fmla="*/ 0 h 4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160" h="48170">
                    <a:moveTo>
                      <a:pt x="517076" y="0"/>
                    </a:moveTo>
                    <a:cubicBezTo>
                      <a:pt x="530377" y="0"/>
                      <a:pt x="541160" y="0"/>
                      <a:pt x="541160" y="0"/>
                    </a:cubicBezTo>
                    <a:lnTo>
                      <a:pt x="541160" y="48170"/>
                    </a:lnTo>
                    <a:cubicBezTo>
                      <a:pt x="541160" y="48170"/>
                      <a:pt x="530377" y="48170"/>
                      <a:pt x="517076" y="48170"/>
                    </a:cubicBezTo>
                    <a:lnTo>
                      <a:pt x="24084" y="48170"/>
                    </a:lnTo>
                    <a:cubicBezTo>
                      <a:pt x="10783" y="48170"/>
                      <a:pt x="0" y="48170"/>
                      <a:pt x="0" y="48170"/>
                    </a:cubicBezTo>
                    <a:lnTo>
                      <a:pt x="0" y="0"/>
                    </a:lnTo>
                    <a:cubicBezTo>
                      <a:pt x="0" y="0"/>
                      <a:pt x="10783" y="0"/>
                      <a:pt x="24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95" name="任意多边形: 形状 294"/>
              <p:cNvSpPr/>
              <p:nvPr/>
            </p:nvSpPr>
            <p:spPr>
              <a:xfrm>
                <a:off x="1753128" y="6081423"/>
                <a:ext cx="546065" cy="53070"/>
              </a:xfrm>
              <a:custGeom>
                <a:avLst/>
                <a:gdLst>
                  <a:gd name="connsiteX0" fmla="*/ 519274 w 546065"/>
                  <a:gd name="connsiteY0" fmla="*/ 53069 h 53070"/>
                  <a:gd name="connsiteX1" fmla="*/ 26279 w 546065"/>
                  <a:gd name="connsiteY1" fmla="*/ 53069 h 53070"/>
                  <a:gd name="connsiteX2" fmla="*/ 1 w 546065"/>
                  <a:gd name="connsiteY2" fmla="*/ 26279 h 53070"/>
                  <a:gd name="connsiteX3" fmla="*/ 26279 w 546065"/>
                  <a:gd name="connsiteY3" fmla="*/ 1 h 53070"/>
                  <a:gd name="connsiteX4" fmla="*/ 519274 w 546065"/>
                  <a:gd name="connsiteY4" fmla="*/ 1 h 53070"/>
                  <a:gd name="connsiteX5" fmla="*/ 546064 w 546065"/>
                  <a:gd name="connsiteY5" fmla="*/ 26279 h 53070"/>
                  <a:gd name="connsiteX6" fmla="*/ 519783 w 546065"/>
                  <a:gd name="connsiteY6" fmla="*/ 53069 h 53070"/>
                  <a:gd name="connsiteX7" fmla="*/ 519274 w 546065"/>
                  <a:gd name="connsiteY7" fmla="*/ 53069 h 53070"/>
                  <a:gd name="connsiteX8" fmla="*/ 26279 w 546065"/>
                  <a:gd name="connsiteY8" fmla="*/ 4899 h 53070"/>
                  <a:gd name="connsiteX9" fmla="*/ 4872 w 546065"/>
                  <a:gd name="connsiteY9" fmla="*/ 26767 h 53070"/>
                  <a:gd name="connsiteX10" fmla="*/ 26279 w 546065"/>
                  <a:gd name="connsiteY10" fmla="*/ 48172 h 53070"/>
                  <a:gd name="connsiteX11" fmla="*/ 519274 w 546065"/>
                  <a:gd name="connsiteY11" fmla="*/ 48172 h 53070"/>
                  <a:gd name="connsiteX12" fmla="*/ 541142 w 546065"/>
                  <a:gd name="connsiteY12" fmla="*/ 26767 h 53070"/>
                  <a:gd name="connsiteX13" fmla="*/ 519734 w 546065"/>
                  <a:gd name="connsiteY13" fmla="*/ 4899 h 53070"/>
                  <a:gd name="connsiteX14" fmla="*/ 519274 w 546065"/>
                  <a:gd name="connsiteY14" fmla="*/ 4899 h 5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46065" h="53070">
                    <a:moveTo>
                      <a:pt x="519274" y="53069"/>
                    </a:moveTo>
                    <a:lnTo>
                      <a:pt x="26279" y="53069"/>
                    </a:lnTo>
                    <a:cubicBezTo>
                      <a:pt x="11626" y="52930"/>
                      <a:pt x="-141" y="40935"/>
                      <a:pt x="1" y="26279"/>
                    </a:cubicBezTo>
                    <a:cubicBezTo>
                      <a:pt x="138" y="11824"/>
                      <a:pt x="11824" y="141"/>
                      <a:pt x="26279" y="1"/>
                    </a:cubicBezTo>
                    <a:lnTo>
                      <a:pt x="519274" y="1"/>
                    </a:lnTo>
                    <a:cubicBezTo>
                      <a:pt x="533928" y="-138"/>
                      <a:pt x="545922" y="11626"/>
                      <a:pt x="546064" y="26279"/>
                    </a:cubicBezTo>
                    <a:cubicBezTo>
                      <a:pt x="546203" y="40935"/>
                      <a:pt x="534437" y="52927"/>
                      <a:pt x="519783" y="53069"/>
                    </a:cubicBezTo>
                    <a:cubicBezTo>
                      <a:pt x="519614" y="53072"/>
                      <a:pt x="519443" y="53072"/>
                      <a:pt x="519274" y="53069"/>
                    </a:cubicBezTo>
                    <a:close/>
                    <a:moveTo>
                      <a:pt x="26279" y="4899"/>
                    </a:moveTo>
                    <a:cubicBezTo>
                      <a:pt x="14329" y="5026"/>
                      <a:pt x="4747" y="14816"/>
                      <a:pt x="4872" y="26767"/>
                    </a:cubicBezTo>
                    <a:cubicBezTo>
                      <a:pt x="4999" y="38536"/>
                      <a:pt x="14510" y="48047"/>
                      <a:pt x="26279" y="48172"/>
                    </a:cubicBezTo>
                    <a:lnTo>
                      <a:pt x="519274" y="48172"/>
                    </a:lnTo>
                    <a:cubicBezTo>
                      <a:pt x="531224" y="48299"/>
                      <a:pt x="541014" y="38714"/>
                      <a:pt x="541142" y="26767"/>
                    </a:cubicBezTo>
                    <a:cubicBezTo>
                      <a:pt x="541267" y="14816"/>
                      <a:pt x="531684" y="5026"/>
                      <a:pt x="519734" y="4899"/>
                    </a:cubicBezTo>
                    <a:cubicBezTo>
                      <a:pt x="519580" y="4896"/>
                      <a:pt x="519428" y="4896"/>
                      <a:pt x="519274" y="4899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96" name="任意多边形: 形状 295"/>
              <p:cNvSpPr/>
              <p:nvPr/>
            </p:nvSpPr>
            <p:spPr>
              <a:xfrm>
                <a:off x="1389386" y="5471825"/>
                <a:ext cx="574130" cy="307248"/>
              </a:xfrm>
              <a:custGeom>
                <a:avLst/>
                <a:gdLst>
                  <a:gd name="connsiteX0" fmla="*/ 541940 w 574130"/>
                  <a:gd name="connsiteY0" fmla="*/ 307248 h 307248"/>
                  <a:gd name="connsiteX1" fmla="*/ 63819 w 574130"/>
                  <a:gd name="connsiteY1" fmla="*/ 307248 h 307248"/>
                  <a:gd name="connsiteX2" fmla="*/ 31899 w 574130"/>
                  <a:gd name="connsiteY2" fmla="*/ 279217 h 307248"/>
                  <a:gd name="connsiteX3" fmla="*/ 273 w 574130"/>
                  <a:gd name="connsiteY3" fmla="*/ 36345 h 307248"/>
                  <a:gd name="connsiteX4" fmla="*/ 28037 w 574130"/>
                  <a:gd name="connsiteY4" fmla="*/ 269 h 307248"/>
                  <a:gd name="connsiteX5" fmla="*/ 32193 w 574130"/>
                  <a:gd name="connsiteY5" fmla="*/ 0 h 307248"/>
                  <a:gd name="connsiteX6" fmla="*/ 510314 w 574130"/>
                  <a:gd name="connsiteY6" fmla="*/ 0 h 307248"/>
                  <a:gd name="connsiteX7" fmla="*/ 542234 w 574130"/>
                  <a:gd name="connsiteY7" fmla="*/ 28031 h 307248"/>
                  <a:gd name="connsiteX8" fmla="*/ 573857 w 574130"/>
                  <a:gd name="connsiteY8" fmla="*/ 270903 h 307248"/>
                  <a:gd name="connsiteX9" fmla="*/ 546098 w 574130"/>
                  <a:gd name="connsiteY9" fmla="*/ 306979 h 307248"/>
                  <a:gd name="connsiteX10" fmla="*/ 541940 w 574130"/>
                  <a:gd name="connsiteY10" fmla="*/ 307248 h 3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4130" h="307248">
                    <a:moveTo>
                      <a:pt x="541940" y="307248"/>
                    </a:moveTo>
                    <a:lnTo>
                      <a:pt x="63819" y="307248"/>
                    </a:lnTo>
                    <a:cubicBezTo>
                      <a:pt x="47650" y="307248"/>
                      <a:pt x="33988" y="295252"/>
                      <a:pt x="31899" y="279217"/>
                    </a:cubicBezTo>
                    <a:lnTo>
                      <a:pt x="273" y="36345"/>
                    </a:lnTo>
                    <a:cubicBezTo>
                      <a:pt x="-2022" y="18716"/>
                      <a:pt x="10408" y="2564"/>
                      <a:pt x="28037" y="269"/>
                    </a:cubicBezTo>
                    <a:cubicBezTo>
                      <a:pt x="29416" y="91"/>
                      <a:pt x="30805" y="0"/>
                      <a:pt x="32193" y="0"/>
                    </a:cubicBezTo>
                    <a:lnTo>
                      <a:pt x="510314" y="0"/>
                    </a:lnTo>
                    <a:cubicBezTo>
                      <a:pt x="526483" y="0"/>
                      <a:pt x="540145" y="11997"/>
                      <a:pt x="542234" y="28031"/>
                    </a:cubicBezTo>
                    <a:lnTo>
                      <a:pt x="573857" y="270903"/>
                    </a:lnTo>
                    <a:cubicBezTo>
                      <a:pt x="576154" y="288530"/>
                      <a:pt x="563727" y="304682"/>
                      <a:pt x="546098" y="306979"/>
                    </a:cubicBezTo>
                    <a:cubicBezTo>
                      <a:pt x="544719" y="307158"/>
                      <a:pt x="543331" y="307248"/>
                      <a:pt x="541940" y="30724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97" name="任意多边形: 形状 296"/>
              <p:cNvSpPr/>
              <p:nvPr/>
            </p:nvSpPr>
            <p:spPr>
              <a:xfrm>
                <a:off x="1389386" y="5471825"/>
                <a:ext cx="574130" cy="307248"/>
              </a:xfrm>
              <a:custGeom>
                <a:avLst/>
                <a:gdLst>
                  <a:gd name="connsiteX0" fmla="*/ 541940 w 574130"/>
                  <a:gd name="connsiteY0" fmla="*/ 307248 h 307248"/>
                  <a:gd name="connsiteX1" fmla="*/ 63819 w 574130"/>
                  <a:gd name="connsiteY1" fmla="*/ 307248 h 307248"/>
                  <a:gd name="connsiteX2" fmla="*/ 31899 w 574130"/>
                  <a:gd name="connsiteY2" fmla="*/ 279217 h 307248"/>
                  <a:gd name="connsiteX3" fmla="*/ 273 w 574130"/>
                  <a:gd name="connsiteY3" fmla="*/ 36345 h 307248"/>
                  <a:gd name="connsiteX4" fmla="*/ 28037 w 574130"/>
                  <a:gd name="connsiteY4" fmla="*/ 269 h 307248"/>
                  <a:gd name="connsiteX5" fmla="*/ 32193 w 574130"/>
                  <a:gd name="connsiteY5" fmla="*/ 0 h 307248"/>
                  <a:gd name="connsiteX6" fmla="*/ 510314 w 574130"/>
                  <a:gd name="connsiteY6" fmla="*/ 0 h 307248"/>
                  <a:gd name="connsiteX7" fmla="*/ 542234 w 574130"/>
                  <a:gd name="connsiteY7" fmla="*/ 28031 h 307248"/>
                  <a:gd name="connsiteX8" fmla="*/ 573857 w 574130"/>
                  <a:gd name="connsiteY8" fmla="*/ 270903 h 307248"/>
                  <a:gd name="connsiteX9" fmla="*/ 546098 w 574130"/>
                  <a:gd name="connsiteY9" fmla="*/ 306979 h 307248"/>
                  <a:gd name="connsiteX10" fmla="*/ 541940 w 574130"/>
                  <a:gd name="connsiteY10" fmla="*/ 307248 h 3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4130" h="307248">
                    <a:moveTo>
                      <a:pt x="541940" y="307248"/>
                    </a:moveTo>
                    <a:lnTo>
                      <a:pt x="63819" y="307248"/>
                    </a:lnTo>
                    <a:cubicBezTo>
                      <a:pt x="47650" y="307248"/>
                      <a:pt x="33988" y="295252"/>
                      <a:pt x="31899" y="279217"/>
                    </a:cubicBezTo>
                    <a:lnTo>
                      <a:pt x="273" y="36345"/>
                    </a:lnTo>
                    <a:cubicBezTo>
                      <a:pt x="-2022" y="18716"/>
                      <a:pt x="10408" y="2564"/>
                      <a:pt x="28037" y="269"/>
                    </a:cubicBezTo>
                    <a:cubicBezTo>
                      <a:pt x="29416" y="91"/>
                      <a:pt x="30805" y="0"/>
                      <a:pt x="32193" y="0"/>
                    </a:cubicBezTo>
                    <a:lnTo>
                      <a:pt x="510314" y="0"/>
                    </a:lnTo>
                    <a:cubicBezTo>
                      <a:pt x="526483" y="0"/>
                      <a:pt x="540145" y="11997"/>
                      <a:pt x="542234" y="28031"/>
                    </a:cubicBezTo>
                    <a:lnTo>
                      <a:pt x="573857" y="270903"/>
                    </a:lnTo>
                    <a:cubicBezTo>
                      <a:pt x="576154" y="288530"/>
                      <a:pt x="563727" y="304682"/>
                      <a:pt x="546098" y="306979"/>
                    </a:cubicBezTo>
                    <a:cubicBezTo>
                      <a:pt x="544719" y="307158"/>
                      <a:pt x="543331" y="307248"/>
                      <a:pt x="541940" y="307248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98" name="任意多边形: 形状 297"/>
              <p:cNvSpPr/>
              <p:nvPr/>
            </p:nvSpPr>
            <p:spPr>
              <a:xfrm>
                <a:off x="1386938" y="5469377"/>
                <a:ext cx="579028" cy="312145"/>
              </a:xfrm>
              <a:custGeom>
                <a:avLst/>
                <a:gdLst>
                  <a:gd name="connsiteX0" fmla="*/ 544388 w 579028"/>
                  <a:gd name="connsiteY0" fmla="*/ 312146 h 312145"/>
                  <a:gd name="connsiteX1" fmla="*/ 66267 w 579028"/>
                  <a:gd name="connsiteY1" fmla="*/ 312146 h 312145"/>
                  <a:gd name="connsiteX2" fmla="*/ 31918 w 579028"/>
                  <a:gd name="connsiteY2" fmla="*/ 281982 h 312145"/>
                  <a:gd name="connsiteX3" fmla="*/ 294 w 579028"/>
                  <a:gd name="connsiteY3" fmla="*/ 39110 h 312145"/>
                  <a:gd name="connsiteX4" fmla="*/ 30167 w 579028"/>
                  <a:gd name="connsiteY4" fmla="*/ 289 h 312145"/>
                  <a:gd name="connsiteX5" fmla="*/ 34641 w 579028"/>
                  <a:gd name="connsiteY5" fmla="*/ 0 h 312145"/>
                  <a:gd name="connsiteX6" fmla="*/ 512762 w 579028"/>
                  <a:gd name="connsiteY6" fmla="*/ 0 h 312145"/>
                  <a:gd name="connsiteX7" fmla="*/ 547108 w 579028"/>
                  <a:gd name="connsiteY7" fmla="*/ 30167 h 312145"/>
                  <a:gd name="connsiteX8" fmla="*/ 578735 w 579028"/>
                  <a:gd name="connsiteY8" fmla="*/ 273036 h 312145"/>
                  <a:gd name="connsiteX9" fmla="*/ 548862 w 579028"/>
                  <a:gd name="connsiteY9" fmla="*/ 311857 h 312145"/>
                  <a:gd name="connsiteX10" fmla="*/ 544388 w 579028"/>
                  <a:gd name="connsiteY10" fmla="*/ 312146 h 312145"/>
                  <a:gd name="connsiteX11" fmla="*/ 34641 w 579028"/>
                  <a:gd name="connsiteY11" fmla="*/ 4898 h 312145"/>
                  <a:gd name="connsiteX12" fmla="*/ 4900 w 579028"/>
                  <a:gd name="connsiteY12" fmla="*/ 34638 h 312145"/>
                  <a:gd name="connsiteX13" fmla="*/ 5150 w 579028"/>
                  <a:gd name="connsiteY13" fmla="*/ 38478 h 312145"/>
                  <a:gd name="connsiteX14" fmla="*/ 36776 w 579028"/>
                  <a:gd name="connsiteY14" fmla="*/ 281350 h 312145"/>
                  <a:gd name="connsiteX15" fmla="*/ 66267 w 579028"/>
                  <a:gd name="connsiteY15" fmla="*/ 307248 h 312145"/>
                  <a:gd name="connsiteX16" fmla="*/ 544388 w 579028"/>
                  <a:gd name="connsiteY16" fmla="*/ 307248 h 312145"/>
                  <a:gd name="connsiteX17" fmla="*/ 574128 w 579028"/>
                  <a:gd name="connsiteY17" fmla="*/ 277508 h 312145"/>
                  <a:gd name="connsiteX18" fmla="*/ 573879 w 579028"/>
                  <a:gd name="connsiteY18" fmla="*/ 273668 h 312145"/>
                  <a:gd name="connsiteX19" fmla="*/ 542252 w 579028"/>
                  <a:gd name="connsiteY19" fmla="*/ 30796 h 312145"/>
                  <a:gd name="connsiteX20" fmla="*/ 512762 w 579028"/>
                  <a:gd name="connsiteY20" fmla="*/ 4898 h 31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9028" h="312145">
                    <a:moveTo>
                      <a:pt x="544388" y="312146"/>
                    </a:moveTo>
                    <a:lnTo>
                      <a:pt x="66267" y="312146"/>
                    </a:lnTo>
                    <a:cubicBezTo>
                      <a:pt x="48881" y="312107"/>
                      <a:pt x="34203" y="299216"/>
                      <a:pt x="31918" y="281982"/>
                    </a:cubicBezTo>
                    <a:lnTo>
                      <a:pt x="294" y="39110"/>
                    </a:lnTo>
                    <a:cubicBezTo>
                      <a:pt x="-2177" y="20141"/>
                      <a:pt x="11196" y="2762"/>
                      <a:pt x="30167" y="289"/>
                    </a:cubicBezTo>
                    <a:cubicBezTo>
                      <a:pt x="31649" y="98"/>
                      <a:pt x="33145" y="0"/>
                      <a:pt x="34641" y="0"/>
                    </a:cubicBezTo>
                    <a:lnTo>
                      <a:pt x="512762" y="0"/>
                    </a:lnTo>
                    <a:cubicBezTo>
                      <a:pt x="530148" y="39"/>
                      <a:pt x="544826" y="12930"/>
                      <a:pt x="547108" y="30167"/>
                    </a:cubicBezTo>
                    <a:lnTo>
                      <a:pt x="578735" y="273036"/>
                    </a:lnTo>
                    <a:cubicBezTo>
                      <a:pt x="581205" y="292005"/>
                      <a:pt x="567833" y="309384"/>
                      <a:pt x="548862" y="311857"/>
                    </a:cubicBezTo>
                    <a:cubicBezTo>
                      <a:pt x="547380" y="312048"/>
                      <a:pt x="545884" y="312146"/>
                      <a:pt x="544388" y="312146"/>
                    </a:cubicBezTo>
                    <a:close/>
                    <a:moveTo>
                      <a:pt x="34641" y="4898"/>
                    </a:moveTo>
                    <a:cubicBezTo>
                      <a:pt x="18214" y="4898"/>
                      <a:pt x="4900" y="18214"/>
                      <a:pt x="4900" y="34638"/>
                    </a:cubicBezTo>
                    <a:cubicBezTo>
                      <a:pt x="4900" y="35924"/>
                      <a:pt x="4984" y="37205"/>
                      <a:pt x="5150" y="38478"/>
                    </a:cubicBezTo>
                    <a:lnTo>
                      <a:pt x="36776" y="281350"/>
                    </a:lnTo>
                    <a:cubicBezTo>
                      <a:pt x="38738" y="296148"/>
                      <a:pt x="51339" y="307216"/>
                      <a:pt x="66267" y="307248"/>
                    </a:cubicBezTo>
                    <a:lnTo>
                      <a:pt x="544388" y="307248"/>
                    </a:lnTo>
                    <a:cubicBezTo>
                      <a:pt x="560812" y="307248"/>
                      <a:pt x="574128" y="293932"/>
                      <a:pt x="574128" y="277508"/>
                    </a:cubicBezTo>
                    <a:cubicBezTo>
                      <a:pt x="574128" y="276222"/>
                      <a:pt x="574045" y="274941"/>
                      <a:pt x="573879" y="273668"/>
                    </a:cubicBezTo>
                    <a:lnTo>
                      <a:pt x="542252" y="30796"/>
                    </a:lnTo>
                    <a:cubicBezTo>
                      <a:pt x="540291" y="15998"/>
                      <a:pt x="527689" y="4932"/>
                      <a:pt x="512762" y="489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99" name="任意多边形: 形状 298"/>
              <p:cNvSpPr/>
              <p:nvPr/>
            </p:nvSpPr>
            <p:spPr>
              <a:xfrm>
                <a:off x="1416430" y="5471825"/>
                <a:ext cx="574128" cy="307248"/>
              </a:xfrm>
              <a:custGeom>
                <a:avLst/>
                <a:gdLst>
                  <a:gd name="connsiteX0" fmla="*/ 541931 w 574128"/>
                  <a:gd name="connsiteY0" fmla="*/ 307248 h 307248"/>
                  <a:gd name="connsiteX1" fmla="*/ 63810 w 574128"/>
                  <a:gd name="connsiteY1" fmla="*/ 307248 h 307248"/>
                  <a:gd name="connsiteX2" fmla="*/ 31900 w 574128"/>
                  <a:gd name="connsiteY2" fmla="*/ 279217 h 307248"/>
                  <a:gd name="connsiteX3" fmla="*/ 273 w 574128"/>
                  <a:gd name="connsiteY3" fmla="*/ 36345 h 307248"/>
                  <a:gd name="connsiteX4" fmla="*/ 28033 w 574128"/>
                  <a:gd name="connsiteY4" fmla="*/ 269 h 307248"/>
                  <a:gd name="connsiteX5" fmla="*/ 32191 w 574128"/>
                  <a:gd name="connsiteY5" fmla="*/ 0 h 307248"/>
                  <a:gd name="connsiteX6" fmla="*/ 510304 w 574128"/>
                  <a:gd name="connsiteY6" fmla="*/ 0 h 307248"/>
                  <a:gd name="connsiteX7" fmla="*/ 542229 w 574128"/>
                  <a:gd name="connsiteY7" fmla="*/ 28031 h 307248"/>
                  <a:gd name="connsiteX8" fmla="*/ 573856 w 574128"/>
                  <a:gd name="connsiteY8" fmla="*/ 270903 h 307248"/>
                  <a:gd name="connsiteX9" fmla="*/ 546091 w 574128"/>
                  <a:gd name="connsiteY9" fmla="*/ 306979 h 307248"/>
                  <a:gd name="connsiteX10" fmla="*/ 541931 w 574128"/>
                  <a:gd name="connsiteY10" fmla="*/ 307248 h 3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4128" h="307248">
                    <a:moveTo>
                      <a:pt x="541931" y="307248"/>
                    </a:moveTo>
                    <a:lnTo>
                      <a:pt x="63810" y="307248"/>
                    </a:lnTo>
                    <a:cubicBezTo>
                      <a:pt x="47643" y="307246"/>
                      <a:pt x="33986" y="295249"/>
                      <a:pt x="31900" y="279217"/>
                    </a:cubicBezTo>
                    <a:lnTo>
                      <a:pt x="273" y="36345"/>
                    </a:lnTo>
                    <a:cubicBezTo>
                      <a:pt x="-2024" y="18719"/>
                      <a:pt x="10404" y="2566"/>
                      <a:pt x="28033" y="269"/>
                    </a:cubicBezTo>
                    <a:cubicBezTo>
                      <a:pt x="29412" y="91"/>
                      <a:pt x="30800" y="0"/>
                      <a:pt x="32191" y="0"/>
                    </a:cubicBezTo>
                    <a:lnTo>
                      <a:pt x="510304" y="0"/>
                    </a:lnTo>
                    <a:cubicBezTo>
                      <a:pt x="526476" y="-2"/>
                      <a:pt x="540141" y="11994"/>
                      <a:pt x="542229" y="28031"/>
                    </a:cubicBezTo>
                    <a:lnTo>
                      <a:pt x="573856" y="270903"/>
                    </a:lnTo>
                    <a:cubicBezTo>
                      <a:pt x="576150" y="288532"/>
                      <a:pt x="563720" y="304684"/>
                      <a:pt x="546091" y="306979"/>
                    </a:cubicBezTo>
                    <a:cubicBezTo>
                      <a:pt x="544712" y="307158"/>
                      <a:pt x="543322" y="307248"/>
                      <a:pt x="541931" y="3072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00" name="任意多边形: 形状 299"/>
              <p:cNvSpPr/>
              <p:nvPr/>
            </p:nvSpPr>
            <p:spPr>
              <a:xfrm>
                <a:off x="1413974" y="5469377"/>
                <a:ext cx="579017" cy="312145"/>
              </a:xfrm>
              <a:custGeom>
                <a:avLst/>
                <a:gdLst>
                  <a:gd name="connsiteX0" fmla="*/ 544387 w 579017"/>
                  <a:gd name="connsiteY0" fmla="*/ 312146 h 312145"/>
                  <a:gd name="connsiteX1" fmla="*/ 66267 w 579017"/>
                  <a:gd name="connsiteY1" fmla="*/ 312146 h 312145"/>
                  <a:gd name="connsiteX2" fmla="*/ 31920 w 579017"/>
                  <a:gd name="connsiteY2" fmla="*/ 281982 h 312145"/>
                  <a:gd name="connsiteX3" fmla="*/ 293 w 579017"/>
                  <a:gd name="connsiteY3" fmla="*/ 39110 h 312145"/>
                  <a:gd name="connsiteX4" fmla="*/ 30176 w 579017"/>
                  <a:gd name="connsiteY4" fmla="*/ 289 h 312145"/>
                  <a:gd name="connsiteX5" fmla="*/ 34643 w 579017"/>
                  <a:gd name="connsiteY5" fmla="*/ 0 h 312145"/>
                  <a:gd name="connsiteX6" fmla="*/ 512761 w 579017"/>
                  <a:gd name="connsiteY6" fmla="*/ 0 h 312145"/>
                  <a:gd name="connsiteX7" fmla="*/ 547110 w 579017"/>
                  <a:gd name="connsiteY7" fmla="*/ 30167 h 312145"/>
                  <a:gd name="connsiteX8" fmla="*/ 578724 w 579017"/>
                  <a:gd name="connsiteY8" fmla="*/ 273036 h 312145"/>
                  <a:gd name="connsiteX9" fmla="*/ 548841 w 579017"/>
                  <a:gd name="connsiteY9" fmla="*/ 311857 h 312145"/>
                  <a:gd name="connsiteX10" fmla="*/ 544375 w 579017"/>
                  <a:gd name="connsiteY10" fmla="*/ 312146 h 312145"/>
                  <a:gd name="connsiteX11" fmla="*/ 34643 w 579017"/>
                  <a:gd name="connsiteY11" fmla="*/ 4898 h 312145"/>
                  <a:gd name="connsiteX12" fmla="*/ 4902 w 579017"/>
                  <a:gd name="connsiteY12" fmla="*/ 34638 h 312145"/>
                  <a:gd name="connsiteX13" fmla="*/ 5152 w 579017"/>
                  <a:gd name="connsiteY13" fmla="*/ 38478 h 312145"/>
                  <a:gd name="connsiteX14" fmla="*/ 36776 w 579017"/>
                  <a:gd name="connsiteY14" fmla="*/ 281350 h 312145"/>
                  <a:gd name="connsiteX15" fmla="*/ 66267 w 579017"/>
                  <a:gd name="connsiteY15" fmla="*/ 307248 h 312145"/>
                  <a:gd name="connsiteX16" fmla="*/ 544387 w 579017"/>
                  <a:gd name="connsiteY16" fmla="*/ 307248 h 312145"/>
                  <a:gd name="connsiteX17" fmla="*/ 574128 w 579017"/>
                  <a:gd name="connsiteY17" fmla="*/ 277508 h 312145"/>
                  <a:gd name="connsiteX18" fmla="*/ 573878 w 579017"/>
                  <a:gd name="connsiteY18" fmla="*/ 273668 h 312145"/>
                  <a:gd name="connsiteX19" fmla="*/ 542252 w 579017"/>
                  <a:gd name="connsiteY19" fmla="*/ 30796 h 312145"/>
                  <a:gd name="connsiteX20" fmla="*/ 512761 w 579017"/>
                  <a:gd name="connsiteY20" fmla="*/ 4898 h 312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9017" h="312145">
                    <a:moveTo>
                      <a:pt x="544387" y="312146"/>
                    </a:moveTo>
                    <a:lnTo>
                      <a:pt x="66267" y="312146"/>
                    </a:lnTo>
                    <a:cubicBezTo>
                      <a:pt x="48880" y="312107"/>
                      <a:pt x="34202" y="299216"/>
                      <a:pt x="31920" y="281982"/>
                    </a:cubicBezTo>
                    <a:lnTo>
                      <a:pt x="293" y="39110"/>
                    </a:lnTo>
                    <a:cubicBezTo>
                      <a:pt x="-2175" y="20139"/>
                      <a:pt x="11203" y="2757"/>
                      <a:pt x="30176" y="289"/>
                    </a:cubicBezTo>
                    <a:cubicBezTo>
                      <a:pt x="31658" y="98"/>
                      <a:pt x="33149" y="0"/>
                      <a:pt x="34643" y="0"/>
                    </a:cubicBezTo>
                    <a:lnTo>
                      <a:pt x="512761" y="0"/>
                    </a:lnTo>
                    <a:cubicBezTo>
                      <a:pt x="530147" y="39"/>
                      <a:pt x="544825" y="12930"/>
                      <a:pt x="547110" y="30167"/>
                    </a:cubicBezTo>
                    <a:lnTo>
                      <a:pt x="578724" y="273036"/>
                    </a:lnTo>
                    <a:cubicBezTo>
                      <a:pt x="581193" y="292007"/>
                      <a:pt x="567815" y="309389"/>
                      <a:pt x="548841" y="311857"/>
                    </a:cubicBezTo>
                    <a:cubicBezTo>
                      <a:pt x="547360" y="312048"/>
                      <a:pt x="545869" y="312146"/>
                      <a:pt x="544375" y="312146"/>
                    </a:cubicBezTo>
                    <a:close/>
                    <a:moveTo>
                      <a:pt x="34643" y="4898"/>
                    </a:moveTo>
                    <a:cubicBezTo>
                      <a:pt x="18219" y="4898"/>
                      <a:pt x="4902" y="18214"/>
                      <a:pt x="4902" y="34638"/>
                    </a:cubicBezTo>
                    <a:cubicBezTo>
                      <a:pt x="4902" y="35924"/>
                      <a:pt x="4985" y="37205"/>
                      <a:pt x="5152" y="38478"/>
                    </a:cubicBezTo>
                    <a:lnTo>
                      <a:pt x="36776" y="281350"/>
                    </a:lnTo>
                    <a:cubicBezTo>
                      <a:pt x="38737" y="296148"/>
                      <a:pt x="51339" y="307214"/>
                      <a:pt x="66267" y="307248"/>
                    </a:cubicBezTo>
                    <a:lnTo>
                      <a:pt x="544387" y="307248"/>
                    </a:lnTo>
                    <a:cubicBezTo>
                      <a:pt x="560814" y="307248"/>
                      <a:pt x="574128" y="293932"/>
                      <a:pt x="574128" y="277508"/>
                    </a:cubicBezTo>
                    <a:cubicBezTo>
                      <a:pt x="574128" y="276222"/>
                      <a:pt x="574044" y="274941"/>
                      <a:pt x="573878" y="273668"/>
                    </a:cubicBezTo>
                    <a:lnTo>
                      <a:pt x="542252" y="30796"/>
                    </a:lnTo>
                    <a:cubicBezTo>
                      <a:pt x="540290" y="15998"/>
                      <a:pt x="527689" y="4929"/>
                      <a:pt x="512761" y="489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01" name="任意多边形: 形状 300"/>
              <p:cNvSpPr/>
              <p:nvPr/>
            </p:nvSpPr>
            <p:spPr>
              <a:xfrm>
                <a:off x="2194136" y="6727743"/>
                <a:ext cx="244775" cy="126411"/>
              </a:xfrm>
              <a:custGeom>
                <a:avLst/>
                <a:gdLst>
                  <a:gd name="connsiteX0" fmla="*/ 116759 w 244775"/>
                  <a:gd name="connsiteY0" fmla="*/ 0 h 126411"/>
                  <a:gd name="connsiteX1" fmla="*/ 193614 w 244775"/>
                  <a:gd name="connsiteY1" fmla="*/ 71855 h 126411"/>
                  <a:gd name="connsiteX2" fmla="*/ 243509 w 244775"/>
                  <a:gd name="connsiteY2" fmla="*/ 126412 h 126411"/>
                  <a:gd name="connsiteX3" fmla="*/ 0 w 244775"/>
                  <a:gd name="connsiteY3" fmla="*/ 126412 h 126411"/>
                  <a:gd name="connsiteX4" fmla="*/ 0 w 244775"/>
                  <a:gd name="connsiteY4" fmla="*/ 4746 h 126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75" h="126411">
                    <a:moveTo>
                      <a:pt x="116759" y="0"/>
                    </a:moveTo>
                    <a:cubicBezTo>
                      <a:pt x="116759" y="0"/>
                      <a:pt x="129889" y="68062"/>
                      <a:pt x="193614" y="71855"/>
                    </a:cubicBezTo>
                    <a:cubicBezTo>
                      <a:pt x="257339" y="75648"/>
                      <a:pt x="243509" y="126412"/>
                      <a:pt x="243509" y="126412"/>
                    </a:cubicBezTo>
                    <a:lnTo>
                      <a:pt x="0" y="126412"/>
                    </a:lnTo>
                    <a:lnTo>
                      <a:pt x="0" y="4746"/>
                    </a:ln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02" name="任意多边形: 形状 301"/>
              <p:cNvSpPr/>
              <p:nvPr/>
            </p:nvSpPr>
            <p:spPr>
              <a:xfrm>
                <a:off x="1907340" y="6637483"/>
                <a:ext cx="229287" cy="216672"/>
              </a:xfrm>
              <a:custGeom>
                <a:avLst/>
                <a:gdLst>
                  <a:gd name="connsiteX0" fmla="*/ 160568 w 229287"/>
                  <a:gd name="connsiteY0" fmla="*/ 47289 h 216672"/>
                  <a:gd name="connsiteX1" fmla="*/ 197814 w 229287"/>
                  <a:gd name="connsiteY1" fmla="*/ 145689 h 216672"/>
                  <a:gd name="connsiteX2" fmla="*/ 218511 w 229287"/>
                  <a:gd name="connsiteY2" fmla="*/ 216672 h 216672"/>
                  <a:gd name="connsiteX3" fmla="*/ 0 w 229287"/>
                  <a:gd name="connsiteY3" fmla="*/ 109170 h 216672"/>
                  <a:gd name="connsiteX4" fmla="*/ 53705 w 229287"/>
                  <a:gd name="connsiteY4" fmla="*/ 0 h 216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287" h="216672">
                    <a:moveTo>
                      <a:pt x="160568" y="47289"/>
                    </a:moveTo>
                    <a:cubicBezTo>
                      <a:pt x="160568" y="47289"/>
                      <a:pt x="142307" y="114156"/>
                      <a:pt x="197814" y="145689"/>
                    </a:cubicBezTo>
                    <a:cubicBezTo>
                      <a:pt x="253321" y="177222"/>
                      <a:pt x="218511" y="216672"/>
                      <a:pt x="218511" y="216672"/>
                    </a:cubicBezTo>
                    <a:lnTo>
                      <a:pt x="0" y="109170"/>
                    </a:lnTo>
                    <a:lnTo>
                      <a:pt x="53705" y="0"/>
                    </a:ln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03" name="任意多边形: 形状 302"/>
              <p:cNvSpPr/>
              <p:nvPr/>
            </p:nvSpPr>
            <p:spPr>
              <a:xfrm>
                <a:off x="1785721" y="5834666"/>
                <a:ext cx="658804" cy="900687"/>
              </a:xfrm>
              <a:custGeom>
                <a:avLst/>
                <a:gdLst>
                  <a:gd name="connsiteX0" fmla="*/ 146847 w 658804"/>
                  <a:gd name="connsiteY0" fmla="*/ 831218 h 900687"/>
                  <a:gd name="connsiteX1" fmla="*/ 380095 w 658804"/>
                  <a:gd name="connsiteY1" fmla="*/ 249897 h 900687"/>
                  <a:gd name="connsiteX2" fmla="*/ 95067 w 658804"/>
                  <a:gd name="connsiteY2" fmla="*/ 249897 h 900687"/>
                  <a:gd name="connsiteX3" fmla="*/ 0 w 658804"/>
                  <a:gd name="connsiteY3" fmla="*/ 125907 h 900687"/>
                  <a:gd name="connsiteX4" fmla="*/ 133053 w 658804"/>
                  <a:gd name="connsiteY4" fmla="*/ 0 h 900687"/>
                  <a:gd name="connsiteX5" fmla="*/ 534872 w 658804"/>
                  <a:gd name="connsiteY5" fmla="*/ 0 h 900687"/>
                  <a:gd name="connsiteX6" fmla="*/ 644137 w 658804"/>
                  <a:gd name="connsiteY6" fmla="*/ 59236 h 900687"/>
                  <a:gd name="connsiteX7" fmla="*/ 644254 w 658804"/>
                  <a:gd name="connsiteY7" fmla="*/ 184005 h 900687"/>
                  <a:gd name="connsiteX8" fmla="*/ 300198 w 658804"/>
                  <a:gd name="connsiteY8" fmla="*/ 900688 h 90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8804" h="900687">
                    <a:moveTo>
                      <a:pt x="146847" y="831218"/>
                    </a:moveTo>
                    <a:lnTo>
                      <a:pt x="380095" y="249897"/>
                    </a:lnTo>
                    <a:lnTo>
                      <a:pt x="95067" y="249897"/>
                    </a:lnTo>
                    <a:cubicBezTo>
                      <a:pt x="27970" y="249897"/>
                      <a:pt x="0" y="193000"/>
                      <a:pt x="0" y="125907"/>
                    </a:cubicBezTo>
                    <a:cubicBezTo>
                      <a:pt x="0" y="58815"/>
                      <a:pt x="65958" y="0"/>
                      <a:pt x="133053" y="0"/>
                    </a:cubicBezTo>
                    <a:lnTo>
                      <a:pt x="534872" y="0"/>
                    </a:lnTo>
                    <a:cubicBezTo>
                      <a:pt x="575793" y="0"/>
                      <a:pt x="621679" y="25027"/>
                      <a:pt x="644137" y="59236"/>
                    </a:cubicBezTo>
                    <a:cubicBezTo>
                      <a:pt x="666595" y="93446"/>
                      <a:pt x="660527" y="146458"/>
                      <a:pt x="644254" y="184005"/>
                    </a:cubicBezTo>
                    <a:lnTo>
                      <a:pt x="300198" y="900688"/>
                    </a:lnTo>
                  </a:path>
                </a:pathLst>
              </a:custGeom>
              <a:solidFill>
                <a:srgbClr val="26262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04" name="任意多边形: 形状 303"/>
              <p:cNvSpPr/>
              <p:nvPr/>
            </p:nvSpPr>
            <p:spPr>
              <a:xfrm>
                <a:off x="1785721" y="5834666"/>
                <a:ext cx="658804" cy="900687"/>
              </a:xfrm>
              <a:custGeom>
                <a:avLst/>
                <a:gdLst>
                  <a:gd name="connsiteX0" fmla="*/ 146847 w 658804"/>
                  <a:gd name="connsiteY0" fmla="*/ 831218 h 900687"/>
                  <a:gd name="connsiteX1" fmla="*/ 380095 w 658804"/>
                  <a:gd name="connsiteY1" fmla="*/ 249897 h 900687"/>
                  <a:gd name="connsiteX2" fmla="*/ 95067 w 658804"/>
                  <a:gd name="connsiteY2" fmla="*/ 249897 h 900687"/>
                  <a:gd name="connsiteX3" fmla="*/ 0 w 658804"/>
                  <a:gd name="connsiteY3" fmla="*/ 125907 h 900687"/>
                  <a:gd name="connsiteX4" fmla="*/ 133053 w 658804"/>
                  <a:gd name="connsiteY4" fmla="*/ 0 h 900687"/>
                  <a:gd name="connsiteX5" fmla="*/ 534872 w 658804"/>
                  <a:gd name="connsiteY5" fmla="*/ 0 h 900687"/>
                  <a:gd name="connsiteX6" fmla="*/ 644137 w 658804"/>
                  <a:gd name="connsiteY6" fmla="*/ 59236 h 900687"/>
                  <a:gd name="connsiteX7" fmla="*/ 644254 w 658804"/>
                  <a:gd name="connsiteY7" fmla="*/ 184005 h 900687"/>
                  <a:gd name="connsiteX8" fmla="*/ 300198 w 658804"/>
                  <a:gd name="connsiteY8" fmla="*/ 900688 h 900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8804" h="900687">
                    <a:moveTo>
                      <a:pt x="146847" y="831218"/>
                    </a:moveTo>
                    <a:lnTo>
                      <a:pt x="380095" y="249897"/>
                    </a:lnTo>
                    <a:lnTo>
                      <a:pt x="95067" y="249897"/>
                    </a:lnTo>
                    <a:cubicBezTo>
                      <a:pt x="27970" y="249897"/>
                      <a:pt x="0" y="193000"/>
                      <a:pt x="0" y="125907"/>
                    </a:cubicBezTo>
                    <a:cubicBezTo>
                      <a:pt x="0" y="58815"/>
                      <a:pt x="65958" y="0"/>
                      <a:pt x="133053" y="0"/>
                    </a:cubicBezTo>
                    <a:lnTo>
                      <a:pt x="534872" y="0"/>
                    </a:lnTo>
                    <a:cubicBezTo>
                      <a:pt x="575793" y="0"/>
                      <a:pt x="621679" y="25027"/>
                      <a:pt x="644137" y="59236"/>
                    </a:cubicBezTo>
                    <a:cubicBezTo>
                      <a:pt x="666595" y="93446"/>
                      <a:pt x="660527" y="146458"/>
                      <a:pt x="644254" y="184005"/>
                    </a:cubicBezTo>
                    <a:lnTo>
                      <a:pt x="300198" y="900688"/>
                    </a:lnTo>
                  </a:path>
                </a:pathLst>
              </a:custGeom>
              <a:solidFill>
                <a:srgbClr val="0A0A0A">
                  <a:alpha val="8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05" name="任意多边形: 形状 304"/>
              <p:cNvSpPr/>
              <p:nvPr/>
            </p:nvSpPr>
            <p:spPr>
              <a:xfrm>
                <a:off x="1648855" y="5826436"/>
                <a:ext cx="706245" cy="950097"/>
              </a:xfrm>
              <a:custGeom>
                <a:avLst/>
                <a:gdLst>
                  <a:gd name="connsiteX0" fmla="*/ 526242 w 706245"/>
                  <a:gd name="connsiteY0" fmla="*/ 950097 h 950097"/>
                  <a:gd name="connsiteX1" fmla="*/ 394497 w 706245"/>
                  <a:gd name="connsiteY1" fmla="*/ 258128 h 950097"/>
                  <a:gd name="connsiteX2" fmla="*/ 136861 w 706245"/>
                  <a:gd name="connsiteY2" fmla="*/ 258101 h 950097"/>
                  <a:gd name="connsiteX3" fmla="*/ 32 w 706245"/>
                  <a:gd name="connsiteY3" fmla="*/ 131640 h 950097"/>
                  <a:gd name="connsiteX4" fmla="*/ 100856 w 706245"/>
                  <a:gd name="connsiteY4" fmla="*/ 0 h 950097"/>
                  <a:gd name="connsiteX5" fmla="*/ 499195 w 706245"/>
                  <a:gd name="connsiteY5" fmla="*/ 0 h 950097"/>
                  <a:gd name="connsiteX6" fmla="*/ 604449 w 706245"/>
                  <a:gd name="connsiteY6" fmla="*/ 100215 h 950097"/>
                  <a:gd name="connsiteX7" fmla="*/ 706246 w 706245"/>
                  <a:gd name="connsiteY7" fmla="*/ 942058 h 950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06245" h="950097">
                    <a:moveTo>
                      <a:pt x="526242" y="950097"/>
                    </a:moveTo>
                    <a:lnTo>
                      <a:pt x="394497" y="258128"/>
                    </a:lnTo>
                    <a:lnTo>
                      <a:pt x="136861" y="258101"/>
                    </a:lnTo>
                    <a:cubicBezTo>
                      <a:pt x="42066" y="250671"/>
                      <a:pt x="-1349" y="198718"/>
                      <a:pt x="32" y="131640"/>
                    </a:cubicBezTo>
                    <a:cubicBezTo>
                      <a:pt x="1393" y="65412"/>
                      <a:pt x="34927" y="0"/>
                      <a:pt x="100856" y="0"/>
                    </a:cubicBezTo>
                    <a:lnTo>
                      <a:pt x="499195" y="0"/>
                    </a:lnTo>
                    <a:cubicBezTo>
                      <a:pt x="547975" y="1002"/>
                      <a:pt x="604449" y="47144"/>
                      <a:pt x="604449" y="100215"/>
                    </a:cubicBezTo>
                    <a:lnTo>
                      <a:pt x="706246" y="942058"/>
                    </a:lnTo>
                  </a:path>
                </a:pathLst>
              </a:custGeom>
              <a:solidFill>
                <a:srgbClr val="26262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06" name="任意多边形: 形状 305"/>
              <p:cNvSpPr/>
              <p:nvPr/>
            </p:nvSpPr>
            <p:spPr>
              <a:xfrm>
                <a:off x="1615690" y="5826436"/>
                <a:ext cx="184941" cy="258218"/>
              </a:xfrm>
              <a:custGeom>
                <a:avLst/>
                <a:gdLst>
                  <a:gd name="connsiteX0" fmla="*/ 5591 w 184941"/>
                  <a:gd name="connsiteY0" fmla="*/ 811 h 258218"/>
                  <a:gd name="connsiteX1" fmla="*/ 16104 w 184941"/>
                  <a:gd name="connsiteY1" fmla="*/ 183116 h 258218"/>
                  <a:gd name="connsiteX2" fmla="*/ 184941 w 184941"/>
                  <a:gd name="connsiteY2" fmla="*/ 258103 h 258218"/>
                  <a:gd name="connsiteX3" fmla="*/ 177431 w 184941"/>
                  <a:gd name="connsiteY3" fmla="*/ 0 h 25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941" h="258218">
                    <a:moveTo>
                      <a:pt x="5591" y="811"/>
                    </a:moveTo>
                    <a:cubicBezTo>
                      <a:pt x="5591" y="811"/>
                      <a:pt x="-12375" y="117976"/>
                      <a:pt x="16104" y="183116"/>
                    </a:cubicBezTo>
                    <a:cubicBezTo>
                      <a:pt x="51658" y="264441"/>
                      <a:pt x="184941" y="258103"/>
                      <a:pt x="184941" y="258103"/>
                    </a:cubicBezTo>
                    <a:lnTo>
                      <a:pt x="177431" y="0"/>
                    </a:lnTo>
                    <a:close/>
                  </a:path>
                </a:pathLst>
              </a:custGeom>
              <a:solidFill>
                <a:srgbClr val="26262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07" name="任意多边形: 形状 306"/>
              <p:cNvSpPr/>
              <p:nvPr/>
            </p:nvSpPr>
            <p:spPr>
              <a:xfrm>
                <a:off x="1637703" y="5065104"/>
                <a:ext cx="225573" cy="221711"/>
              </a:xfrm>
              <a:custGeom>
                <a:avLst/>
                <a:gdLst>
                  <a:gd name="connsiteX0" fmla="*/ 53894 w 225573"/>
                  <a:gd name="connsiteY0" fmla="*/ 31866 h 221711"/>
                  <a:gd name="connsiteX1" fmla="*/ 3958 w 225573"/>
                  <a:gd name="connsiteY1" fmla="*/ 200241 h 221711"/>
                  <a:gd name="connsiteX2" fmla="*/ 225574 w 225573"/>
                  <a:gd name="connsiteY2" fmla="*/ 202288 h 221711"/>
                  <a:gd name="connsiteX3" fmla="*/ 165887 w 225573"/>
                  <a:gd name="connsiteY3" fmla="*/ 0 h 221711"/>
                  <a:gd name="connsiteX4" fmla="*/ 53894 w 225573"/>
                  <a:gd name="connsiteY4" fmla="*/ 31866 h 221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573" h="221711">
                    <a:moveTo>
                      <a:pt x="53894" y="31866"/>
                    </a:moveTo>
                    <a:cubicBezTo>
                      <a:pt x="57704" y="119861"/>
                      <a:pt x="42512" y="151581"/>
                      <a:pt x="3958" y="200241"/>
                    </a:cubicBezTo>
                    <a:cubicBezTo>
                      <a:pt x="-28560" y="241283"/>
                      <a:pt x="147702" y="212749"/>
                      <a:pt x="225574" y="202288"/>
                    </a:cubicBezTo>
                    <a:lnTo>
                      <a:pt x="165887" y="0"/>
                    </a:lnTo>
                    <a:cubicBezTo>
                      <a:pt x="165887" y="0"/>
                      <a:pt x="52569" y="965"/>
                      <a:pt x="53894" y="31866"/>
                    </a:cubicBezTo>
                    <a:close/>
                  </a:path>
                </a:pathLst>
              </a:custGeom>
              <a:solidFill>
                <a:srgbClr val="0A0A0A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08" name="任意多边形: 形状 307"/>
              <p:cNvSpPr/>
              <p:nvPr/>
            </p:nvSpPr>
            <p:spPr>
              <a:xfrm>
                <a:off x="1824137" y="5060201"/>
                <a:ext cx="192499" cy="222728"/>
              </a:xfrm>
              <a:custGeom>
                <a:avLst/>
                <a:gdLst>
                  <a:gd name="connsiteX0" fmla="*/ 128797 w 192499"/>
                  <a:gd name="connsiteY0" fmla="*/ 13983 h 222728"/>
                  <a:gd name="connsiteX1" fmla="*/ 187010 w 192499"/>
                  <a:gd name="connsiteY1" fmla="*/ 172665 h 222728"/>
                  <a:gd name="connsiteX2" fmla="*/ 0 w 192499"/>
                  <a:gd name="connsiteY2" fmla="*/ 222729 h 222728"/>
                  <a:gd name="connsiteX3" fmla="*/ 5093 w 192499"/>
                  <a:gd name="connsiteY3" fmla="*/ 11887 h 222728"/>
                  <a:gd name="connsiteX4" fmla="*/ 128797 w 192499"/>
                  <a:gd name="connsiteY4" fmla="*/ 13983 h 222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499" h="222728">
                    <a:moveTo>
                      <a:pt x="128797" y="13983"/>
                    </a:moveTo>
                    <a:cubicBezTo>
                      <a:pt x="147974" y="99936"/>
                      <a:pt x="144286" y="126138"/>
                      <a:pt x="187010" y="172665"/>
                    </a:cubicBezTo>
                    <a:cubicBezTo>
                      <a:pt x="222419" y="211239"/>
                      <a:pt x="77931" y="212600"/>
                      <a:pt x="0" y="222729"/>
                    </a:cubicBezTo>
                    <a:lnTo>
                      <a:pt x="5093" y="11887"/>
                    </a:lnTo>
                    <a:cubicBezTo>
                      <a:pt x="5093" y="11887"/>
                      <a:pt x="122063" y="-16206"/>
                      <a:pt x="128797" y="13983"/>
                    </a:cubicBezTo>
                    <a:close/>
                  </a:path>
                </a:pathLst>
              </a:custGeom>
              <a:solidFill>
                <a:srgbClr val="0A0A0A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09" name="任意多边形: 形状 308"/>
              <p:cNvSpPr/>
              <p:nvPr/>
            </p:nvSpPr>
            <p:spPr>
              <a:xfrm>
                <a:off x="1600964" y="5809588"/>
                <a:ext cx="516" cy="4444"/>
              </a:xfrm>
              <a:custGeom>
                <a:avLst/>
                <a:gdLst>
                  <a:gd name="connsiteX0" fmla="*/ 517 w 516"/>
                  <a:gd name="connsiteY0" fmla="*/ 4416 h 4444"/>
                  <a:gd name="connsiteX1" fmla="*/ 0 w 516"/>
                  <a:gd name="connsiteY1" fmla="*/ 4445 h 4444"/>
                  <a:gd name="connsiteX2" fmla="*/ 517 w 516"/>
                  <a:gd name="connsiteY2" fmla="*/ 4416 h 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6" h="4444">
                    <a:moveTo>
                      <a:pt x="517" y="4416"/>
                    </a:moveTo>
                    <a:lnTo>
                      <a:pt x="0" y="4445"/>
                    </a:lnTo>
                    <a:cubicBezTo>
                      <a:pt x="0" y="4445"/>
                      <a:pt x="372" y="-5536"/>
                      <a:pt x="517" y="4416"/>
                    </a:cubicBezTo>
                    <a:close/>
                  </a:path>
                </a:pathLst>
              </a:custGeom>
              <a:solidFill>
                <a:srgbClr val="333333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10" name="任意多边形: 形状 309"/>
              <p:cNvSpPr/>
              <p:nvPr/>
            </p:nvSpPr>
            <p:spPr>
              <a:xfrm>
                <a:off x="1601613" y="5809588"/>
                <a:ext cx="519" cy="4444"/>
              </a:xfrm>
              <a:custGeom>
                <a:avLst/>
                <a:gdLst>
                  <a:gd name="connsiteX0" fmla="*/ 519 w 519"/>
                  <a:gd name="connsiteY0" fmla="*/ 4416 h 4444"/>
                  <a:gd name="connsiteX1" fmla="*/ 0 w 519"/>
                  <a:gd name="connsiteY1" fmla="*/ 4445 h 4444"/>
                  <a:gd name="connsiteX2" fmla="*/ 519 w 519"/>
                  <a:gd name="connsiteY2" fmla="*/ 4416 h 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9" h="4444">
                    <a:moveTo>
                      <a:pt x="519" y="4416"/>
                    </a:moveTo>
                    <a:lnTo>
                      <a:pt x="0" y="4445"/>
                    </a:lnTo>
                    <a:cubicBezTo>
                      <a:pt x="0" y="4445"/>
                      <a:pt x="375" y="-5536"/>
                      <a:pt x="519" y="4416"/>
                    </a:cubicBezTo>
                    <a:close/>
                  </a:path>
                </a:pathLst>
              </a:custGeom>
              <a:solidFill>
                <a:srgbClr val="333333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grpSp>
            <p:nvGrpSpPr>
              <p:cNvPr id="432" name="组合 431"/>
              <p:cNvGrpSpPr/>
              <p:nvPr/>
            </p:nvGrpSpPr>
            <p:grpSpPr>
              <a:xfrm>
                <a:off x="2313298" y="5278479"/>
                <a:ext cx="137523" cy="126062"/>
                <a:chOff x="2313298" y="5278479"/>
                <a:chExt cx="137523" cy="126062"/>
              </a:xfrm>
            </p:grpSpPr>
            <p:sp>
              <p:nvSpPr>
                <p:cNvPr id="311" name="任意多边形: 形状 310"/>
                <p:cNvSpPr/>
                <p:nvPr/>
              </p:nvSpPr>
              <p:spPr>
                <a:xfrm>
                  <a:off x="2313298" y="5278479"/>
                  <a:ext cx="137523" cy="126062"/>
                </a:xfrm>
                <a:custGeom>
                  <a:avLst/>
                  <a:gdLst>
                    <a:gd name="connsiteX0" fmla="*/ 136627 w 137523"/>
                    <a:gd name="connsiteY0" fmla="*/ 60511 h 126062"/>
                    <a:gd name="connsiteX1" fmla="*/ 126193 w 137523"/>
                    <a:gd name="connsiteY1" fmla="*/ 54987 h 126062"/>
                    <a:gd name="connsiteX2" fmla="*/ 125531 w 137523"/>
                    <a:gd name="connsiteY2" fmla="*/ 54098 h 126062"/>
                    <a:gd name="connsiteX3" fmla="*/ 125238 w 137523"/>
                    <a:gd name="connsiteY3" fmla="*/ 54110 h 126062"/>
                    <a:gd name="connsiteX4" fmla="*/ 132317 w 137523"/>
                    <a:gd name="connsiteY4" fmla="*/ 49036 h 126062"/>
                    <a:gd name="connsiteX5" fmla="*/ 135821 w 137523"/>
                    <a:gd name="connsiteY5" fmla="*/ 35524 h 126062"/>
                    <a:gd name="connsiteX6" fmla="*/ 122884 w 137523"/>
                    <a:gd name="connsiteY6" fmla="*/ 30947 h 126062"/>
                    <a:gd name="connsiteX7" fmla="*/ 122821 w 137523"/>
                    <a:gd name="connsiteY7" fmla="*/ 30648 h 126062"/>
                    <a:gd name="connsiteX8" fmla="*/ 125730 w 137523"/>
                    <a:gd name="connsiteY8" fmla="*/ 28564 h 126062"/>
                    <a:gd name="connsiteX9" fmla="*/ 129403 w 137523"/>
                    <a:gd name="connsiteY9" fmla="*/ 15818 h 126062"/>
                    <a:gd name="connsiteX10" fmla="*/ 115846 w 137523"/>
                    <a:gd name="connsiteY10" fmla="*/ 10693 h 126062"/>
                    <a:gd name="connsiteX11" fmla="*/ 114096 w 137523"/>
                    <a:gd name="connsiteY11" fmla="*/ 11702 h 126062"/>
                    <a:gd name="connsiteX12" fmla="*/ 107386 w 137523"/>
                    <a:gd name="connsiteY12" fmla="*/ 16511 h 126062"/>
                    <a:gd name="connsiteX13" fmla="*/ 107359 w 137523"/>
                    <a:gd name="connsiteY13" fmla="*/ 16389 h 126062"/>
                    <a:gd name="connsiteX14" fmla="*/ 107222 w 137523"/>
                    <a:gd name="connsiteY14" fmla="*/ 16298 h 126062"/>
                    <a:gd name="connsiteX15" fmla="*/ 107895 w 137523"/>
                    <a:gd name="connsiteY15" fmla="*/ 3550 h 126062"/>
                    <a:gd name="connsiteX16" fmla="*/ 93075 w 137523"/>
                    <a:gd name="connsiteY16" fmla="*/ 2605 h 126062"/>
                    <a:gd name="connsiteX17" fmla="*/ 53573 w 137523"/>
                    <a:gd name="connsiteY17" fmla="*/ 29889 h 126062"/>
                    <a:gd name="connsiteX18" fmla="*/ 60636 w 137523"/>
                    <a:gd name="connsiteY18" fmla="*/ 18003 h 126062"/>
                    <a:gd name="connsiteX19" fmla="*/ 57822 w 137523"/>
                    <a:gd name="connsiteY19" fmla="*/ 3768 h 126062"/>
                    <a:gd name="connsiteX20" fmla="*/ 43622 w 137523"/>
                    <a:gd name="connsiteY20" fmla="*/ 6582 h 126062"/>
                    <a:gd name="connsiteX21" fmla="*/ 43328 w 137523"/>
                    <a:gd name="connsiteY21" fmla="*/ 7049 h 126062"/>
                    <a:gd name="connsiteX22" fmla="*/ 4776 w 137523"/>
                    <a:gd name="connsiteY22" fmla="*/ 71942 h 126062"/>
                    <a:gd name="connsiteX23" fmla="*/ 15825 w 137523"/>
                    <a:gd name="connsiteY23" fmla="*/ 118063 h 126062"/>
                    <a:gd name="connsiteX24" fmla="*/ 15825 w 137523"/>
                    <a:gd name="connsiteY24" fmla="*/ 118063 h 126062"/>
                    <a:gd name="connsiteX25" fmla="*/ 73448 w 137523"/>
                    <a:gd name="connsiteY25" fmla="*/ 116408 h 126062"/>
                    <a:gd name="connsiteX26" fmla="*/ 133098 w 137523"/>
                    <a:gd name="connsiteY26" fmla="*/ 73652 h 126062"/>
                    <a:gd name="connsiteX27" fmla="*/ 136627 w 137523"/>
                    <a:gd name="connsiteY27" fmla="*/ 60511 h 12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7523" h="126062">
                      <a:moveTo>
                        <a:pt x="136627" y="60511"/>
                      </a:moveTo>
                      <a:cubicBezTo>
                        <a:pt x="134673" y="56642"/>
                        <a:pt x="130490" y="54426"/>
                        <a:pt x="126193" y="54987"/>
                      </a:cubicBezTo>
                      <a:cubicBezTo>
                        <a:pt x="126256" y="54558"/>
                        <a:pt x="125960" y="54162"/>
                        <a:pt x="125531" y="54098"/>
                      </a:cubicBezTo>
                      <a:cubicBezTo>
                        <a:pt x="125433" y="54083"/>
                        <a:pt x="125333" y="54088"/>
                        <a:pt x="125238" y="54110"/>
                      </a:cubicBezTo>
                      <a:lnTo>
                        <a:pt x="132317" y="49036"/>
                      </a:lnTo>
                      <a:cubicBezTo>
                        <a:pt x="136696" y="46039"/>
                        <a:pt x="138192" y="40272"/>
                        <a:pt x="135821" y="35524"/>
                      </a:cubicBezTo>
                      <a:cubicBezTo>
                        <a:pt x="133323" y="30905"/>
                        <a:pt x="127733" y="28927"/>
                        <a:pt x="122884" y="30947"/>
                      </a:cubicBezTo>
                      <a:cubicBezTo>
                        <a:pt x="122904" y="30847"/>
                        <a:pt x="122835" y="30751"/>
                        <a:pt x="122821" y="30648"/>
                      </a:cubicBezTo>
                      <a:lnTo>
                        <a:pt x="125730" y="28564"/>
                      </a:lnTo>
                      <a:cubicBezTo>
                        <a:pt x="129827" y="25729"/>
                        <a:pt x="131362" y="20400"/>
                        <a:pt x="129403" y="15818"/>
                      </a:cubicBezTo>
                      <a:cubicBezTo>
                        <a:pt x="127074" y="10659"/>
                        <a:pt x="121006" y="8364"/>
                        <a:pt x="115846" y="10693"/>
                      </a:cubicBezTo>
                      <a:cubicBezTo>
                        <a:pt x="115232" y="10972"/>
                        <a:pt x="114644" y="11308"/>
                        <a:pt x="114096" y="11702"/>
                      </a:cubicBezTo>
                      <a:lnTo>
                        <a:pt x="107386" y="16511"/>
                      </a:lnTo>
                      <a:cubicBezTo>
                        <a:pt x="107366" y="16472"/>
                        <a:pt x="107386" y="16426"/>
                        <a:pt x="107359" y="16389"/>
                      </a:cubicBezTo>
                      <a:cubicBezTo>
                        <a:pt x="107332" y="16352"/>
                        <a:pt x="107259" y="16338"/>
                        <a:pt x="107222" y="16298"/>
                      </a:cubicBezTo>
                      <a:cubicBezTo>
                        <a:pt x="110395" y="12728"/>
                        <a:pt x="110674" y="7436"/>
                        <a:pt x="107895" y="3550"/>
                      </a:cubicBezTo>
                      <a:cubicBezTo>
                        <a:pt x="104726" y="-1546"/>
                        <a:pt x="97414" y="-505"/>
                        <a:pt x="93075" y="2605"/>
                      </a:cubicBezTo>
                      <a:lnTo>
                        <a:pt x="53573" y="29889"/>
                      </a:lnTo>
                      <a:lnTo>
                        <a:pt x="60636" y="18003"/>
                      </a:lnTo>
                      <a:cubicBezTo>
                        <a:pt x="63587" y="13257"/>
                        <a:pt x="62357" y="7035"/>
                        <a:pt x="57822" y="3768"/>
                      </a:cubicBezTo>
                      <a:cubicBezTo>
                        <a:pt x="53123" y="624"/>
                        <a:pt x="46766" y="1885"/>
                        <a:pt x="43622" y="6582"/>
                      </a:cubicBezTo>
                      <a:cubicBezTo>
                        <a:pt x="43521" y="6736"/>
                        <a:pt x="43421" y="6890"/>
                        <a:pt x="43328" y="7049"/>
                      </a:cubicBezTo>
                      <a:lnTo>
                        <a:pt x="4776" y="71942"/>
                      </a:lnTo>
                      <a:cubicBezTo>
                        <a:pt x="-4627" y="87774"/>
                        <a:pt x="268" y="108212"/>
                        <a:pt x="15825" y="118063"/>
                      </a:cubicBezTo>
                      <a:lnTo>
                        <a:pt x="15825" y="118063"/>
                      </a:lnTo>
                      <a:cubicBezTo>
                        <a:pt x="33576" y="129303"/>
                        <a:pt x="56372" y="128649"/>
                        <a:pt x="73448" y="116408"/>
                      </a:cubicBezTo>
                      <a:lnTo>
                        <a:pt x="133098" y="73652"/>
                      </a:lnTo>
                      <a:cubicBezTo>
                        <a:pt x="137178" y="70620"/>
                        <a:pt x="138640" y="65179"/>
                        <a:pt x="136627" y="60511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12" name="任意多边形: 形状 311"/>
                <p:cNvSpPr/>
                <p:nvPr/>
              </p:nvSpPr>
              <p:spPr>
                <a:xfrm>
                  <a:off x="2381410" y="5294465"/>
                  <a:ext cx="39420" cy="27880"/>
                </a:xfrm>
                <a:custGeom>
                  <a:avLst/>
                  <a:gdLst>
                    <a:gd name="connsiteX0" fmla="*/ 186 w 39420"/>
                    <a:gd name="connsiteY0" fmla="*/ 27491 h 27880"/>
                    <a:gd name="connsiteX1" fmla="*/ 1489 w 39420"/>
                    <a:gd name="connsiteY1" fmla="*/ 27712 h 27880"/>
                    <a:gd name="connsiteX2" fmla="*/ 39019 w 39420"/>
                    <a:gd name="connsiteY2" fmla="*/ 1718 h 27880"/>
                    <a:gd name="connsiteX3" fmla="*/ 39249 w 39420"/>
                    <a:gd name="connsiteY3" fmla="*/ 400 h 27880"/>
                    <a:gd name="connsiteX4" fmla="*/ 37944 w 39420"/>
                    <a:gd name="connsiteY4" fmla="*/ 163 h 27880"/>
                    <a:gd name="connsiteX5" fmla="*/ 411 w 39420"/>
                    <a:gd name="connsiteY5" fmla="*/ 26159 h 27880"/>
                    <a:gd name="connsiteX6" fmla="*/ 166 w 39420"/>
                    <a:gd name="connsiteY6" fmla="*/ 27474 h 27880"/>
                    <a:gd name="connsiteX7" fmla="*/ 166 w 39420"/>
                    <a:gd name="connsiteY7" fmla="*/ 27474 h 27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420" h="27880">
                      <a:moveTo>
                        <a:pt x="186" y="27491"/>
                      </a:moveTo>
                      <a:cubicBezTo>
                        <a:pt x="487" y="27908"/>
                        <a:pt x="1067" y="28003"/>
                        <a:pt x="1489" y="27712"/>
                      </a:cubicBezTo>
                      <a:lnTo>
                        <a:pt x="39019" y="1718"/>
                      </a:lnTo>
                      <a:cubicBezTo>
                        <a:pt x="39445" y="1417"/>
                        <a:pt x="39548" y="829"/>
                        <a:pt x="39249" y="400"/>
                      </a:cubicBezTo>
                      <a:cubicBezTo>
                        <a:pt x="38950" y="-21"/>
                        <a:pt x="38370" y="-126"/>
                        <a:pt x="37944" y="163"/>
                      </a:cubicBezTo>
                      <a:lnTo>
                        <a:pt x="411" y="26159"/>
                      </a:lnTo>
                      <a:cubicBezTo>
                        <a:pt x="-20" y="26453"/>
                        <a:pt x="-130" y="27043"/>
                        <a:pt x="166" y="27474"/>
                      </a:cubicBezTo>
                      <a:cubicBezTo>
                        <a:pt x="166" y="27474"/>
                        <a:pt x="166" y="27474"/>
                        <a:pt x="166" y="27474"/>
                      </a:cubicBezTo>
                      <a:close/>
                    </a:path>
                  </a:pathLst>
                </a:custGeom>
                <a:solidFill>
                  <a:srgbClr val="0C0C0C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13" name="任意多边形: 形状 312"/>
                <p:cNvSpPr/>
                <p:nvPr/>
              </p:nvSpPr>
              <p:spPr>
                <a:xfrm>
                  <a:off x="2392437" y="5308322"/>
                  <a:ext cx="43767" cy="30891"/>
                </a:xfrm>
                <a:custGeom>
                  <a:avLst/>
                  <a:gdLst>
                    <a:gd name="connsiteX0" fmla="*/ 169 w 43767"/>
                    <a:gd name="connsiteY0" fmla="*/ 30504 h 30891"/>
                    <a:gd name="connsiteX1" fmla="*/ 1469 w 43767"/>
                    <a:gd name="connsiteY1" fmla="*/ 30724 h 30891"/>
                    <a:gd name="connsiteX2" fmla="*/ 43356 w 43767"/>
                    <a:gd name="connsiteY2" fmla="*/ 1713 h 30891"/>
                    <a:gd name="connsiteX3" fmla="*/ 43601 w 43767"/>
                    <a:gd name="connsiteY3" fmla="*/ 398 h 30891"/>
                    <a:gd name="connsiteX4" fmla="*/ 43601 w 43767"/>
                    <a:gd name="connsiteY4" fmla="*/ 398 h 30891"/>
                    <a:gd name="connsiteX5" fmla="*/ 42286 w 43767"/>
                    <a:gd name="connsiteY5" fmla="*/ 153 h 30891"/>
                    <a:gd name="connsiteX6" fmla="*/ 411 w 43767"/>
                    <a:gd name="connsiteY6" fmla="*/ 29164 h 30891"/>
                    <a:gd name="connsiteX7" fmla="*/ 166 w 43767"/>
                    <a:gd name="connsiteY7" fmla="*/ 30479 h 30891"/>
                    <a:gd name="connsiteX8" fmla="*/ 166 w 43767"/>
                    <a:gd name="connsiteY8" fmla="*/ 30479 h 30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767" h="30891">
                      <a:moveTo>
                        <a:pt x="169" y="30504"/>
                      </a:moveTo>
                      <a:cubicBezTo>
                        <a:pt x="470" y="30918"/>
                        <a:pt x="1048" y="31015"/>
                        <a:pt x="1469" y="30724"/>
                      </a:cubicBezTo>
                      <a:lnTo>
                        <a:pt x="43356" y="1713"/>
                      </a:lnTo>
                      <a:cubicBezTo>
                        <a:pt x="43787" y="1419"/>
                        <a:pt x="43897" y="829"/>
                        <a:pt x="43601" y="398"/>
                      </a:cubicBezTo>
                      <a:cubicBezTo>
                        <a:pt x="43601" y="398"/>
                        <a:pt x="43601" y="398"/>
                        <a:pt x="43601" y="398"/>
                      </a:cubicBezTo>
                      <a:cubicBezTo>
                        <a:pt x="43295" y="-16"/>
                        <a:pt x="42719" y="-123"/>
                        <a:pt x="42286" y="153"/>
                      </a:cubicBezTo>
                      <a:lnTo>
                        <a:pt x="411" y="29164"/>
                      </a:lnTo>
                      <a:cubicBezTo>
                        <a:pt x="-20" y="29458"/>
                        <a:pt x="-130" y="30048"/>
                        <a:pt x="166" y="30479"/>
                      </a:cubicBezTo>
                      <a:cubicBezTo>
                        <a:pt x="166" y="30479"/>
                        <a:pt x="166" y="30479"/>
                        <a:pt x="166" y="30479"/>
                      </a:cubicBezTo>
                      <a:close/>
                    </a:path>
                  </a:pathLst>
                </a:custGeom>
                <a:solidFill>
                  <a:srgbClr val="0C0C0C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14" name="任意多边形: 形状 313"/>
                <p:cNvSpPr/>
                <p:nvPr/>
              </p:nvSpPr>
              <p:spPr>
                <a:xfrm>
                  <a:off x="2404230" y="5332497"/>
                  <a:ext cx="35350" cy="25056"/>
                </a:xfrm>
                <a:custGeom>
                  <a:avLst/>
                  <a:gdLst>
                    <a:gd name="connsiteX0" fmla="*/ 193 w 35350"/>
                    <a:gd name="connsiteY0" fmla="*/ 24669 h 25056"/>
                    <a:gd name="connsiteX1" fmla="*/ 1494 w 35350"/>
                    <a:gd name="connsiteY1" fmla="*/ 24889 h 25056"/>
                    <a:gd name="connsiteX2" fmla="*/ 34905 w 35350"/>
                    <a:gd name="connsiteY2" fmla="*/ 1748 h 25056"/>
                    <a:gd name="connsiteX3" fmla="*/ 35206 w 35350"/>
                    <a:gd name="connsiteY3" fmla="*/ 445 h 25056"/>
                    <a:gd name="connsiteX4" fmla="*/ 33904 w 35350"/>
                    <a:gd name="connsiteY4" fmla="*/ 144 h 25056"/>
                    <a:gd name="connsiteX5" fmla="*/ 33830 w 35350"/>
                    <a:gd name="connsiteY5" fmla="*/ 195 h 25056"/>
                    <a:gd name="connsiteX6" fmla="*/ 411 w 35350"/>
                    <a:gd name="connsiteY6" fmla="*/ 23336 h 25056"/>
                    <a:gd name="connsiteX7" fmla="*/ 166 w 35350"/>
                    <a:gd name="connsiteY7" fmla="*/ 24651 h 25056"/>
                    <a:gd name="connsiteX8" fmla="*/ 166 w 35350"/>
                    <a:gd name="connsiteY8" fmla="*/ 24651 h 2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350" h="25056">
                      <a:moveTo>
                        <a:pt x="193" y="24669"/>
                      </a:moveTo>
                      <a:cubicBezTo>
                        <a:pt x="495" y="25082"/>
                        <a:pt x="1073" y="25180"/>
                        <a:pt x="1494" y="24889"/>
                      </a:cubicBezTo>
                      <a:lnTo>
                        <a:pt x="34905" y="1748"/>
                      </a:lnTo>
                      <a:cubicBezTo>
                        <a:pt x="35348" y="1471"/>
                        <a:pt x="35483" y="888"/>
                        <a:pt x="35206" y="445"/>
                      </a:cubicBezTo>
                      <a:cubicBezTo>
                        <a:pt x="34930" y="2"/>
                        <a:pt x="34344" y="-133"/>
                        <a:pt x="33904" y="144"/>
                      </a:cubicBezTo>
                      <a:cubicBezTo>
                        <a:pt x="33879" y="161"/>
                        <a:pt x="33854" y="178"/>
                        <a:pt x="33830" y="195"/>
                      </a:cubicBezTo>
                      <a:lnTo>
                        <a:pt x="411" y="23336"/>
                      </a:lnTo>
                      <a:cubicBezTo>
                        <a:pt x="-20" y="23630"/>
                        <a:pt x="-130" y="24220"/>
                        <a:pt x="166" y="24651"/>
                      </a:cubicBezTo>
                      <a:cubicBezTo>
                        <a:pt x="166" y="24651"/>
                        <a:pt x="166" y="24651"/>
                        <a:pt x="166" y="24651"/>
                      </a:cubicBezTo>
                      <a:close/>
                    </a:path>
                  </a:pathLst>
                </a:custGeom>
                <a:solidFill>
                  <a:srgbClr val="0C0C0C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15" name="任意多边形: 形状 314"/>
                <p:cNvSpPr/>
                <p:nvPr/>
              </p:nvSpPr>
              <p:spPr>
                <a:xfrm>
                  <a:off x="2318086" y="5280517"/>
                  <a:ext cx="57462" cy="69904"/>
                </a:xfrm>
                <a:custGeom>
                  <a:avLst/>
                  <a:gdLst>
                    <a:gd name="connsiteX0" fmla="*/ 48797 w 57462"/>
                    <a:gd name="connsiteY0" fmla="*/ 27851 h 69904"/>
                    <a:gd name="connsiteX1" fmla="*/ 55860 w 57462"/>
                    <a:gd name="connsiteY1" fmla="*/ 15965 h 69904"/>
                    <a:gd name="connsiteX2" fmla="*/ 53046 w 57462"/>
                    <a:gd name="connsiteY2" fmla="*/ 1730 h 69904"/>
                    <a:gd name="connsiteX3" fmla="*/ 38845 w 57462"/>
                    <a:gd name="connsiteY3" fmla="*/ 4544 h 69904"/>
                    <a:gd name="connsiteX4" fmla="*/ 38551 w 57462"/>
                    <a:gd name="connsiteY4" fmla="*/ 5011 h 69904"/>
                    <a:gd name="connsiteX5" fmla="*/ 0 w 57462"/>
                    <a:gd name="connsiteY5" fmla="*/ 69905 h 69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462" h="69904">
                      <a:moveTo>
                        <a:pt x="48797" y="27851"/>
                      </a:moveTo>
                      <a:lnTo>
                        <a:pt x="55860" y="15965"/>
                      </a:lnTo>
                      <a:cubicBezTo>
                        <a:pt x="58810" y="11219"/>
                        <a:pt x="57581" y="4997"/>
                        <a:pt x="53046" y="1730"/>
                      </a:cubicBezTo>
                      <a:cubicBezTo>
                        <a:pt x="48347" y="-1414"/>
                        <a:pt x="41990" y="-153"/>
                        <a:pt x="38845" y="4544"/>
                      </a:cubicBezTo>
                      <a:cubicBezTo>
                        <a:pt x="38745" y="4698"/>
                        <a:pt x="38645" y="4852"/>
                        <a:pt x="38551" y="5011"/>
                      </a:cubicBezTo>
                      <a:lnTo>
                        <a:pt x="0" y="69905"/>
                      </a:lnTo>
                    </a:path>
                  </a:pathLst>
                </a:custGeom>
                <a:solidFill>
                  <a:srgbClr val="FAA896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316" name="任意多边形: 形状 315"/>
              <p:cNvSpPr/>
              <p:nvPr/>
            </p:nvSpPr>
            <p:spPr>
              <a:xfrm>
                <a:off x="1948791" y="5335648"/>
                <a:ext cx="490773" cy="402738"/>
              </a:xfrm>
              <a:custGeom>
                <a:avLst/>
                <a:gdLst>
                  <a:gd name="connsiteX0" fmla="*/ 366081 w 490773"/>
                  <a:gd name="connsiteY0" fmla="*/ 0 h 402738"/>
                  <a:gd name="connsiteX1" fmla="*/ 252865 w 490773"/>
                  <a:gd name="connsiteY1" fmla="*/ 192816 h 402738"/>
                  <a:gd name="connsiteX2" fmla="*/ 114721 w 490773"/>
                  <a:gd name="connsiteY2" fmla="*/ 11622 h 402738"/>
                  <a:gd name="connsiteX3" fmla="*/ 0 w 490773"/>
                  <a:gd name="connsiteY3" fmla="*/ 115052 h 402738"/>
                  <a:gd name="connsiteX4" fmla="*/ 195919 w 490773"/>
                  <a:gd name="connsiteY4" fmla="*/ 368787 h 402738"/>
                  <a:gd name="connsiteX5" fmla="*/ 197204 w 490773"/>
                  <a:gd name="connsiteY5" fmla="*/ 370591 h 402738"/>
                  <a:gd name="connsiteX6" fmla="*/ 306658 w 490773"/>
                  <a:gd name="connsiteY6" fmla="*/ 387667 h 402738"/>
                  <a:gd name="connsiteX7" fmla="*/ 329785 w 490773"/>
                  <a:gd name="connsiteY7" fmla="*/ 360889 h 402738"/>
                  <a:gd name="connsiteX8" fmla="*/ 490774 w 490773"/>
                  <a:gd name="connsiteY8" fmla="*/ 69345 h 402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0773" h="402738">
                    <a:moveTo>
                      <a:pt x="366081" y="0"/>
                    </a:moveTo>
                    <a:lnTo>
                      <a:pt x="252865" y="192816"/>
                    </a:lnTo>
                    <a:lnTo>
                      <a:pt x="114721" y="11622"/>
                    </a:lnTo>
                    <a:lnTo>
                      <a:pt x="0" y="115052"/>
                    </a:lnTo>
                    <a:lnTo>
                      <a:pt x="195919" y="368787"/>
                    </a:lnTo>
                    <a:lnTo>
                      <a:pt x="197204" y="370591"/>
                    </a:lnTo>
                    <a:cubicBezTo>
                      <a:pt x="222713" y="405531"/>
                      <a:pt x="271719" y="413176"/>
                      <a:pt x="306658" y="387667"/>
                    </a:cubicBezTo>
                    <a:cubicBezTo>
                      <a:pt x="316309" y="380622"/>
                      <a:pt x="324218" y="371463"/>
                      <a:pt x="329785" y="360889"/>
                    </a:cubicBezTo>
                    <a:lnTo>
                      <a:pt x="490774" y="69345"/>
                    </a:ln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17" name="任意多边形: 形状 316"/>
              <p:cNvSpPr/>
              <p:nvPr/>
            </p:nvSpPr>
            <p:spPr>
              <a:xfrm>
                <a:off x="2189121" y="5527026"/>
                <a:ext cx="13975" cy="24623"/>
              </a:xfrm>
              <a:custGeom>
                <a:avLst/>
                <a:gdLst>
                  <a:gd name="connsiteX0" fmla="*/ 1440 w 13975"/>
                  <a:gd name="connsiteY0" fmla="*/ 24623 h 24623"/>
                  <a:gd name="connsiteX1" fmla="*/ 0 w 13975"/>
                  <a:gd name="connsiteY1" fmla="*/ 23193 h 24623"/>
                  <a:gd name="connsiteX2" fmla="*/ 159 w 13975"/>
                  <a:gd name="connsiteY2" fmla="*/ 22532 h 24623"/>
                  <a:gd name="connsiteX3" fmla="*/ 11257 w 13975"/>
                  <a:gd name="connsiteY3" fmla="*/ 784 h 24623"/>
                  <a:gd name="connsiteX4" fmla="*/ 13192 w 13975"/>
                  <a:gd name="connsiteY4" fmla="*/ 157 h 24623"/>
                  <a:gd name="connsiteX5" fmla="*/ 13819 w 13975"/>
                  <a:gd name="connsiteY5" fmla="*/ 2092 h 24623"/>
                  <a:gd name="connsiteX6" fmla="*/ 2721 w 13975"/>
                  <a:gd name="connsiteY6" fmla="*/ 23839 h 24623"/>
                  <a:gd name="connsiteX7" fmla="*/ 1440 w 13975"/>
                  <a:gd name="connsiteY7" fmla="*/ 24623 h 24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75" h="24623">
                    <a:moveTo>
                      <a:pt x="1440" y="24623"/>
                    </a:moveTo>
                    <a:cubicBezTo>
                      <a:pt x="646" y="24626"/>
                      <a:pt x="2" y="23984"/>
                      <a:pt x="0" y="23193"/>
                    </a:cubicBezTo>
                    <a:cubicBezTo>
                      <a:pt x="0" y="22963"/>
                      <a:pt x="54" y="22735"/>
                      <a:pt x="159" y="22532"/>
                    </a:cubicBezTo>
                    <a:lnTo>
                      <a:pt x="11257" y="784"/>
                    </a:lnTo>
                    <a:cubicBezTo>
                      <a:pt x="11617" y="76"/>
                      <a:pt x="12484" y="-203"/>
                      <a:pt x="13192" y="157"/>
                    </a:cubicBezTo>
                    <a:cubicBezTo>
                      <a:pt x="13899" y="517"/>
                      <a:pt x="14178" y="1384"/>
                      <a:pt x="13819" y="2092"/>
                    </a:cubicBezTo>
                    <a:lnTo>
                      <a:pt x="2721" y="23839"/>
                    </a:lnTo>
                    <a:cubicBezTo>
                      <a:pt x="2476" y="24319"/>
                      <a:pt x="1981" y="24623"/>
                      <a:pt x="1440" y="24623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18" name="任意多边形: 形状 317"/>
              <p:cNvSpPr/>
              <p:nvPr/>
            </p:nvSpPr>
            <p:spPr>
              <a:xfrm rot="16394880">
                <a:off x="2024754" y="5556459"/>
                <a:ext cx="60997" cy="2874"/>
              </a:xfrm>
              <a:custGeom>
                <a:avLst/>
                <a:gdLst>
                  <a:gd name="connsiteX0" fmla="*/ 0 w 60997"/>
                  <a:gd name="connsiteY0" fmla="*/ 0 h 2874"/>
                  <a:gd name="connsiteX1" fmla="*/ 60997 w 60997"/>
                  <a:gd name="connsiteY1" fmla="*/ 0 h 2874"/>
                  <a:gd name="connsiteX2" fmla="*/ 60997 w 60997"/>
                  <a:gd name="connsiteY2" fmla="*/ 2875 h 2874"/>
                  <a:gd name="connsiteX3" fmla="*/ 0 w 60997"/>
                  <a:gd name="connsiteY3" fmla="*/ 2875 h 2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997" h="2874">
                    <a:moveTo>
                      <a:pt x="0" y="0"/>
                    </a:moveTo>
                    <a:lnTo>
                      <a:pt x="60997" y="0"/>
                    </a:lnTo>
                    <a:lnTo>
                      <a:pt x="60997" y="2875"/>
                    </a:lnTo>
                    <a:lnTo>
                      <a:pt x="0" y="2875"/>
                    </a:ln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19" name="任意多边形: 形状 318"/>
              <p:cNvSpPr/>
              <p:nvPr/>
            </p:nvSpPr>
            <p:spPr>
              <a:xfrm>
                <a:off x="1721623" y="5175619"/>
                <a:ext cx="208466" cy="212307"/>
              </a:xfrm>
              <a:custGeom>
                <a:avLst/>
                <a:gdLst>
                  <a:gd name="connsiteX0" fmla="*/ 208466 w 208466"/>
                  <a:gd name="connsiteY0" fmla="*/ 130460 h 212307"/>
                  <a:gd name="connsiteX1" fmla="*/ 98971 w 208466"/>
                  <a:gd name="connsiteY1" fmla="*/ 211828 h 212307"/>
                  <a:gd name="connsiteX2" fmla="*/ 0 w 208466"/>
                  <a:gd name="connsiteY2" fmla="*/ 130332 h 212307"/>
                  <a:gd name="connsiteX3" fmla="*/ 24197 w 208466"/>
                  <a:gd name="connsiteY3" fmla="*/ 124455 h 212307"/>
                  <a:gd name="connsiteX4" fmla="*/ 53112 w 208466"/>
                  <a:gd name="connsiteY4" fmla="*/ 90130 h 212307"/>
                  <a:gd name="connsiteX5" fmla="*/ 52747 w 208466"/>
                  <a:gd name="connsiteY5" fmla="*/ 0 h 212307"/>
                  <a:gd name="connsiteX6" fmla="*/ 162877 w 208466"/>
                  <a:gd name="connsiteY6" fmla="*/ 24581 h 212307"/>
                  <a:gd name="connsiteX7" fmla="*/ 188315 w 208466"/>
                  <a:gd name="connsiteY7" fmla="*/ 125327 h 212307"/>
                  <a:gd name="connsiteX8" fmla="*/ 208466 w 208466"/>
                  <a:gd name="connsiteY8" fmla="*/ 130460 h 21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8466" h="212307">
                    <a:moveTo>
                      <a:pt x="208466" y="130460"/>
                    </a:moveTo>
                    <a:cubicBezTo>
                      <a:pt x="207976" y="130396"/>
                      <a:pt x="202604" y="219596"/>
                      <a:pt x="98971" y="211828"/>
                    </a:cubicBezTo>
                    <a:cubicBezTo>
                      <a:pt x="27221" y="206453"/>
                      <a:pt x="1643" y="130332"/>
                      <a:pt x="0" y="130332"/>
                    </a:cubicBezTo>
                    <a:cubicBezTo>
                      <a:pt x="7733" y="128689"/>
                      <a:pt x="20761" y="126299"/>
                      <a:pt x="24197" y="124455"/>
                    </a:cubicBezTo>
                    <a:cubicBezTo>
                      <a:pt x="35493" y="118385"/>
                      <a:pt x="49473" y="112069"/>
                      <a:pt x="53112" y="90130"/>
                    </a:cubicBezTo>
                    <a:cubicBezTo>
                      <a:pt x="55211" y="77485"/>
                      <a:pt x="51643" y="12795"/>
                      <a:pt x="52747" y="0"/>
                    </a:cubicBezTo>
                    <a:lnTo>
                      <a:pt x="162877" y="24581"/>
                    </a:lnTo>
                    <a:cubicBezTo>
                      <a:pt x="161337" y="51601"/>
                      <a:pt x="150567" y="114241"/>
                      <a:pt x="188315" y="125327"/>
                    </a:cubicBezTo>
                    <a:cubicBezTo>
                      <a:pt x="194596" y="127171"/>
                      <a:pt x="201362" y="128863"/>
                      <a:pt x="208466" y="130460"/>
                    </a:cubicBezTo>
                    <a:close/>
                  </a:path>
                </a:pathLst>
              </a:custGeom>
              <a:solidFill>
                <a:srgbClr val="FAA89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20" name="任意多边形: 形状 319"/>
              <p:cNvSpPr/>
              <p:nvPr/>
            </p:nvSpPr>
            <p:spPr>
              <a:xfrm>
                <a:off x="1811864" y="5191842"/>
                <a:ext cx="74178" cy="83513"/>
              </a:xfrm>
              <a:custGeom>
                <a:avLst/>
                <a:gdLst>
                  <a:gd name="connsiteX0" fmla="*/ 74179 w 74178"/>
                  <a:gd name="connsiteY0" fmla="*/ 83514 h 83513"/>
                  <a:gd name="connsiteX1" fmla="*/ 70868 w 74178"/>
                  <a:gd name="connsiteY1" fmla="*/ 66421 h 83513"/>
                  <a:gd name="connsiteX2" fmla="*/ 71586 w 74178"/>
                  <a:gd name="connsiteY2" fmla="*/ 26667 h 83513"/>
                  <a:gd name="connsiteX3" fmla="*/ 10721 w 74178"/>
                  <a:gd name="connsiteY3" fmla="*/ 0 h 83513"/>
                  <a:gd name="connsiteX4" fmla="*/ 541 w 74178"/>
                  <a:gd name="connsiteY4" fmla="*/ 47729 h 83513"/>
                  <a:gd name="connsiteX5" fmla="*/ 74179 w 74178"/>
                  <a:gd name="connsiteY5" fmla="*/ 83514 h 83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178" h="83513">
                    <a:moveTo>
                      <a:pt x="74179" y="83514"/>
                    </a:moveTo>
                    <a:cubicBezTo>
                      <a:pt x="72452" y="77955"/>
                      <a:pt x="71343" y="72222"/>
                      <a:pt x="70868" y="66421"/>
                    </a:cubicBezTo>
                    <a:cubicBezTo>
                      <a:pt x="69656" y="53183"/>
                      <a:pt x="69896" y="39852"/>
                      <a:pt x="71586" y="26667"/>
                    </a:cubicBezTo>
                    <a:cubicBezTo>
                      <a:pt x="49201" y="23646"/>
                      <a:pt x="28114" y="14409"/>
                      <a:pt x="10721" y="0"/>
                    </a:cubicBezTo>
                    <a:cubicBezTo>
                      <a:pt x="8673" y="7552"/>
                      <a:pt x="-2571" y="40552"/>
                      <a:pt x="541" y="47729"/>
                    </a:cubicBezTo>
                    <a:cubicBezTo>
                      <a:pt x="6428" y="61298"/>
                      <a:pt x="34087" y="83514"/>
                      <a:pt x="74179" y="83514"/>
                    </a:cubicBezTo>
                    <a:close/>
                  </a:path>
                </a:pathLst>
              </a:custGeom>
              <a:solidFill>
                <a:srgbClr val="0C0C0C">
                  <a:alpha val="52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21" name="任意多边形: 形状 320"/>
              <p:cNvSpPr/>
              <p:nvPr/>
            </p:nvSpPr>
            <p:spPr>
              <a:xfrm>
                <a:off x="1748372" y="5000048"/>
                <a:ext cx="190147" cy="247693"/>
              </a:xfrm>
              <a:custGeom>
                <a:avLst/>
                <a:gdLst>
                  <a:gd name="connsiteX0" fmla="*/ 123076 w 190147"/>
                  <a:gd name="connsiteY0" fmla="*/ 247232 h 247693"/>
                  <a:gd name="connsiteX1" fmla="*/ 12667 w 190147"/>
                  <a:gd name="connsiteY1" fmla="*/ 174961 h 247693"/>
                  <a:gd name="connsiteX2" fmla="*/ 2771 w 190147"/>
                  <a:gd name="connsiteY2" fmla="*/ 122669 h 247693"/>
                  <a:gd name="connsiteX3" fmla="*/ 67910 w 190147"/>
                  <a:gd name="connsiteY3" fmla="*/ 1650 h 247693"/>
                  <a:gd name="connsiteX4" fmla="*/ 67910 w 190147"/>
                  <a:gd name="connsiteY4" fmla="*/ 1650 h 247693"/>
                  <a:gd name="connsiteX5" fmla="*/ 183118 w 190147"/>
                  <a:gd name="connsiteY5" fmla="*/ 88538 h 247693"/>
                  <a:gd name="connsiteX6" fmla="*/ 187499 w 190147"/>
                  <a:gd name="connsiteY6" fmla="*/ 111686 h 247693"/>
                  <a:gd name="connsiteX7" fmla="*/ 123076 w 190147"/>
                  <a:gd name="connsiteY7" fmla="*/ 247232 h 247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0147" h="247693">
                    <a:moveTo>
                      <a:pt x="123076" y="247232"/>
                    </a:moveTo>
                    <a:cubicBezTo>
                      <a:pt x="79610" y="250930"/>
                      <a:pt x="23635" y="232912"/>
                      <a:pt x="12667" y="174961"/>
                    </a:cubicBezTo>
                    <a:lnTo>
                      <a:pt x="2771" y="122669"/>
                    </a:lnTo>
                    <a:cubicBezTo>
                      <a:pt x="-8194" y="64716"/>
                      <a:pt x="13353" y="11983"/>
                      <a:pt x="67910" y="1650"/>
                    </a:cubicBezTo>
                    <a:lnTo>
                      <a:pt x="67910" y="1650"/>
                    </a:lnTo>
                    <a:cubicBezTo>
                      <a:pt x="122476" y="-8677"/>
                      <a:pt x="172150" y="30585"/>
                      <a:pt x="183118" y="88538"/>
                    </a:cubicBezTo>
                    <a:lnTo>
                      <a:pt x="187499" y="111686"/>
                    </a:lnTo>
                    <a:cubicBezTo>
                      <a:pt x="191716" y="133924"/>
                      <a:pt x="200625" y="240633"/>
                      <a:pt x="123076" y="247232"/>
                    </a:cubicBezTo>
                    <a:close/>
                  </a:path>
                </a:pathLst>
              </a:custGeom>
              <a:solidFill>
                <a:srgbClr val="FAA89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22" name="任意多边形: 形状 321"/>
              <p:cNvSpPr/>
              <p:nvPr/>
            </p:nvSpPr>
            <p:spPr>
              <a:xfrm>
                <a:off x="1913487" y="5100580"/>
                <a:ext cx="13678" cy="13678"/>
              </a:xfrm>
              <a:custGeom>
                <a:avLst/>
                <a:gdLst>
                  <a:gd name="connsiteX0" fmla="*/ 13679 w 13678"/>
                  <a:gd name="connsiteY0" fmla="*/ 6839 h 13678"/>
                  <a:gd name="connsiteX1" fmla="*/ 6840 w 13678"/>
                  <a:gd name="connsiteY1" fmla="*/ 13679 h 13678"/>
                  <a:gd name="connsiteX2" fmla="*/ 0 w 13678"/>
                  <a:gd name="connsiteY2" fmla="*/ 6839 h 13678"/>
                  <a:gd name="connsiteX3" fmla="*/ 6840 w 13678"/>
                  <a:gd name="connsiteY3" fmla="*/ 0 h 13678"/>
                  <a:gd name="connsiteX4" fmla="*/ 13679 w 13678"/>
                  <a:gd name="connsiteY4" fmla="*/ 6839 h 13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78" h="13678">
                    <a:moveTo>
                      <a:pt x="13679" y="6839"/>
                    </a:moveTo>
                    <a:cubicBezTo>
                      <a:pt x="13679" y="10617"/>
                      <a:pt x="10617" y="13679"/>
                      <a:pt x="6840" y="13679"/>
                    </a:cubicBezTo>
                    <a:cubicBezTo>
                      <a:pt x="3062" y="13679"/>
                      <a:pt x="0" y="10617"/>
                      <a:pt x="0" y="6839"/>
                    </a:cubicBezTo>
                    <a:cubicBezTo>
                      <a:pt x="0" y="3062"/>
                      <a:pt x="3062" y="0"/>
                      <a:pt x="6840" y="0"/>
                    </a:cubicBezTo>
                    <a:cubicBezTo>
                      <a:pt x="10617" y="0"/>
                      <a:pt x="13679" y="3062"/>
                      <a:pt x="13679" y="6839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23" name="任意多边形: 形状 322"/>
              <p:cNvSpPr/>
              <p:nvPr/>
            </p:nvSpPr>
            <p:spPr>
              <a:xfrm>
                <a:off x="1843412" y="5109939"/>
                <a:ext cx="13678" cy="13678"/>
              </a:xfrm>
              <a:custGeom>
                <a:avLst/>
                <a:gdLst>
                  <a:gd name="connsiteX0" fmla="*/ 13679 w 13678"/>
                  <a:gd name="connsiteY0" fmla="*/ 6840 h 13678"/>
                  <a:gd name="connsiteX1" fmla="*/ 6840 w 13678"/>
                  <a:gd name="connsiteY1" fmla="*/ 13679 h 13678"/>
                  <a:gd name="connsiteX2" fmla="*/ 0 w 13678"/>
                  <a:gd name="connsiteY2" fmla="*/ 6840 h 13678"/>
                  <a:gd name="connsiteX3" fmla="*/ 6840 w 13678"/>
                  <a:gd name="connsiteY3" fmla="*/ 0 h 13678"/>
                  <a:gd name="connsiteX4" fmla="*/ 13679 w 13678"/>
                  <a:gd name="connsiteY4" fmla="*/ 6840 h 13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78" h="13678">
                    <a:moveTo>
                      <a:pt x="13679" y="6840"/>
                    </a:moveTo>
                    <a:cubicBezTo>
                      <a:pt x="13679" y="10617"/>
                      <a:pt x="10617" y="13679"/>
                      <a:pt x="6840" y="13679"/>
                    </a:cubicBezTo>
                    <a:cubicBezTo>
                      <a:pt x="3062" y="13679"/>
                      <a:pt x="0" y="10617"/>
                      <a:pt x="0" y="6840"/>
                    </a:cubicBezTo>
                    <a:cubicBezTo>
                      <a:pt x="0" y="3062"/>
                      <a:pt x="3062" y="0"/>
                      <a:pt x="6840" y="0"/>
                    </a:cubicBezTo>
                    <a:cubicBezTo>
                      <a:pt x="10617" y="0"/>
                      <a:pt x="13679" y="3062"/>
                      <a:pt x="13679" y="6840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24" name="任意多边形: 形状 323"/>
              <p:cNvSpPr/>
              <p:nvPr/>
            </p:nvSpPr>
            <p:spPr>
              <a:xfrm>
                <a:off x="1881328" y="5117718"/>
                <a:ext cx="20936" cy="49215"/>
              </a:xfrm>
              <a:custGeom>
                <a:avLst/>
                <a:gdLst>
                  <a:gd name="connsiteX0" fmla="*/ 7380 w 20936"/>
                  <a:gd name="connsiteY0" fmla="*/ 49208 h 49215"/>
                  <a:gd name="connsiteX1" fmla="*/ 7487 w 20936"/>
                  <a:gd name="connsiteY1" fmla="*/ 49193 h 49215"/>
                  <a:gd name="connsiteX2" fmla="*/ 14031 w 20936"/>
                  <a:gd name="connsiteY2" fmla="*/ 47525 h 49215"/>
                  <a:gd name="connsiteX3" fmla="*/ 20887 w 20936"/>
                  <a:gd name="connsiteY3" fmla="*/ 41893 h 49215"/>
                  <a:gd name="connsiteX4" fmla="*/ 2676 w 20936"/>
                  <a:gd name="connsiteY4" fmla="*/ 819 h 49215"/>
                  <a:gd name="connsiteX5" fmla="*/ 819 w 20936"/>
                  <a:gd name="connsiteY5" fmla="*/ 126 h 49215"/>
                  <a:gd name="connsiteX6" fmla="*/ 126 w 20936"/>
                  <a:gd name="connsiteY6" fmla="*/ 1983 h 49215"/>
                  <a:gd name="connsiteX7" fmla="*/ 136 w 20936"/>
                  <a:gd name="connsiteY7" fmla="*/ 2002 h 49215"/>
                  <a:gd name="connsiteX8" fmla="*/ 18132 w 20936"/>
                  <a:gd name="connsiteY8" fmla="*/ 42407 h 49215"/>
                  <a:gd name="connsiteX9" fmla="*/ 6959 w 20936"/>
                  <a:gd name="connsiteY9" fmla="*/ 46436 h 49215"/>
                  <a:gd name="connsiteX10" fmla="*/ 5825 w 20936"/>
                  <a:gd name="connsiteY10" fmla="*/ 48059 h 49215"/>
                  <a:gd name="connsiteX11" fmla="*/ 7372 w 20936"/>
                  <a:gd name="connsiteY11" fmla="*/ 49205 h 49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936" h="49215">
                    <a:moveTo>
                      <a:pt x="7380" y="49208"/>
                    </a:moveTo>
                    <a:cubicBezTo>
                      <a:pt x="7416" y="49205"/>
                      <a:pt x="7451" y="49200"/>
                      <a:pt x="7487" y="49193"/>
                    </a:cubicBezTo>
                    <a:cubicBezTo>
                      <a:pt x="9696" y="48757"/>
                      <a:pt x="11881" y="48199"/>
                      <a:pt x="14031" y="47525"/>
                    </a:cubicBezTo>
                    <a:cubicBezTo>
                      <a:pt x="17239" y="46494"/>
                      <a:pt x="21441" y="44785"/>
                      <a:pt x="20887" y="41893"/>
                    </a:cubicBezTo>
                    <a:cubicBezTo>
                      <a:pt x="20263" y="38592"/>
                      <a:pt x="4480" y="4671"/>
                      <a:pt x="2676" y="819"/>
                    </a:cubicBezTo>
                    <a:cubicBezTo>
                      <a:pt x="2355" y="117"/>
                      <a:pt x="1525" y="-194"/>
                      <a:pt x="819" y="126"/>
                    </a:cubicBezTo>
                    <a:cubicBezTo>
                      <a:pt x="117" y="447"/>
                      <a:pt x="-194" y="1280"/>
                      <a:pt x="126" y="1983"/>
                    </a:cubicBezTo>
                    <a:cubicBezTo>
                      <a:pt x="129" y="1990"/>
                      <a:pt x="134" y="1995"/>
                      <a:pt x="136" y="2002"/>
                    </a:cubicBezTo>
                    <a:cubicBezTo>
                      <a:pt x="6870" y="16450"/>
                      <a:pt x="17711" y="40203"/>
                      <a:pt x="18132" y="42407"/>
                    </a:cubicBezTo>
                    <a:cubicBezTo>
                      <a:pt x="17770" y="43438"/>
                      <a:pt x="12444" y="45395"/>
                      <a:pt x="6959" y="46436"/>
                    </a:cubicBezTo>
                    <a:cubicBezTo>
                      <a:pt x="6197" y="46570"/>
                      <a:pt x="5690" y="47298"/>
                      <a:pt x="5825" y="48059"/>
                    </a:cubicBezTo>
                    <a:cubicBezTo>
                      <a:pt x="5955" y="48791"/>
                      <a:pt x="6635" y="49293"/>
                      <a:pt x="7372" y="49205"/>
                    </a:cubicBezTo>
                    <a:close/>
                  </a:path>
                </a:pathLst>
              </a:custGeom>
              <a:solidFill>
                <a:srgbClr val="0C0C0C">
                  <a:alpha val="52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25" name="任意多边形: 形状 324"/>
              <p:cNvSpPr/>
              <p:nvPr/>
            </p:nvSpPr>
            <p:spPr>
              <a:xfrm>
                <a:off x="1855011" y="5179940"/>
                <a:ext cx="51081" cy="12291"/>
              </a:xfrm>
              <a:custGeom>
                <a:avLst/>
                <a:gdLst>
                  <a:gd name="connsiteX0" fmla="*/ 25618 w 51081"/>
                  <a:gd name="connsiteY0" fmla="*/ 12008 h 12291"/>
                  <a:gd name="connsiteX1" fmla="*/ 50444 w 51081"/>
                  <a:gd name="connsiteY1" fmla="*/ 2575 h 12291"/>
                  <a:gd name="connsiteX2" fmla="*/ 50855 w 51081"/>
                  <a:gd name="connsiteY2" fmla="*/ 635 h 12291"/>
                  <a:gd name="connsiteX3" fmla="*/ 48916 w 51081"/>
                  <a:gd name="connsiteY3" fmla="*/ 226 h 12291"/>
                  <a:gd name="connsiteX4" fmla="*/ 2759 w 51081"/>
                  <a:gd name="connsiteY4" fmla="*/ 5124 h 12291"/>
                  <a:gd name="connsiteX5" fmla="*/ 1877 w 51081"/>
                  <a:gd name="connsiteY5" fmla="*/ 4705 h 12291"/>
                  <a:gd name="connsiteX6" fmla="*/ 85 w 51081"/>
                  <a:gd name="connsiteY6" fmla="*/ 5548 h 12291"/>
                  <a:gd name="connsiteX7" fmla="*/ 924 w 51081"/>
                  <a:gd name="connsiteY7" fmla="*/ 7340 h 12291"/>
                  <a:gd name="connsiteX8" fmla="*/ 1475 w 51081"/>
                  <a:gd name="connsiteY8" fmla="*/ 7617 h 12291"/>
                  <a:gd name="connsiteX9" fmla="*/ 25618 w 51081"/>
                  <a:gd name="connsiteY9" fmla="*/ 12008 h 1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081" h="12291">
                    <a:moveTo>
                      <a:pt x="25618" y="12008"/>
                    </a:moveTo>
                    <a:cubicBezTo>
                      <a:pt x="34517" y="10852"/>
                      <a:pt x="43022" y="7619"/>
                      <a:pt x="50444" y="2575"/>
                    </a:cubicBezTo>
                    <a:cubicBezTo>
                      <a:pt x="51093" y="2154"/>
                      <a:pt x="51277" y="1284"/>
                      <a:pt x="50855" y="635"/>
                    </a:cubicBezTo>
                    <a:cubicBezTo>
                      <a:pt x="50432" y="-11"/>
                      <a:pt x="49565" y="-195"/>
                      <a:pt x="48916" y="226"/>
                    </a:cubicBezTo>
                    <a:cubicBezTo>
                      <a:pt x="32852" y="10693"/>
                      <a:pt x="16891" y="12385"/>
                      <a:pt x="2759" y="5124"/>
                    </a:cubicBezTo>
                    <a:cubicBezTo>
                      <a:pt x="2472" y="4967"/>
                      <a:pt x="2178" y="4828"/>
                      <a:pt x="1877" y="4705"/>
                    </a:cubicBezTo>
                    <a:cubicBezTo>
                      <a:pt x="1150" y="4443"/>
                      <a:pt x="347" y="4818"/>
                      <a:pt x="85" y="5548"/>
                    </a:cubicBezTo>
                    <a:cubicBezTo>
                      <a:pt x="-180" y="6275"/>
                      <a:pt x="197" y="7078"/>
                      <a:pt x="924" y="7340"/>
                    </a:cubicBezTo>
                    <a:cubicBezTo>
                      <a:pt x="1037" y="7387"/>
                      <a:pt x="1221" y="7485"/>
                      <a:pt x="1475" y="7617"/>
                    </a:cubicBezTo>
                    <a:cubicBezTo>
                      <a:pt x="8908" y="11449"/>
                      <a:pt x="17312" y="12977"/>
                      <a:pt x="25618" y="12008"/>
                    </a:cubicBezTo>
                    <a:close/>
                  </a:path>
                </a:pathLst>
              </a:custGeom>
              <a:solidFill>
                <a:srgbClr val="0C0C0C">
                  <a:alpha val="52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26" name="任意多边形: 形状 325"/>
              <p:cNvSpPr/>
              <p:nvPr/>
            </p:nvSpPr>
            <p:spPr>
              <a:xfrm>
                <a:off x="1730739" y="5131964"/>
                <a:ext cx="51288" cy="60473"/>
              </a:xfrm>
              <a:custGeom>
                <a:avLst/>
                <a:gdLst>
                  <a:gd name="connsiteX0" fmla="*/ 37032 w 51288"/>
                  <a:gd name="connsiteY0" fmla="*/ 60059 h 60473"/>
                  <a:gd name="connsiteX1" fmla="*/ 510 w 51288"/>
                  <a:gd name="connsiteY1" fmla="*/ 31408 h 60473"/>
                  <a:gd name="connsiteX2" fmla="*/ 25667 w 51288"/>
                  <a:gd name="connsiteY2" fmla="*/ 0 h 60473"/>
                  <a:gd name="connsiteX3" fmla="*/ 36314 w 51288"/>
                  <a:gd name="connsiteY3" fmla="*/ 9494 h 60473"/>
                  <a:gd name="connsiteX4" fmla="*/ 51288 w 51288"/>
                  <a:gd name="connsiteY4" fmla="*/ 57351 h 6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88" h="60473">
                    <a:moveTo>
                      <a:pt x="37032" y="60059"/>
                    </a:moveTo>
                    <a:cubicBezTo>
                      <a:pt x="20448" y="63196"/>
                      <a:pt x="3650" y="48001"/>
                      <a:pt x="510" y="31408"/>
                    </a:cubicBezTo>
                    <a:cubicBezTo>
                      <a:pt x="-2629" y="14815"/>
                      <a:pt x="9081" y="3137"/>
                      <a:pt x="25667" y="0"/>
                    </a:cubicBezTo>
                    <a:lnTo>
                      <a:pt x="36314" y="9494"/>
                    </a:lnTo>
                    <a:lnTo>
                      <a:pt x="51288" y="57351"/>
                    </a:lnTo>
                    <a:close/>
                  </a:path>
                </a:pathLst>
              </a:custGeom>
              <a:solidFill>
                <a:srgbClr val="FAA89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27" name="任意多边形: 形状 326"/>
              <p:cNvSpPr/>
              <p:nvPr/>
            </p:nvSpPr>
            <p:spPr>
              <a:xfrm>
                <a:off x="1892887" y="5085680"/>
                <a:ext cx="34216" cy="9285"/>
              </a:xfrm>
              <a:custGeom>
                <a:avLst/>
                <a:gdLst>
                  <a:gd name="connsiteX0" fmla="*/ 1125 w 34216"/>
                  <a:gd name="connsiteY0" fmla="*/ 5137 h 9285"/>
                  <a:gd name="connsiteX1" fmla="*/ 17304 w 34216"/>
                  <a:gd name="connsiteY1" fmla="*/ 28 h 9285"/>
                  <a:gd name="connsiteX2" fmla="*/ 25716 w 34216"/>
                  <a:gd name="connsiteY2" fmla="*/ 917 h 9285"/>
                  <a:gd name="connsiteX3" fmla="*/ 33508 w 34216"/>
                  <a:gd name="connsiteY3" fmla="*/ 4005 h 9285"/>
                  <a:gd name="connsiteX4" fmla="*/ 34005 w 34216"/>
                  <a:gd name="connsiteY4" fmla="*/ 6023 h 9285"/>
                  <a:gd name="connsiteX5" fmla="*/ 32237 w 34216"/>
                  <a:gd name="connsiteY5" fmla="*/ 6640 h 9285"/>
                  <a:gd name="connsiteX6" fmla="*/ 32131 w 34216"/>
                  <a:gd name="connsiteY6" fmla="*/ 6594 h 9285"/>
                  <a:gd name="connsiteX7" fmla="*/ 24979 w 34216"/>
                  <a:gd name="connsiteY7" fmla="*/ 4145 h 9285"/>
                  <a:gd name="connsiteX8" fmla="*/ 17522 w 34216"/>
                  <a:gd name="connsiteY8" fmla="*/ 3699 h 9285"/>
                  <a:gd name="connsiteX9" fmla="*/ 3755 w 34216"/>
                  <a:gd name="connsiteY9" fmla="*/ 8673 h 9285"/>
                  <a:gd name="connsiteX10" fmla="*/ 3623 w 34216"/>
                  <a:gd name="connsiteY10" fmla="*/ 8768 h 9285"/>
                  <a:gd name="connsiteX11" fmla="*/ 518 w 34216"/>
                  <a:gd name="connsiteY11" fmla="*/ 8501 h 9285"/>
                  <a:gd name="connsiteX12" fmla="*/ 784 w 34216"/>
                  <a:gd name="connsiteY12" fmla="*/ 5396 h 9285"/>
                  <a:gd name="connsiteX13" fmla="*/ 1044 w 34216"/>
                  <a:gd name="connsiteY13" fmla="*/ 5208 h 9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4216" h="9285">
                    <a:moveTo>
                      <a:pt x="1125" y="5137"/>
                    </a:moveTo>
                    <a:cubicBezTo>
                      <a:pt x="5961" y="2014"/>
                      <a:pt x="11549" y="249"/>
                      <a:pt x="17304" y="28"/>
                    </a:cubicBezTo>
                    <a:cubicBezTo>
                      <a:pt x="20137" y="-99"/>
                      <a:pt x="22973" y="202"/>
                      <a:pt x="25716" y="917"/>
                    </a:cubicBezTo>
                    <a:cubicBezTo>
                      <a:pt x="28431" y="1615"/>
                      <a:pt x="31052" y="2654"/>
                      <a:pt x="33508" y="4005"/>
                    </a:cubicBezTo>
                    <a:cubicBezTo>
                      <a:pt x="34203" y="4426"/>
                      <a:pt x="34424" y="5328"/>
                      <a:pt x="34005" y="6023"/>
                    </a:cubicBezTo>
                    <a:cubicBezTo>
                      <a:pt x="33640" y="6625"/>
                      <a:pt x="32898" y="6885"/>
                      <a:pt x="32237" y="6640"/>
                    </a:cubicBezTo>
                    <a:lnTo>
                      <a:pt x="32131" y="6594"/>
                    </a:lnTo>
                    <a:cubicBezTo>
                      <a:pt x="29859" y="5482"/>
                      <a:pt x="27457" y="4659"/>
                      <a:pt x="24979" y="4145"/>
                    </a:cubicBezTo>
                    <a:cubicBezTo>
                      <a:pt x="22530" y="3621"/>
                      <a:pt x="20015" y="3469"/>
                      <a:pt x="17522" y="3699"/>
                    </a:cubicBezTo>
                    <a:cubicBezTo>
                      <a:pt x="12575" y="4113"/>
                      <a:pt x="7825" y="5830"/>
                      <a:pt x="3755" y="8673"/>
                    </a:cubicBezTo>
                    <a:lnTo>
                      <a:pt x="3623" y="8768"/>
                    </a:lnTo>
                    <a:cubicBezTo>
                      <a:pt x="2692" y="9552"/>
                      <a:pt x="1301" y="9432"/>
                      <a:pt x="518" y="8501"/>
                    </a:cubicBezTo>
                    <a:cubicBezTo>
                      <a:pt x="-266" y="7568"/>
                      <a:pt x="-146" y="6180"/>
                      <a:pt x="784" y="5396"/>
                    </a:cubicBezTo>
                    <a:cubicBezTo>
                      <a:pt x="868" y="5328"/>
                      <a:pt x="953" y="5264"/>
                      <a:pt x="1044" y="5208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28" name="任意多边形: 形状 327"/>
              <p:cNvSpPr/>
              <p:nvPr/>
            </p:nvSpPr>
            <p:spPr>
              <a:xfrm>
                <a:off x="1820649" y="5096188"/>
                <a:ext cx="32796" cy="13677"/>
              </a:xfrm>
              <a:custGeom>
                <a:avLst/>
                <a:gdLst>
                  <a:gd name="connsiteX0" fmla="*/ 29730 w 32796"/>
                  <a:gd name="connsiteY0" fmla="*/ 4899 h 13677"/>
                  <a:gd name="connsiteX1" fmla="*/ 15096 w 32796"/>
                  <a:gd name="connsiteY1" fmla="*/ 5234 h 13677"/>
                  <a:gd name="connsiteX2" fmla="*/ 8305 w 32796"/>
                  <a:gd name="connsiteY2" fmla="*/ 8347 h 13677"/>
                  <a:gd name="connsiteX3" fmla="*/ 2526 w 32796"/>
                  <a:gd name="connsiteY3" fmla="*/ 13225 h 13677"/>
                  <a:gd name="connsiteX4" fmla="*/ 2448 w 32796"/>
                  <a:gd name="connsiteY4" fmla="*/ 13303 h 13677"/>
                  <a:gd name="connsiteX5" fmla="*/ 374 w 32796"/>
                  <a:gd name="connsiteY5" fmla="*/ 13185 h 13677"/>
                  <a:gd name="connsiteX6" fmla="*/ 308 w 32796"/>
                  <a:gd name="connsiteY6" fmla="*/ 11307 h 13677"/>
                  <a:gd name="connsiteX7" fmla="*/ 6459 w 32796"/>
                  <a:gd name="connsiteY7" fmla="*/ 5614 h 13677"/>
                  <a:gd name="connsiteX8" fmla="*/ 13979 w 32796"/>
                  <a:gd name="connsiteY8" fmla="*/ 1745 h 13677"/>
                  <a:gd name="connsiteX9" fmla="*/ 30910 w 32796"/>
                  <a:gd name="connsiteY9" fmla="*/ 665 h 13677"/>
                  <a:gd name="connsiteX10" fmla="*/ 32774 w 32796"/>
                  <a:gd name="connsiteY10" fmla="*/ 3165 h 13677"/>
                  <a:gd name="connsiteX11" fmla="*/ 30274 w 32796"/>
                  <a:gd name="connsiteY11" fmla="*/ 5026 h 13677"/>
                  <a:gd name="connsiteX12" fmla="*/ 29987 w 32796"/>
                  <a:gd name="connsiteY12" fmla="*/ 4965 h 13677"/>
                  <a:gd name="connsiteX13" fmla="*/ 29896 w 32796"/>
                  <a:gd name="connsiteY13" fmla="*/ 4943 h 13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796" h="13677">
                    <a:moveTo>
                      <a:pt x="29730" y="4899"/>
                    </a:moveTo>
                    <a:cubicBezTo>
                      <a:pt x="24908" y="3718"/>
                      <a:pt x="19859" y="3836"/>
                      <a:pt x="15096" y="5234"/>
                    </a:cubicBezTo>
                    <a:cubicBezTo>
                      <a:pt x="12689" y="5925"/>
                      <a:pt x="10399" y="6973"/>
                      <a:pt x="8305" y="8347"/>
                    </a:cubicBezTo>
                    <a:cubicBezTo>
                      <a:pt x="6182" y="9723"/>
                      <a:pt x="4240" y="11361"/>
                      <a:pt x="2526" y="13225"/>
                    </a:cubicBezTo>
                    <a:lnTo>
                      <a:pt x="2448" y="13303"/>
                    </a:lnTo>
                    <a:cubicBezTo>
                      <a:pt x="1843" y="13844"/>
                      <a:pt x="915" y="13793"/>
                      <a:pt x="374" y="13185"/>
                    </a:cubicBezTo>
                    <a:cubicBezTo>
                      <a:pt x="-99" y="12659"/>
                      <a:pt x="-126" y="11868"/>
                      <a:pt x="308" y="11307"/>
                    </a:cubicBezTo>
                    <a:cubicBezTo>
                      <a:pt x="2110" y="9160"/>
                      <a:pt x="4177" y="7245"/>
                      <a:pt x="6459" y="5614"/>
                    </a:cubicBezTo>
                    <a:cubicBezTo>
                      <a:pt x="8758" y="3956"/>
                      <a:pt x="11293" y="2651"/>
                      <a:pt x="13979" y="1745"/>
                    </a:cubicBezTo>
                    <a:cubicBezTo>
                      <a:pt x="19423" y="-129"/>
                      <a:pt x="25273" y="-501"/>
                      <a:pt x="30910" y="665"/>
                    </a:cubicBezTo>
                    <a:cubicBezTo>
                      <a:pt x="32115" y="841"/>
                      <a:pt x="32948" y="1960"/>
                      <a:pt x="32774" y="3165"/>
                    </a:cubicBezTo>
                    <a:cubicBezTo>
                      <a:pt x="32597" y="4367"/>
                      <a:pt x="31478" y="5202"/>
                      <a:pt x="30274" y="5026"/>
                    </a:cubicBezTo>
                    <a:cubicBezTo>
                      <a:pt x="30178" y="5011"/>
                      <a:pt x="30080" y="4992"/>
                      <a:pt x="29987" y="4965"/>
                    </a:cubicBezTo>
                    <a:lnTo>
                      <a:pt x="29896" y="4943"/>
                    </a:ln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29" name="任意多边形: 形状 328"/>
              <p:cNvSpPr/>
              <p:nvPr/>
            </p:nvSpPr>
            <p:spPr>
              <a:xfrm>
                <a:off x="1869366" y="5200168"/>
                <a:ext cx="18933" cy="5165"/>
              </a:xfrm>
              <a:custGeom>
                <a:avLst/>
                <a:gdLst>
                  <a:gd name="connsiteX0" fmla="*/ 13153 w 18933"/>
                  <a:gd name="connsiteY0" fmla="*/ 4937 h 5165"/>
                  <a:gd name="connsiteX1" fmla="*/ 17919 w 18933"/>
                  <a:gd name="connsiteY1" fmla="*/ 3980 h 5165"/>
                  <a:gd name="connsiteX2" fmla="*/ 18879 w 18933"/>
                  <a:gd name="connsiteY2" fmla="*/ 2246 h 5165"/>
                  <a:gd name="connsiteX3" fmla="*/ 17145 w 18933"/>
                  <a:gd name="connsiteY3" fmla="*/ 1286 h 5165"/>
                  <a:gd name="connsiteX4" fmla="*/ 2207 w 18933"/>
                  <a:gd name="connsiteY4" fmla="*/ 255 h 5165"/>
                  <a:gd name="connsiteX5" fmla="*/ 256 w 18933"/>
                  <a:gd name="connsiteY5" fmla="*/ 595 h 5165"/>
                  <a:gd name="connsiteX6" fmla="*/ 596 w 18933"/>
                  <a:gd name="connsiteY6" fmla="*/ 2549 h 5165"/>
                  <a:gd name="connsiteX7" fmla="*/ 13153 w 18933"/>
                  <a:gd name="connsiteY7" fmla="*/ 4937 h 5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933" h="5165">
                    <a:moveTo>
                      <a:pt x="13153" y="4937"/>
                    </a:moveTo>
                    <a:cubicBezTo>
                      <a:pt x="14767" y="4753"/>
                      <a:pt x="16361" y="4433"/>
                      <a:pt x="17919" y="3980"/>
                    </a:cubicBezTo>
                    <a:cubicBezTo>
                      <a:pt x="18663" y="3767"/>
                      <a:pt x="19092" y="2990"/>
                      <a:pt x="18879" y="2246"/>
                    </a:cubicBezTo>
                    <a:cubicBezTo>
                      <a:pt x="18666" y="1501"/>
                      <a:pt x="17889" y="1073"/>
                      <a:pt x="17145" y="1286"/>
                    </a:cubicBezTo>
                    <a:cubicBezTo>
                      <a:pt x="7766" y="3980"/>
                      <a:pt x="2433" y="409"/>
                      <a:pt x="2207" y="255"/>
                    </a:cubicBezTo>
                    <a:cubicBezTo>
                      <a:pt x="1573" y="-191"/>
                      <a:pt x="699" y="-36"/>
                      <a:pt x="256" y="595"/>
                    </a:cubicBezTo>
                    <a:cubicBezTo>
                      <a:pt x="-190" y="1230"/>
                      <a:pt x="-38" y="2104"/>
                      <a:pt x="596" y="2549"/>
                    </a:cubicBezTo>
                    <a:cubicBezTo>
                      <a:pt x="4379" y="4773"/>
                      <a:pt x="8817" y="5615"/>
                      <a:pt x="13153" y="4937"/>
                    </a:cubicBezTo>
                    <a:close/>
                  </a:path>
                </a:pathLst>
              </a:custGeom>
              <a:solidFill>
                <a:srgbClr val="0C0C0C">
                  <a:alpha val="52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30" name="任意多边形: 形状 329"/>
              <p:cNvSpPr/>
              <p:nvPr/>
            </p:nvSpPr>
            <p:spPr>
              <a:xfrm rot="21231539">
                <a:off x="1830677" y="5152135"/>
                <a:ext cx="26060" cy="19115"/>
              </a:xfrm>
              <a:custGeom>
                <a:avLst/>
                <a:gdLst>
                  <a:gd name="connsiteX0" fmla="*/ 26060 w 26060"/>
                  <a:gd name="connsiteY0" fmla="*/ 9558 h 19115"/>
                  <a:gd name="connsiteX1" fmla="*/ 13030 w 26060"/>
                  <a:gd name="connsiteY1" fmla="*/ 19115 h 19115"/>
                  <a:gd name="connsiteX2" fmla="*/ 0 w 26060"/>
                  <a:gd name="connsiteY2" fmla="*/ 9558 h 19115"/>
                  <a:gd name="connsiteX3" fmla="*/ 13030 w 26060"/>
                  <a:gd name="connsiteY3" fmla="*/ 0 h 19115"/>
                  <a:gd name="connsiteX4" fmla="*/ 26060 w 26060"/>
                  <a:gd name="connsiteY4" fmla="*/ 9558 h 1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60" h="19115">
                    <a:moveTo>
                      <a:pt x="26060" y="9558"/>
                    </a:moveTo>
                    <a:cubicBezTo>
                      <a:pt x="26060" y="14836"/>
                      <a:pt x="20226" y="19115"/>
                      <a:pt x="13030" y="19115"/>
                    </a:cubicBezTo>
                    <a:cubicBezTo>
                      <a:pt x="5834" y="19115"/>
                      <a:pt x="0" y="14836"/>
                      <a:pt x="0" y="9558"/>
                    </a:cubicBezTo>
                    <a:cubicBezTo>
                      <a:pt x="0" y="4279"/>
                      <a:pt x="5834" y="0"/>
                      <a:pt x="13030" y="0"/>
                    </a:cubicBezTo>
                    <a:cubicBezTo>
                      <a:pt x="20226" y="0"/>
                      <a:pt x="26060" y="4279"/>
                      <a:pt x="26060" y="9558"/>
                    </a:cubicBezTo>
                    <a:close/>
                  </a:path>
                </a:pathLst>
              </a:custGeom>
              <a:solidFill>
                <a:srgbClr val="0C0C0C">
                  <a:alpha val="1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31" name="任意多边形: 形状 330"/>
              <p:cNvSpPr/>
              <p:nvPr/>
            </p:nvSpPr>
            <p:spPr>
              <a:xfrm>
                <a:off x="1920419" y="5140108"/>
                <a:ext cx="18092" cy="19214"/>
              </a:xfrm>
              <a:custGeom>
                <a:avLst/>
                <a:gdLst>
                  <a:gd name="connsiteX0" fmla="*/ 39 w 18092"/>
                  <a:gd name="connsiteY0" fmla="*/ 11008 h 19214"/>
                  <a:gd name="connsiteX1" fmla="*/ 14032 w 18092"/>
                  <a:gd name="connsiteY1" fmla="*/ 19114 h 19214"/>
                  <a:gd name="connsiteX2" fmla="*/ 17670 w 18092"/>
                  <a:gd name="connsiteY2" fmla="*/ 18335 h 19214"/>
                  <a:gd name="connsiteX3" fmla="*/ 18045 w 18092"/>
                  <a:gd name="connsiteY3" fmla="*/ 537 h 19214"/>
                  <a:gd name="connsiteX4" fmla="*/ 11977 w 18092"/>
                  <a:gd name="connsiteY4" fmla="*/ 111 h 19214"/>
                  <a:gd name="connsiteX5" fmla="*/ 39 w 18092"/>
                  <a:gd name="connsiteY5" fmla="*/ 11008 h 1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2" h="19214">
                    <a:moveTo>
                      <a:pt x="39" y="11008"/>
                    </a:moveTo>
                    <a:cubicBezTo>
                      <a:pt x="619" y="16249"/>
                      <a:pt x="6876" y="19875"/>
                      <a:pt x="14032" y="19114"/>
                    </a:cubicBezTo>
                    <a:cubicBezTo>
                      <a:pt x="15268" y="18981"/>
                      <a:pt x="16488" y="18719"/>
                      <a:pt x="17670" y="18335"/>
                    </a:cubicBezTo>
                    <a:cubicBezTo>
                      <a:pt x="18075" y="12098"/>
                      <a:pt x="18160" y="6091"/>
                      <a:pt x="18045" y="537"/>
                    </a:cubicBezTo>
                    <a:cubicBezTo>
                      <a:pt x="16066" y="18"/>
                      <a:pt x="14010" y="-127"/>
                      <a:pt x="11977" y="111"/>
                    </a:cubicBezTo>
                    <a:cubicBezTo>
                      <a:pt x="4829" y="870"/>
                      <a:pt x="-512" y="5748"/>
                      <a:pt x="39" y="11008"/>
                    </a:cubicBezTo>
                    <a:close/>
                  </a:path>
                </a:pathLst>
              </a:custGeom>
              <a:solidFill>
                <a:srgbClr val="0C0C0C">
                  <a:alpha val="1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32" name="任意多边形: 形状 331"/>
              <p:cNvSpPr/>
              <p:nvPr/>
            </p:nvSpPr>
            <p:spPr>
              <a:xfrm>
                <a:off x="1563364" y="5300958"/>
                <a:ext cx="510674" cy="526359"/>
              </a:xfrm>
              <a:custGeom>
                <a:avLst/>
                <a:gdLst>
                  <a:gd name="connsiteX0" fmla="*/ 495486 w 510674"/>
                  <a:gd name="connsiteY0" fmla="*/ 201517 h 526359"/>
                  <a:gd name="connsiteX1" fmla="*/ 473202 w 510674"/>
                  <a:gd name="connsiteY1" fmla="*/ 525478 h 526359"/>
                  <a:gd name="connsiteX2" fmla="*/ 57920 w 510674"/>
                  <a:gd name="connsiteY2" fmla="*/ 526359 h 526359"/>
                  <a:gd name="connsiteX3" fmla="*/ 17980 w 510674"/>
                  <a:gd name="connsiteY3" fmla="*/ 214152 h 526359"/>
                  <a:gd name="connsiteX4" fmla="*/ 4512 w 510674"/>
                  <a:gd name="connsiteY4" fmla="*/ 71348 h 526359"/>
                  <a:gd name="connsiteX5" fmla="*/ 120830 w 510674"/>
                  <a:gd name="connsiteY5" fmla="*/ 5495 h 526359"/>
                  <a:gd name="connsiteX6" fmla="*/ 180047 w 510674"/>
                  <a:gd name="connsiteY6" fmla="*/ 0 h 526359"/>
                  <a:gd name="connsiteX7" fmla="*/ 254872 w 510674"/>
                  <a:gd name="connsiteY7" fmla="*/ 64315 h 526359"/>
                  <a:gd name="connsiteX8" fmla="*/ 346585 w 510674"/>
                  <a:gd name="connsiteY8" fmla="*/ 0 h 526359"/>
                  <a:gd name="connsiteX9" fmla="*/ 475026 w 510674"/>
                  <a:gd name="connsiteY9" fmla="*/ 23144 h 526359"/>
                  <a:gd name="connsiteX10" fmla="*/ 495486 w 510674"/>
                  <a:gd name="connsiteY10" fmla="*/ 201517 h 52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0674" h="526359">
                    <a:moveTo>
                      <a:pt x="495486" y="201517"/>
                    </a:moveTo>
                    <a:cubicBezTo>
                      <a:pt x="492219" y="239867"/>
                      <a:pt x="476341" y="478231"/>
                      <a:pt x="473202" y="525478"/>
                    </a:cubicBezTo>
                    <a:lnTo>
                      <a:pt x="57920" y="526359"/>
                    </a:lnTo>
                    <a:cubicBezTo>
                      <a:pt x="55471" y="483750"/>
                      <a:pt x="27244" y="297465"/>
                      <a:pt x="17980" y="214152"/>
                    </a:cubicBezTo>
                    <a:cubicBezTo>
                      <a:pt x="9135" y="134654"/>
                      <a:pt x="-8222" y="94852"/>
                      <a:pt x="4512" y="71348"/>
                    </a:cubicBezTo>
                    <a:cubicBezTo>
                      <a:pt x="25297" y="32936"/>
                      <a:pt x="82095" y="10740"/>
                      <a:pt x="120830" y="5495"/>
                    </a:cubicBezTo>
                    <a:cubicBezTo>
                      <a:pt x="144466" y="2299"/>
                      <a:pt x="180047" y="0"/>
                      <a:pt x="180047" y="0"/>
                    </a:cubicBezTo>
                    <a:cubicBezTo>
                      <a:pt x="180047" y="0"/>
                      <a:pt x="183059" y="60924"/>
                      <a:pt x="254872" y="64315"/>
                    </a:cubicBezTo>
                    <a:cubicBezTo>
                      <a:pt x="352628" y="68926"/>
                      <a:pt x="346102" y="0"/>
                      <a:pt x="346585" y="0"/>
                    </a:cubicBezTo>
                    <a:cubicBezTo>
                      <a:pt x="362423" y="0"/>
                      <a:pt x="452894" y="10023"/>
                      <a:pt x="475026" y="23144"/>
                    </a:cubicBezTo>
                    <a:cubicBezTo>
                      <a:pt x="535331" y="58867"/>
                      <a:pt x="502414" y="120248"/>
                      <a:pt x="495486" y="201517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33" name="任意多边形: 形状 332"/>
              <p:cNvSpPr/>
              <p:nvPr/>
            </p:nvSpPr>
            <p:spPr>
              <a:xfrm>
                <a:off x="1977833" y="5508079"/>
                <a:ext cx="350936" cy="232174"/>
              </a:xfrm>
              <a:custGeom>
                <a:avLst/>
                <a:gdLst>
                  <a:gd name="connsiteX0" fmla="*/ 350573 w 350936"/>
                  <a:gd name="connsiteY0" fmla="*/ 21185 h 232174"/>
                  <a:gd name="connsiteX1" fmla="*/ 310543 w 350936"/>
                  <a:gd name="connsiteY1" fmla="*/ 215750 h 232174"/>
                  <a:gd name="connsiteX2" fmla="*/ 293423 w 350936"/>
                  <a:gd name="connsiteY2" fmla="*/ 229828 h 232174"/>
                  <a:gd name="connsiteX3" fmla="*/ 17784 w 350936"/>
                  <a:gd name="connsiteY3" fmla="*/ 232174 h 232174"/>
                  <a:gd name="connsiteX4" fmla="*/ 1 w 350936"/>
                  <a:gd name="connsiteY4" fmla="*/ 214694 h 232174"/>
                  <a:gd name="connsiteX5" fmla="*/ 363 w 350936"/>
                  <a:gd name="connsiteY5" fmla="*/ 210989 h 232174"/>
                  <a:gd name="connsiteX6" fmla="*/ 40393 w 350936"/>
                  <a:gd name="connsiteY6" fmla="*/ 16425 h 232174"/>
                  <a:gd name="connsiteX7" fmla="*/ 57515 w 350936"/>
                  <a:gd name="connsiteY7" fmla="*/ 2349 h 232174"/>
                  <a:gd name="connsiteX8" fmla="*/ 333155 w 350936"/>
                  <a:gd name="connsiteY8" fmla="*/ 1 h 232174"/>
                  <a:gd name="connsiteX9" fmla="*/ 350935 w 350936"/>
                  <a:gd name="connsiteY9" fmla="*/ 17483 h 232174"/>
                  <a:gd name="connsiteX10" fmla="*/ 350573 w 350936"/>
                  <a:gd name="connsiteY10" fmla="*/ 21185 h 23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0936" h="232174">
                    <a:moveTo>
                      <a:pt x="350573" y="21185"/>
                    </a:moveTo>
                    <a:lnTo>
                      <a:pt x="310543" y="215750"/>
                    </a:lnTo>
                    <a:cubicBezTo>
                      <a:pt x="308868" y="223892"/>
                      <a:pt x="301734" y="229757"/>
                      <a:pt x="293423" y="229828"/>
                    </a:cubicBezTo>
                    <a:lnTo>
                      <a:pt x="17784" y="232174"/>
                    </a:lnTo>
                    <a:cubicBezTo>
                      <a:pt x="8047" y="232257"/>
                      <a:pt x="86" y="224431"/>
                      <a:pt x="1" y="214694"/>
                    </a:cubicBezTo>
                    <a:cubicBezTo>
                      <a:pt x="-9" y="213450"/>
                      <a:pt x="113" y="212209"/>
                      <a:pt x="363" y="210989"/>
                    </a:cubicBezTo>
                    <a:lnTo>
                      <a:pt x="40393" y="16425"/>
                    </a:lnTo>
                    <a:cubicBezTo>
                      <a:pt x="42068" y="8282"/>
                      <a:pt x="49204" y="2418"/>
                      <a:pt x="57515" y="2349"/>
                    </a:cubicBezTo>
                    <a:lnTo>
                      <a:pt x="333155" y="1"/>
                    </a:lnTo>
                    <a:cubicBezTo>
                      <a:pt x="342891" y="-83"/>
                      <a:pt x="350852" y="7746"/>
                      <a:pt x="350935" y="17483"/>
                    </a:cubicBezTo>
                    <a:cubicBezTo>
                      <a:pt x="350945" y="18727"/>
                      <a:pt x="350823" y="19968"/>
                      <a:pt x="350573" y="21185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34" name="任意多边形: 形状 333"/>
              <p:cNvSpPr/>
              <p:nvPr/>
            </p:nvSpPr>
            <p:spPr>
              <a:xfrm>
                <a:off x="1922613" y="5603088"/>
                <a:ext cx="150608" cy="115519"/>
              </a:xfrm>
              <a:custGeom>
                <a:avLst/>
                <a:gdLst>
                  <a:gd name="connsiteX0" fmla="*/ 148767 w 150608"/>
                  <a:gd name="connsiteY0" fmla="*/ 64379 h 115519"/>
                  <a:gd name="connsiteX1" fmla="*/ 140223 w 150608"/>
                  <a:gd name="connsiteY1" fmla="*/ 75423 h 115519"/>
                  <a:gd name="connsiteX2" fmla="*/ 131738 w 150608"/>
                  <a:gd name="connsiteY2" fmla="*/ 77294 h 115519"/>
                  <a:gd name="connsiteX3" fmla="*/ 132370 w 150608"/>
                  <a:gd name="connsiteY3" fmla="*/ 77955 h 115519"/>
                  <a:gd name="connsiteX4" fmla="*/ 132255 w 150608"/>
                  <a:gd name="connsiteY4" fmla="*/ 78472 h 115519"/>
                  <a:gd name="connsiteX5" fmla="*/ 139677 w 150608"/>
                  <a:gd name="connsiteY5" fmla="*/ 87677 h 115519"/>
                  <a:gd name="connsiteX6" fmla="*/ 131305 w 150608"/>
                  <a:gd name="connsiteY6" fmla="*/ 98378 h 115519"/>
                  <a:gd name="connsiteX7" fmla="*/ 59653 w 150608"/>
                  <a:gd name="connsiteY7" fmla="*/ 114295 h 115519"/>
                  <a:gd name="connsiteX8" fmla="*/ 48491 w 150608"/>
                  <a:gd name="connsiteY8" fmla="*/ 115520 h 115519"/>
                  <a:gd name="connsiteX9" fmla="*/ 6007 w 150608"/>
                  <a:gd name="connsiteY9" fmla="*/ 93169 h 115519"/>
                  <a:gd name="connsiteX10" fmla="*/ 13946 w 150608"/>
                  <a:gd name="connsiteY10" fmla="*/ 46427 h 115519"/>
                  <a:gd name="connsiteX11" fmla="*/ 74899 w 150608"/>
                  <a:gd name="connsiteY11" fmla="*/ 1871 h 115519"/>
                  <a:gd name="connsiteX12" fmla="*/ 79444 w 150608"/>
                  <a:gd name="connsiteY12" fmla="*/ 0 h 115519"/>
                  <a:gd name="connsiteX13" fmla="*/ 73834 w 150608"/>
                  <a:gd name="connsiteY13" fmla="*/ 27240 h 115519"/>
                  <a:gd name="connsiteX14" fmla="*/ 75330 w 150608"/>
                  <a:gd name="connsiteY14" fmla="*/ 26895 h 115519"/>
                  <a:gd name="connsiteX15" fmla="*/ 75646 w 150608"/>
                  <a:gd name="connsiteY15" fmla="*/ 26839 h 115519"/>
                  <a:gd name="connsiteX16" fmla="*/ 122389 w 150608"/>
                  <a:gd name="connsiteY16" fmla="*/ 17318 h 115519"/>
                  <a:gd name="connsiteX17" fmla="*/ 135649 w 150608"/>
                  <a:gd name="connsiteY17" fmla="*/ 23991 h 115519"/>
                  <a:gd name="connsiteX18" fmla="*/ 130017 w 150608"/>
                  <a:gd name="connsiteY18" fmla="*/ 35468 h 115519"/>
                  <a:gd name="connsiteX19" fmla="*/ 130103 w 150608"/>
                  <a:gd name="connsiteY19" fmla="*/ 35584 h 115519"/>
                  <a:gd name="connsiteX20" fmla="*/ 130073 w 150608"/>
                  <a:gd name="connsiteY20" fmla="*/ 35725 h 115519"/>
                  <a:gd name="connsiteX21" fmla="*/ 138154 w 150608"/>
                  <a:gd name="connsiteY21" fmla="*/ 33943 h 115519"/>
                  <a:gd name="connsiteX22" fmla="*/ 150369 w 150608"/>
                  <a:gd name="connsiteY22" fmla="*/ 41720 h 115519"/>
                  <a:gd name="connsiteX23" fmla="*/ 150609 w 150608"/>
                  <a:gd name="connsiteY23" fmla="*/ 43723 h 115519"/>
                  <a:gd name="connsiteX24" fmla="*/ 142209 w 150608"/>
                  <a:gd name="connsiteY24" fmla="*/ 53991 h 115519"/>
                  <a:gd name="connsiteX25" fmla="*/ 138730 w 150608"/>
                  <a:gd name="connsiteY25" fmla="*/ 54767 h 115519"/>
                  <a:gd name="connsiteX26" fmla="*/ 138673 w 150608"/>
                  <a:gd name="connsiteY26" fmla="*/ 55086 h 115519"/>
                  <a:gd name="connsiteX27" fmla="*/ 148767 w 150608"/>
                  <a:gd name="connsiteY27" fmla="*/ 64379 h 115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50608" h="115519">
                    <a:moveTo>
                      <a:pt x="148767" y="64379"/>
                    </a:moveTo>
                    <a:cubicBezTo>
                      <a:pt x="149069" y="69673"/>
                      <a:pt x="145425" y="74385"/>
                      <a:pt x="140223" y="75423"/>
                    </a:cubicBezTo>
                    <a:lnTo>
                      <a:pt x="131738" y="77294"/>
                    </a:lnTo>
                    <a:cubicBezTo>
                      <a:pt x="132044" y="77397"/>
                      <a:pt x="132282" y="77644"/>
                      <a:pt x="132370" y="77955"/>
                    </a:cubicBezTo>
                    <a:cubicBezTo>
                      <a:pt x="132392" y="78136"/>
                      <a:pt x="132350" y="78317"/>
                      <a:pt x="132255" y="78472"/>
                    </a:cubicBezTo>
                    <a:cubicBezTo>
                      <a:pt x="136435" y="79647"/>
                      <a:pt x="139415" y="83342"/>
                      <a:pt x="139677" y="87677"/>
                    </a:cubicBezTo>
                    <a:cubicBezTo>
                      <a:pt x="139702" y="92753"/>
                      <a:pt x="136237" y="97181"/>
                      <a:pt x="131305" y="98378"/>
                    </a:cubicBezTo>
                    <a:lnTo>
                      <a:pt x="59653" y="114295"/>
                    </a:lnTo>
                    <a:cubicBezTo>
                      <a:pt x="55990" y="115113"/>
                      <a:pt x="52245" y="115525"/>
                      <a:pt x="48491" y="115520"/>
                    </a:cubicBezTo>
                    <a:cubicBezTo>
                      <a:pt x="31514" y="115517"/>
                      <a:pt x="15626" y="107159"/>
                      <a:pt x="6007" y="93169"/>
                    </a:cubicBezTo>
                    <a:cubicBezTo>
                      <a:pt x="-4442" y="78009"/>
                      <a:pt x="-923" y="57287"/>
                      <a:pt x="13946" y="46427"/>
                    </a:cubicBezTo>
                    <a:lnTo>
                      <a:pt x="74899" y="1871"/>
                    </a:lnTo>
                    <a:cubicBezTo>
                      <a:pt x="76241" y="889"/>
                      <a:pt x="77801" y="247"/>
                      <a:pt x="79444" y="0"/>
                    </a:cubicBezTo>
                    <a:lnTo>
                      <a:pt x="73834" y="27240"/>
                    </a:lnTo>
                    <a:lnTo>
                      <a:pt x="75330" y="26895"/>
                    </a:lnTo>
                    <a:lnTo>
                      <a:pt x="75646" y="26839"/>
                    </a:lnTo>
                    <a:lnTo>
                      <a:pt x="122389" y="17318"/>
                    </a:lnTo>
                    <a:cubicBezTo>
                      <a:pt x="127595" y="16167"/>
                      <a:pt x="134728" y="18065"/>
                      <a:pt x="135649" y="23991"/>
                    </a:cubicBezTo>
                    <a:cubicBezTo>
                      <a:pt x="136665" y="28661"/>
                      <a:pt x="134332" y="33416"/>
                      <a:pt x="130017" y="35468"/>
                    </a:cubicBezTo>
                    <a:cubicBezTo>
                      <a:pt x="130046" y="35495"/>
                      <a:pt x="130103" y="35525"/>
                      <a:pt x="130103" y="35584"/>
                    </a:cubicBezTo>
                    <a:cubicBezTo>
                      <a:pt x="130103" y="35642"/>
                      <a:pt x="130073" y="35669"/>
                      <a:pt x="130073" y="35725"/>
                    </a:cubicBezTo>
                    <a:lnTo>
                      <a:pt x="138154" y="33943"/>
                    </a:lnTo>
                    <a:cubicBezTo>
                      <a:pt x="143674" y="32718"/>
                      <a:pt x="149142" y="36201"/>
                      <a:pt x="150369" y="41720"/>
                    </a:cubicBezTo>
                    <a:cubicBezTo>
                      <a:pt x="150513" y="42379"/>
                      <a:pt x="150594" y="43050"/>
                      <a:pt x="150609" y="43723"/>
                    </a:cubicBezTo>
                    <a:cubicBezTo>
                      <a:pt x="150609" y="48709"/>
                      <a:pt x="147095" y="53002"/>
                      <a:pt x="142209" y="53991"/>
                    </a:cubicBezTo>
                    <a:lnTo>
                      <a:pt x="138730" y="54767"/>
                    </a:lnTo>
                    <a:cubicBezTo>
                      <a:pt x="138700" y="54882"/>
                      <a:pt x="138730" y="54998"/>
                      <a:pt x="138673" y="55086"/>
                    </a:cubicBezTo>
                    <a:cubicBezTo>
                      <a:pt x="143928" y="55125"/>
                      <a:pt x="148295" y="59146"/>
                      <a:pt x="148767" y="64379"/>
                    </a:cubicBezTo>
                    <a:close/>
                  </a:path>
                </a:pathLst>
              </a:custGeom>
              <a:solidFill>
                <a:srgbClr val="FAA89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35" name="任意多边形: 形状 334"/>
              <p:cNvSpPr/>
              <p:nvPr/>
            </p:nvSpPr>
            <p:spPr>
              <a:xfrm>
                <a:off x="2006128" y="5637933"/>
                <a:ext cx="46600" cy="11060"/>
              </a:xfrm>
              <a:custGeom>
                <a:avLst/>
                <a:gdLst>
                  <a:gd name="connsiteX0" fmla="*/ 21 w 46600"/>
                  <a:gd name="connsiteY0" fmla="*/ 10326 h 11060"/>
                  <a:gd name="connsiteX1" fmla="*/ 1133 w 46600"/>
                  <a:gd name="connsiteY1" fmla="*/ 11041 h 11060"/>
                  <a:gd name="connsiteX2" fmla="*/ 45858 w 46600"/>
                  <a:gd name="connsiteY2" fmla="*/ 1868 h 11060"/>
                  <a:gd name="connsiteX3" fmla="*/ 46578 w 46600"/>
                  <a:gd name="connsiteY3" fmla="*/ 742 h 11060"/>
                  <a:gd name="connsiteX4" fmla="*/ 45476 w 46600"/>
                  <a:gd name="connsiteY4" fmla="*/ 17 h 11060"/>
                  <a:gd name="connsiteX5" fmla="*/ 753 w 46600"/>
                  <a:gd name="connsiteY5" fmla="*/ 9190 h 11060"/>
                  <a:gd name="connsiteX6" fmla="*/ 19 w 46600"/>
                  <a:gd name="connsiteY6" fmla="*/ 10304 h 11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600" h="11060">
                    <a:moveTo>
                      <a:pt x="21" y="10326"/>
                    </a:moveTo>
                    <a:cubicBezTo>
                      <a:pt x="136" y="10826"/>
                      <a:pt x="631" y="11144"/>
                      <a:pt x="1133" y="11041"/>
                    </a:cubicBezTo>
                    <a:lnTo>
                      <a:pt x="45858" y="1868"/>
                    </a:lnTo>
                    <a:cubicBezTo>
                      <a:pt x="46367" y="1755"/>
                      <a:pt x="46691" y="1251"/>
                      <a:pt x="46578" y="742"/>
                    </a:cubicBezTo>
                    <a:cubicBezTo>
                      <a:pt x="46468" y="242"/>
                      <a:pt x="45978" y="-79"/>
                      <a:pt x="45476" y="17"/>
                    </a:cubicBezTo>
                    <a:lnTo>
                      <a:pt x="753" y="9190"/>
                    </a:lnTo>
                    <a:cubicBezTo>
                      <a:pt x="244" y="9295"/>
                      <a:pt x="-84" y="9795"/>
                      <a:pt x="19" y="10304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36" name="任意多边形: 形状 335"/>
              <p:cNvSpPr/>
              <p:nvPr/>
            </p:nvSpPr>
            <p:spPr>
              <a:xfrm>
                <a:off x="2009626" y="5656710"/>
                <a:ext cx="51801" cy="12118"/>
              </a:xfrm>
              <a:custGeom>
                <a:avLst/>
                <a:gdLst>
                  <a:gd name="connsiteX0" fmla="*/ 25 w 51801"/>
                  <a:gd name="connsiteY0" fmla="*/ 11386 h 12118"/>
                  <a:gd name="connsiteX1" fmla="*/ 1134 w 51801"/>
                  <a:gd name="connsiteY1" fmla="*/ 12099 h 12118"/>
                  <a:gd name="connsiteX2" fmla="*/ 51048 w 51801"/>
                  <a:gd name="connsiteY2" fmla="*/ 1863 h 12118"/>
                  <a:gd name="connsiteX3" fmla="*/ 51782 w 51801"/>
                  <a:gd name="connsiteY3" fmla="*/ 751 h 12118"/>
                  <a:gd name="connsiteX4" fmla="*/ 51782 w 51801"/>
                  <a:gd name="connsiteY4" fmla="*/ 749 h 12118"/>
                  <a:gd name="connsiteX5" fmla="*/ 50668 w 51801"/>
                  <a:gd name="connsiteY5" fmla="*/ 14 h 12118"/>
                  <a:gd name="connsiteX6" fmla="*/ 754 w 51801"/>
                  <a:gd name="connsiteY6" fmla="*/ 10250 h 12118"/>
                  <a:gd name="connsiteX7" fmla="*/ 20 w 51801"/>
                  <a:gd name="connsiteY7" fmla="*/ 11367 h 12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801" h="12118">
                    <a:moveTo>
                      <a:pt x="25" y="11386"/>
                    </a:moveTo>
                    <a:cubicBezTo>
                      <a:pt x="140" y="11886"/>
                      <a:pt x="632" y="12202"/>
                      <a:pt x="1134" y="12099"/>
                    </a:cubicBezTo>
                    <a:lnTo>
                      <a:pt x="51048" y="1863"/>
                    </a:lnTo>
                    <a:cubicBezTo>
                      <a:pt x="51557" y="1757"/>
                      <a:pt x="51888" y="1260"/>
                      <a:pt x="51782" y="751"/>
                    </a:cubicBezTo>
                    <a:cubicBezTo>
                      <a:pt x="51782" y="749"/>
                      <a:pt x="51782" y="749"/>
                      <a:pt x="51782" y="749"/>
                    </a:cubicBezTo>
                    <a:cubicBezTo>
                      <a:pt x="51662" y="249"/>
                      <a:pt x="51175" y="-72"/>
                      <a:pt x="50668" y="14"/>
                    </a:cubicBezTo>
                    <a:lnTo>
                      <a:pt x="754" y="10250"/>
                    </a:lnTo>
                    <a:cubicBezTo>
                      <a:pt x="243" y="10355"/>
                      <a:pt x="-86" y="10855"/>
                      <a:pt x="20" y="11367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37" name="任意多边形: 形状 336"/>
              <p:cNvSpPr/>
              <p:nvPr/>
            </p:nvSpPr>
            <p:spPr>
              <a:xfrm>
                <a:off x="2013295" y="5680287"/>
                <a:ext cx="41679" cy="10049"/>
              </a:xfrm>
              <a:custGeom>
                <a:avLst/>
                <a:gdLst>
                  <a:gd name="connsiteX0" fmla="*/ 24 w 41679"/>
                  <a:gd name="connsiteY0" fmla="*/ 9315 h 10049"/>
                  <a:gd name="connsiteX1" fmla="*/ 1134 w 41679"/>
                  <a:gd name="connsiteY1" fmla="*/ 10030 h 10049"/>
                  <a:gd name="connsiteX2" fmla="*/ 40949 w 41679"/>
                  <a:gd name="connsiteY2" fmla="*/ 1866 h 10049"/>
                  <a:gd name="connsiteX3" fmla="*/ 41654 w 41679"/>
                  <a:gd name="connsiteY3" fmla="*/ 730 h 10049"/>
                  <a:gd name="connsiteX4" fmla="*/ 40569 w 41679"/>
                  <a:gd name="connsiteY4" fmla="*/ 15 h 10049"/>
                  <a:gd name="connsiteX5" fmla="*/ 754 w 41679"/>
                  <a:gd name="connsiteY5" fmla="*/ 8179 h 10049"/>
                  <a:gd name="connsiteX6" fmla="*/ 20 w 41679"/>
                  <a:gd name="connsiteY6" fmla="*/ 9291 h 10049"/>
                  <a:gd name="connsiteX7" fmla="*/ 20 w 41679"/>
                  <a:gd name="connsiteY7" fmla="*/ 9293 h 10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1679" h="10049">
                    <a:moveTo>
                      <a:pt x="24" y="9315"/>
                    </a:moveTo>
                    <a:cubicBezTo>
                      <a:pt x="140" y="9815"/>
                      <a:pt x="632" y="10133"/>
                      <a:pt x="1134" y="10030"/>
                    </a:cubicBezTo>
                    <a:lnTo>
                      <a:pt x="40949" y="1866"/>
                    </a:lnTo>
                    <a:cubicBezTo>
                      <a:pt x="41458" y="1748"/>
                      <a:pt x="41774" y="1239"/>
                      <a:pt x="41654" y="730"/>
                    </a:cubicBezTo>
                    <a:cubicBezTo>
                      <a:pt x="41541" y="242"/>
                      <a:pt x="41064" y="-73"/>
                      <a:pt x="40569" y="15"/>
                    </a:cubicBezTo>
                    <a:lnTo>
                      <a:pt x="754" y="8179"/>
                    </a:lnTo>
                    <a:cubicBezTo>
                      <a:pt x="245" y="8284"/>
                      <a:pt x="-86" y="8781"/>
                      <a:pt x="20" y="9291"/>
                    </a:cubicBezTo>
                    <a:cubicBezTo>
                      <a:pt x="20" y="9291"/>
                      <a:pt x="20" y="9293"/>
                      <a:pt x="20" y="9293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38" name="任意多边形: 形状 337"/>
              <p:cNvSpPr/>
              <p:nvPr/>
            </p:nvSpPr>
            <p:spPr>
              <a:xfrm>
                <a:off x="1501570" y="5334761"/>
                <a:ext cx="476259" cy="481684"/>
              </a:xfrm>
              <a:custGeom>
                <a:avLst/>
                <a:gdLst>
                  <a:gd name="connsiteX0" fmla="*/ 476259 w 476259"/>
                  <a:gd name="connsiteY0" fmla="*/ 410963 h 481684"/>
                  <a:gd name="connsiteX1" fmla="*/ 87520 w 476259"/>
                  <a:gd name="connsiteY1" fmla="*/ 481214 h 481684"/>
                  <a:gd name="connsiteX2" fmla="*/ 463 w 476259"/>
                  <a:gd name="connsiteY2" fmla="*/ 411249 h 481684"/>
                  <a:gd name="connsiteX3" fmla="*/ 1094 w 476259"/>
                  <a:gd name="connsiteY3" fmla="*/ 389602 h 481684"/>
                  <a:gd name="connsiteX4" fmla="*/ 55516 w 476259"/>
                  <a:gd name="connsiteY4" fmla="*/ 66116 h 481684"/>
                  <a:gd name="connsiteX5" fmla="*/ 146303 w 476259"/>
                  <a:gd name="connsiteY5" fmla="*/ 1068 h 481684"/>
                  <a:gd name="connsiteX6" fmla="*/ 211353 w 476259"/>
                  <a:gd name="connsiteY6" fmla="*/ 91855 h 481684"/>
                  <a:gd name="connsiteX7" fmla="*/ 211275 w 476259"/>
                  <a:gd name="connsiteY7" fmla="*/ 92318 h 481684"/>
                  <a:gd name="connsiteX8" fmla="*/ 174166 w 476259"/>
                  <a:gd name="connsiteY8" fmla="*/ 315002 h 481684"/>
                  <a:gd name="connsiteX9" fmla="*/ 459169 w 476259"/>
                  <a:gd name="connsiteY9" fmla="*/ 279208 h 481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9" h="481684">
                    <a:moveTo>
                      <a:pt x="476259" y="410963"/>
                    </a:moveTo>
                    <a:lnTo>
                      <a:pt x="87520" y="481214"/>
                    </a:lnTo>
                    <a:cubicBezTo>
                      <a:pt x="44159" y="485933"/>
                      <a:pt x="5184" y="454610"/>
                      <a:pt x="463" y="411249"/>
                    </a:cubicBezTo>
                    <a:cubicBezTo>
                      <a:pt x="-321" y="404040"/>
                      <a:pt x="-108" y="396755"/>
                      <a:pt x="1094" y="389602"/>
                    </a:cubicBezTo>
                    <a:lnTo>
                      <a:pt x="55516" y="66116"/>
                    </a:lnTo>
                    <a:cubicBezTo>
                      <a:pt x="62623" y="23083"/>
                      <a:pt x="103270" y="-6041"/>
                      <a:pt x="146303" y="1068"/>
                    </a:cubicBezTo>
                    <a:cubicBezTo>
                      <a:pt x="189336" y="8175"/>
                      <a:pt x="218460" y="48822"/>
                      <a:pt x="211353" y="91855"/>
                    </a:cubicBezTo>
                    <a:cubicBezTo>
                      <a:pt x="211326" y="92009"/>
                      <a:pt x="211302" y="92164"/>
                      <a:pt x="211275" y="92318"/>
                    </a:cubicBezTo>
                    <a:lnTo>
                      <a:pt x="174166" y="315002"/>
                    </a:lnTo>
                    <a:lnTo>
                      <a:pt x="459169" y="279208"/>
                    </a:ln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39" name="任意多边形: 形状 338"/>
              <p:cNvSpPr/>
              <p:nvPr/>
            </p:nvSpPr>
            <p:spPr>
              <a:xfrm>
                <a:off x="1587667" y="5506018"/>
                <a:ext cx="391623" cy="311396"/>
              </a:xfrm>
              <a:custGeom>
                <a:avLst/>
                <a:gdLst>
                  <a:gd name="connsiteX0" fmla="*/ 1420 w 391623"/>
                  <a:gd name="connsiteY0" fmla="*/ 311396 h 311396"/>
                  <a:gd name="connsiteX1" fmla="*/ 0 w 391623"/>
                  <a:gd name="connsiteY1" fmla="*/ 309937 h 311396"/>
                  <a:gd name="connsiteX2" fmla="*/ 1176 w 391623"/>
                  <a:gd name="connsiteY2" fmla="*/ 308541 h 311396"/>
                  <a:gd name="connsiteX3" fmla="*/ 388576 w 391623"/>
                  <a:gd name="connsiteY3" fmla="*/ 238535 h 311396"/>
                  <a:gd name="connsiteX4" fmla="*/ 371845 w 391623"/>
                  <a:gd name="connsiteY4" fmla="*/ 109564 h 311396"/>
                  <a:gd name="connsiteX5" fmla="*/ 88274 w 391623"/>
                  <a:gd name="connsiteY5" fmla="*/ 145179 h 311396"/>
                  <a:gd name="connsiteX6" fmla="*/ 87050 w 391623"/>
                  <a:gd name="connsiteY6" fmla="*/ 144748 h 311396"/>
                  <a:gd name="connsiteX7" fmla="*/ 86668 w 391623"/>
                  <a:gd name="connsiteY7" fmla="*/ 143524 h 311396"/>
                  <a:gd name="connsiteX8" fmla="*/ 110257 w 391623"/>
                  <a:gd name="connsiteY8" fmla="*/ 1205 h 311396"/>
                  <a:gd name="connsiteX9" fmla="*/ 111876 w 391623"/>
                  <a:gd name="connsiteY9" fmla="*/ 17 h 311396"/>
                  <a:gd name="connsiteX10" fmla="*/ 111913 w 391623"/>
                  <a:gd name="connsiteY10" fmla="*/ 22 h 311396"/>
                  <a:gd name="connsiteX11" fmla="*/ 113095 w 391623"/>
                  <a:gd name="connsiteY11" fmla="*/ 1677 h 311396"/>
                  <a:gd name="connsiteX12" fmla="*/ 89832 w 391623"/>
                  <a:gd name="connsiteY12" fmla="*/ 142091 h 311396"/>
                  <a:gd name="connsiteX13" fmla="*/ 372913 w 391623"/>
                  <a:gd name="connsiteY13" fmla="*/ 106542 h 311396"/>
                  <a:gd name="connsiteX14" fmla="*/ 374522 w 391623"/>
                  <a:gd name="connsiteY14" fmla="*/ 107784 h 311396"/>
                  <a:gd name="connsiteX15" fmla="*/ 391612 w 391623"/>
                  <a:gd name="connsiteY15" fmla="*/ 239529 h 311396"/>
                  <a:gd name="connsiteX16" fmla="*/ 390439 w 391623"/>
                  <a:gd name="connsiteY16" fmla="*/ 241130 h 311396"/>
                  <a:gd name="connsiteX17" fmla="*/ 1680 w 391623"/>
                  <a:gd name="connsiteY17" fmla="*/ 311372 h 311396"/>
                  <a:gd name="connsiteX18" fmla="*/ 1420 w 391623"/>
                  <a:gd name="connsiteY18" fmla="*/ 311396 h 311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1623" h="311396">
                    <a:moveTo>
                      <a:pt x="1420" y="311396"/>
                    </a:moveTo>
                    <a:cubicBezTo>
                      <a:pt x="625" y="311387"/>
                      <a:pt x="-10" y="310733"/>
                      <a:pt x="0" y="309937"/>
                    </a:cubicBezTo>
                    <a:cubicBezTo>
                      <a:pt x="8" y="309251"/>
                      <a:pt x="500" y="308666"/>
                      <a:pt x="1176" y="308541"/>
                    </a:cubicBezTo>
                    <a:lnTo>
                      <a:pt x="388576" y="238535"/>
                    </a:lnTo>
                    <a:lnTo>
                      <a:pt x="371845" y="109564"/>
                    </a:lnTo>
                    <a:lnTo>
                      <a:pt x="88274" y="145179"/>
                    </a:lnTo>
                    <a:cubicBezTo>
                      <a:pt x="87821" y="145243"/>
                      <a:pt x="87363" y="145081"/>
                      <a:pt x="87050" y="144748"/>
                    </a:cubicBezTo>
                    <a:cubicBezTo>
                      <a:pt x="86737" y="144423"/>
                      <a:pt x="86595" y="143969"/>
                      <a:pt x="86668" y="143524"/>
                    </a:cubicBezTo>
                    <a:lnTo>
                      <a:pt x="110257" y="1205"/>
                    </a:lnTo>
                    <a:cubicBezTo>
                      <a:pt x="110377" y="428"/>
                      <a:pt x="111102" y="-103"/>
                      <a:pt x="111876" y="17"/>
                    </a:cubicBezTo>
                    <a:cubicBezTo>
                      <a:pt x="111888" y="17"/>
                      <a:pt x="111900" y="19"/>
                      <a:pt x="111913" y="22"/>
                    </a:cubicBezTo>
                    <a:cubicBezTo>
                      <a:pt x="112696" y="154"/>
                      <a:pt x="113225" y="894"/>
                      <a:pt x="113095" y="1677"/>
                    </a:cubicBezTo>
                    <a:lnTo>
                      <a:pt x="89832" y="142091"/>
                    </a:lnTo>
                    <a:lnTo>
                      <a:pt x="372913" y="106542"/>
                    </a:lnTo>
                    <a:cubicBezTo>
                      <a:pt x="373699" y="106449"/>
                      <a:pt x="374412" y="107000"/>
                      <a:pt x="374522" y="107784"/>
                    </a:cubicBezTo>
                    <a:lnTo>
                      <a:pt x="391612" y="239529"/>
                    </a:lnTo>
                    <a:cubicBezTo>
                      <a:pt x="391710" y="240291"/>
                      <a:pt x="391193" y="240993"/>
                      <a:pt x="390439" y="241130"/>
                    </a:cubicBezTo>
                    <a:lnTo>
                      <a:pt x="1680" y="311372"/>
                    </a:lnTo>
                    <a:cubicBezTo>
                      <a:pt x="1594" y="311387"/>
                      <a:pt x="1509" y="311396"/>
                      <a:pt x="1420" y="311396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40" name="任意多边形: 形状 339"/>
              <p:cNvSpPr/>
              <p:nvPr/>
            </p:nvSpPr>
            <p:spPr>
              <a:xfrm rot="21054300">
                <a:off x="1650578" y="5650331"/>
                <a:ext cx="25323" cy="2879"/>
              </a:xfrm>
              <a:custGeom>
                <a:avLst/>
                <a:gdLst>
                  <a:gd name="connsiteX0" fmla="*/ 0 w 25323"/>
                  <a:gd name="connsiteY0" fmla="*/ 0 h 2879"/>
                  <a:gd name="connsiteX1" fmla="*/ 25323 w 25323"/>
                  <a:gd name="connsiteY1" fmla="*/ 0 h 2879"/>
                  <a:gd name="connsiteX2" fmla="*/ 25323 w 25323"/>
                  <a:gd name="connsiteY2" fmla="*/ 2880 h 2879"/>
                  <a:gd name="connsiteX3" fmla="*/ 0 w 25323"/>
                  <a:gd name="connsiteY3" fmla="*/ 2880 h 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323" h="2879">
                    <a:moveTo>
                      <a:pt x="0" y="0"/>
                    </a:moveTo>
                    <a:lnTo>
                      <a:pt x="25323" y="0"/>
                    </a:lnTo>
                    <a:lnTo>
                      <a:pt x="25323" y="2880"/>
                    </a:lnTo>
                    <a:lnTo>
                      <a:pt x="0" y="2880"/>
                    </a:ln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41" name="任意多边形: 形状 340"/>
              <p:cNvSpPr/>
              <p:nvPr/>
            </p:nvSpPr>
            <p:spPr>
              <a:xfrm>
                <a:off x="1691364" y="4962432"/>
                <a:ext cx="266004" cy="174444"/>
              </a:xfrm>
              <a:custGeom>
                <a:avLst/>
                <a:gdLst>
                  <a:gd name="connsiteX0" fmla="*/ 5720 w 266004"/>
                  <a:gd name="connsiteY0" fmla="*/ 174079 h 174444"/>
                  <a:gd name="connsiteX1" fmla="*/ 57563 w 266004"/>
                  <a:gd name="connsiteY1" fmla="*/ 170631 h 174444"/>
                  <a:gd name="connsiteX2" fmla="*/ 187540 w 266004"/>
                  <a:gd name="connsiteY2" fmla="*/ 75965 h 174444"/>
                  <a:gd name="connsiteX3" fmla="*/ 266005 w 266004"/>
                  <a:gd name="connsiteY3" fmla="*/ 132432 h 174444"/>
                  <a:gd name="connsiteX4" fmla="*/ 97557 w 266004"/>
                  <a:gd name="connsiteY4" fmla="*/ 3177 h 174444"/>
                  <a:gd name="connsiteX5" fmla="*/ 401 w 266004"/>
                  <a:gd name="connsiteY5" fmla="*/ 130160 h 174444"/>
                  <a:gd name="connsiteX6" fmla="*/ 5720 w 266004"/>
                  <a:gd name="connsiteY6" fmla="*/ 174079 h 17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004" h="174444">
                    <a:moveTo>
                      <a:pt x="5720" y="174079"/>
                    </a:moveTo>
                    <a:lnTo>
                      <a:pt x="57563" y="170631"/>
                    </a:lnTo>
                    <a:cubicBezTo>
                      <a:pt x="147647" y="151827"/>
                      <a:pt x="187540" y="75965"/>
                      <a:pt x="187540" y="75965"/>
                    </a:cubicBezTo>
                    <a:cubicBezTo>
                      <a:pt x="187540" y="75965"/>
                      <a:pt x="235814" y="138148"/>
                      <a:pt x="266005" y="132432"/>
                    </a:cubicBezTo>
                    <a:cubicBezTo>
                      <a:pt x="266005" y="132432"/>
                      <a:pt x="256837" y="-24029"/>
                      <a:pt x="97557" y="3177"/>
                    </a:cubicBezTo>
                    <a:cubicBezTo>
                      <a:pt x="45846" y="12008"/>
                      <a:pt x="3383" y="60411"/>
                      <a:pt x="401" y="130160"/>
                    </a:cubicBezTo>
                    <a:cubicBezTo>
                      <a:pt x="-1791" y="181438"/>
                      <a:pt x="5720" y="174079"/>
                      <a:pt x="5720" y="174079"/>
                    </a:cubicBezTo>
                    <a:close/>
                  </a:path>
                </a:pathLst>
              </a:custGeom>
              <a:solidFill>
                <a:srgbClr val="0A0A0A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42" name="任意多边形: 形状 341"/>
              <p:cNvSpPr/>
              <p:nvPr/>
            </p:nvSpPr>
            <p:spPr>
              <a:xfrm rot="10800000">
                <a:off x="955127" y="5789523"/>
                <a:ext cx="2319969" cy="40128"/>
              </a:xfrm>
              <a:custGeom>
                <a:avLst/>
                <a:gdLst>
                  <a:gd name="connsiteX0" fmla="*/ 2299904 w 2319969"/>
                  <a:gd name="connsiteY0" fmla="*/ 0 h 40128"/>
                  <a:gd name="connsiteX1" fmla="*/ 2319970 w 2319969"/>
                  <a:gd name="connsiteY1" fmla="*/ 0 h 40128"/>
                  <a:gd name="connsiteX2" fmla="*/ 2319970 w 2319969"/>
                  <a:gd name="connsiteY2" fmla="*/ 40128 h 40128"/>
                  <a:gd name="connsiteX3" fmla="*/ 2299904 w 2319969"/>
                  <a:gd name="connsiteY3" fmla="*/ 40128 h 40128"/>
                  <a:gd name="connsiteX4" fmla="*/ 20065 w 2319969"/>
                  <a:gd name="connsiteY4" fmla="*/ 40128 h 40128"/>
                  <a:gd name="connsiteX5" fmla="*/ 0 w 2319969"/>
                  <a:gd name="connsiteY5" fmla="*/ 40128 h 40128"/>
                  <a:gd name="connsiteX6" fmla="*/ 0 w 2319969"/>
                  <a:gd name="connsiteY6" fmla="*/ 0 h 40128"/>
                  <a:gd name="connsiteX7" fmla="*/ 20065 w 2319969"/>
                  <a:gd name="connsiteY7" fmla="*/ 0 h 4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9969" h="40128">
                    <a:moveTo>
                      <a:pt x="2299904" y="0"/>
                    </a:moveTo>
                    <a:cubicBezTo>
                      <a:pt x="2310986" y="0"/>
                      <a:pt x="2319970" y="0"/>
                      <a:pt x="2319970" y="0"/>
                    </a:cubicBezTo>
                    <a:lnTo>
                      <a:pt x="2319970" y="40128"/>
                    </a:lnTo>
                    <a:cubicBezTo>
                      <a:pt x="2319970" y="40128"/>
                      <a:pt x="2310986" y="40128"/>
                      <a:pt x="2299904" y="40128"/>
                    </a:cubicBezTo>
                    <a:lnTo>
                      <a:pt x="20065" y="40128"/>
                    </a:lnTo>
                    <a:cubicBezTo>
                      <a:pt x="8984" y="40128"/>
                      <a:pt x="0" y="40128"/>
                      <a:pt x="0" y="40128"/>
                    </a:cubicBezTo>
                    <a:lnTo>
                      <a:pt x="0" y="0"/>
                    </a:lnTo>
                    <a:cubicBezTo>
                      <a:pt x="0" y="0"/>
                      <a:pt x="8984" y="0"/>
                      <a:pt x="20065" y="0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43" name="任意多边形: 形状 342"/>
              <p:cNvSpPr/>
              <p:nvPr/>
            </p:nvSpPr>
            <p:spPr>
              <a:xfrm rot="10800000">
                <a:off x="955127" y="5789523"/>
                <a:ext cx="2319969" cy="40128"/>
              </a:xfrm>
              <a:custGeom>
                <a:avLst/>
                <a:gdLst>
                  <a:gd name="connsiteX0" fmla="*/ 2299904 w 2319969"/>
                  <a:gd name="connsiteY0" fmla="*/ 0 h 40128"/>
                  <a:gd name="connsiteX1" fmla="*/ 2319970 w 2319969"/>
                  <a:gd name="connsiteY1" fmla="*/ 0 h 40128"/>
                  <a:gd name="connsiteX2" fmla="*/ 2319970 w 2319969"/>
                  <a:gd name="connsiteY2" fmla="*/ 40128 h 40128"/>
                  <a:gd name="connsiteX3" fmla="*/ 2299904 w 2319969"/>
                  <a:gd name="connsiteY3" fmla="*/ 40128 h 40128"/>
                  <a:gd name="connsiteX4" fmla="*/ 20065 w 2319969"/>
                  <a:gd name="connsiteY4" fmla="*/ 40128 h 40128"/>
                  <a:gd name="connsiteX5" fmla="*/ 0 w 2319969"/>
                  <a:gd name="connsiteY5" fmla="*/ 40128 h 40128"/>
                  <a:gd name="connsiteX6" fmla="*/ 0 w 2319969"/>
                  <a:gd name="connsiteY6" fmla="*/ 0 h 40128"/>
                  <a:gd name="connsiteX7" fmla="*/ 20065 w 2319969"/>
                  <a:gd name="connsiteY7" fmla="*/ 0 h 4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19969" h="40128">
                    <a:moveTo>
                      <a:pt x="2299904" y="0"/>
                    </a:moveTo>
                    <a:cubicBezTo>
                      <a:pt x="2310986" y="0"/>
                      <a:pt x="2319970" y="0"/>
                      <a:pt x="2319970" y="0"/>
                    </a:cubicBezTo>
                    <a:lnTo>
                      <a:pt x="2319970" y="40128"/>
                    </a:lnTo>
                    <a:cubicBezTo>
                      <a:pt x="2319970" y="40128"/>
                      <a:pt x="2310986" y="40128"/>
                      <a:pt x="2299904" y="40128"/>
                    </a:cubicBezTo>
                    <a:lnTo>
                      <a:pt x="20065" y="40128"/>
                    </a:lnTo>
                    <a:cubicBezTo>
                      <a:pt x="8984" y="40128"/>
                      <a:pt x="0" y="40128"/>
                      <a:pt x="0" y="40128"/>
                    </a:cubicBezTo>
                    <a:lnTo>
                      <a:pt x="0" y="0"/>
                    </a:lnTo>
                    <a:cubicBezTo>
                      <a:pt x="0" y="0"/>
                      <a:pt x="8984" y="0"/>
                      <a:pt x="20065" y="0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44" name="任意多边形: 形状 343"/>
              <p:cNvSpPr/>
              <p:nvPr/>
            </p:nvSpPr>
            <p:spPr>
              <a:xfrm>
                <a:off x="952693" y="5787074"/>
                <a:ext cx="2324864" cy="45028"/>
              </a:xfrm>
              <a:custGeom>
                <a:avLst/>
                <a:gdLst>
                  <a:gd name="connsiteX0" fmla="*/ 0 w 2324864"/>
                  <a:gd name="connsiteY0" fmla="*/ 22514 h 45028"/>
                  <a:gd name="connsiteX1" fmla="*/ 22512 w 2324864"/>
                  <a:gd name="connsiteY1" fmla="*/ 0 h 45028"/>
                  <a:gd name="connsiteX2" fmla="*/ 2302336 w 2324864"/>
                  <a:gd name="connsiteY2" fmla="*/ 0 h 45028"/>
                  <a:gd name="connsiteX3" fmla="*/ 2324865 w 2324864"/>
                  <a:gd name="connsiteY3" fmla="*/ 22514 h 45028"/>
                  <a:gd name="connsiteX4" fmla="*/ 2302336 w 2324864"/>
                  <a:gd name="connsiteY4" fmla="*/ 45029 h 45028"/>
                  <a:gd name="connsiteX5" fmla="*/ 22512 w 2324864"/>
                  <a:gd name="connsiteY5" fmla="*/ 45029 h 45028"/>
                  <a:gd name="connsiteX6" fmla="*/ 0 w 2324864"/>
                  <a:gd name="connsiteY6" fmla="*/ 22514 h 45028"/>
                  <a:gd name="connsiteX7" fmla="*/ 22512 w 2324864"/>
                  <a:gd name="connsiteY7" fmla="*/ 4898 h 45028"/>
                  <a:gd name="connsiteX8" fmla="*/ 4895 w 2324864"/>
                  <a:gd name="connsiteY8" fmla="*/ 22514 h 45028"/>
                  <a:gd name="connsiteX9" fmla="*/ 22512 w 2324864"/>
                  <a:gd name="connsiteY9" fmla="*/ 40131 h 45028"/>
                  <a:gd name="connsiteX10" fmla="*/ 2302336 w 2324864"/>
                  <a:gd name="connsiteY10" fmla="*/ 40131 h 45028"/>
                  <a:gd name="connsiteX11" fmla="*/ 2319967 w 2324864"/>
                  <a:gd name="connsiteY11" fmla="*/ 22514 h 45028"/>
                  <a:gd name="connsiteX12" fmla="*/ 2302336 w 2324864"/>
                  <a:gd name="connsiteY12" fmla="*/ 4898 h 45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24864" h="45028">
                    <a:moveTo>
                      <a:pt x="0" y="22514"/>
                    </a:moveTo>
                    <a:cubicBezTo>
                      <a:pt x="7" y="10084"/>
                      <a:pt x="10082" y="10"/>
                      <a:pt x="22512" y="0"/>
                    </a:cubicBezTo>
                    <a:lnTo>
                      <a:pt x="2302336" y="0"/>
                    </a:lnTo>
                    <a:cubicBezTo>
                      <a:pt x="2314776" y="0"/>
                      <a:pt x="2324865" y="10079"/>
                      <a:pt x="2324865" y="22514"/>
                    </a:cubicBezTo>
                    <a:cubicBezTo>
                      <a:pt x="2324865" y="34949"/>
                      <a:pt x="2314776" y="45029"/>
                      <a:pt x="2302336" y="45029"/>
                    </a:cubicBezTo>
                    <a:lnTo>
                      <a:pt x="22512" y="45029"/>
                    </a:lnTo>
                    <a:cubicBezTo>
                      <a:pt x="10082" y="45019"/>
                      <a:pt x="7" y="34944"/>
                      <a:pt x="0" y="22514"/>
                    </a:cubicBezTo>
                    <a:close/>
                    <a:moveTo>
                      <a:pt x="22512" y="4898"/>
                    </a:moveTo>
                    <a:cubicBezTo>
                      <a:pt x="12783" y="4898"/>
                      <a:pt x="4895" y="12785"/>
                      <a:pt x="4895" y="22514"/>
                    </a:cubicBezTo>
                    <a:cubicBezTo>
                      <a:pt x="4895" y="32243"/>
                      <a:pt x="12783" y="40131"/>
                      <a:pt x="22512" y="40131"/>
                    </a:cubicBezTo>
                    <a:lnTo>
                      <a:pt x="2302336" y="40131"/>
                    </a:lnTo>
                    <a:cubicBezTo>
                      <a:pt x="2312082" y="40131"/>
                      <a:pt x="2319967" y="32243"/>
                      <a:pt x="2319967" y="22514"/>
                    </a:cubicBezTo>
                    <a:cubicBezTo>
                      <a:pt x="2319967" y="12785"/>
                      <a:pt x="2312082" y="4898"/>
                      <a:pt x="2302336" y="489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45" name="任意多边形: 形状 344"/>
              <p:cNvSpPr/>
              <p:nvPr/>
            </p:nvSpPr>
            <p:spPr>
              <a:xfrm rot="10800000">
                <a:off x="955130" y="5789523"/>
                <a:ext cx="1876832" cy="40128"/>
              </a:xfrm>
              <a:custGeom>
                <a:avLst/>
                <a:gdLst>
                  <a:gd name="connsiteX0" fmla="*/ 1856767 w 1876832"/>
                  <a:gd name="connsiteY0" fmla="*/ 0 h 40128"/>
                  <a:gd name="connsiteX1" fmla="*/ 1876833 w 1876832"/>
                  <a:gd name="connsiteY1" fmla="*/ 0 h 40128"/>
                  <a:gd name="connsiteX2" fmla="*/ 1876833 w 1876832"/>
                  <a:gd name="connsiteY2" fmla="*/ 40128 h 40128"/>
                  <a:gd name="connsiteX3" fmla="*/ 1856767 w 1876832"/>
                  <a:gd name="connsiteY3" fmla="*/ 40128 h 40128"/>
                  <a:gd name="connsiteX4" fmla="*/ 20065 w 1876832"/>
                  <a:gd name="connsiteY4" fmla="*/ 40128 h 40128"/>
                  <a:gd name="connsiteX5" fmla="*/ 0 w 1876832"/>
                  <a:gd name="connsiteY5" fmla="*/ 40128 h 40128"/>
                  <a:gd name="connsiteX6" fmla="*/ 0 w 1876832"/>
                  <a:gd name="connsiteY6" fmla="*/ 0 h 40128"/>
                  <a:gd name="connsiteX7" fmla="*/ 20065 w 1876832"/>
                  <a:gd name="connsiteY7" fmla="*/ 0 h 40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6832" h="40128">
                    <a:moveTo>
                      <a:pt x="1856767" y="0"/>
                    </a:moveTo>
                    <a:cubicBezTo>
                      <a:pt x="1867849" y="0"/>
                      <a:pt x="1876833" y="0"/>
                      <a:pt x="1876833" y="0"/>
                    </a:cubicBezTo>
                    <a:lnTo>
                      <a:pt x="1876833" y="40128"/>
                    </a:lnTo>
                    <a:cubicBezTo>
                      <a:pt x="1876833" y="40128"/>
                      <a:pt x="1867849" y="40128"/>
                      <a:pt x="1856767" y="40128"/>
                    </a:cubicBezTo>
                    <a:lnTo>
                      <a:pt x="20065" y="40128"/>
                    </a:lnTo>
                    <a:cubicBezTo>
                      <a:pt x="8984" y="40128"/>
                      <a:pt x="0" y="40128"/>
                      <a:pt x="0" y="40128"/>
                    </a:cubicBezTo>
                    <a:lnTo>
                      <a:pt x="0" y="0"/>
                    </a:lnTo>
                    <a:cubicBezTo>
                      <a:pt x="0" y="0"/>
                      <a:pt x="8984" y="0"/>
                      <a:pt x="20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46" name="任意多边形: 形状 345"/>
              <p:cNvSpPr/>
              <p:nvPr/>
            </p:nvSpPr>
            <p:spPr>
              <a:xfrm>
                <a:off x="952693" y="5787074"/>
                <a:ext cx="1881720" cy="45028"/>
              </a:xfrm>
              <a:custGeom>
                <a:avLst/>
                <a:gdLst>
                  <a:gd name="connsiteX0" fmla="*/ 0 w 1881720"/>
                  <a:gd name="connsiteY0" fmla="*/ 22514 h 45028"/>
                  <a:gd name="connsiteX1" fmla="*/ 22512 w 1881720"/>
                  <a:gd name="connsiteY1" fmla="*/ 0 h 45028"/>
                  <a:gd name="connsiteX2" fmla="*/ 1859206 w 1881720"/>
                  <a:gd name="connsiteY2" fmla="*/ 0 h 45028"/>
                  <a:gd name="connsiteX3" fmla="*/ 1881721 w 1881720"/>
                  <a:gd name="connsiteY3" fmla="*/ 22514 h 45028"/>
                  <a:gd name="connsiteX4" fmla="*/ 1859206 w 1881720"/>
                  <a:gd name="connsiteY4" fmla="*/ 45029 h 45028"/>
                  <a:gd name="connsiteX5" fmla="*/ 22500 w 1881720"/>
                  <a:gd name="connsiteY5" fmla="*/ 45029 h 45028"/>
                  <a:gd name="connsiteX6" fmla="*/ 0 w 1881720"/>
                  <a:gd name="connsiteY6" fmla="*/ 22514 h 45028"/>
                  <a:gd name="connsiteX7" fmla="*/ 22512 w 1881720"/>
                  <a:gd name="connsiteY7" fmla="*/ 4898 h 45028"/>
                  <a:gd name="connsiteX8" fmla="*/ 4895 w 1881720"/>
                  <a:gd name="connsiteY8" fmla="*/ 22514 h 45028"/>
                  <a:gd name="connsiteX9" fmla="*/ 22512 w 1881720"/>
                  <a:gd name="connsiteY9" fmla="*/ 40131 h 45028"/>
                  <a:gd name="connsiteX10" fmla="*/ 1859206 w 1881720"/>
                  <a:gd name="connsiteY10" fmla="*/ 40131 h 45028"/>
                  <a:gd name="connsiteX11" fmla="*/ 1876823 w 1881720"/>
                  <a:gd name="connsiteY11" fmla="*/ 22514 h 45028"/>
                  <a:gd name="connsiteX12" fmla="*/ 1859206 w 1881720"/>
                  <a:gd name="connsiteY12" fmla="*/ 4898 h 45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1720" h="45028">
                    <a:moveTo>
                      <a:pt x="0" y="22514"/>
                    </a:moveTo>
                    <a:cubicBezTo>
                      <a:pt x="7" y="10084"/>
                      <a:pt x="10082" y="10"/>
                      <a:pt x="22512" y="0"/>
                    </a:cubicBezTo>
                    <a:lnTo>
                      <a:pt x="1859206" y="0"/>
                    </a:lnTo>
                    <a:cubicBezTo>
                      <a:pt x="1871641" y="0"/>
                      <a:pt x="1881721" y="10079"/>
                      <a:pt x="1881721" y="22514"/>
                    </a:cubicBezTo>
                    <a:cubicBezTo>
                      <a:pt x="1881721" y="34949"/>
                      <a:pt x="1871641" y="45029"/>
                      <a:pt x="1859206" y="45029"/>
                    </a:cubicBezTo>
                    <a:lnTo>
                      <a:pt x="22500" y="45029"/>
                    </a:lnTo>
                    <a:cubicBezTo>
                      <a:pt x="10074" y="45011"/>
                      <a:pt x="7" y="34939"/>
                      <a:pt x="0" y="22514"/>
                    </a:cubicBezTo>
                    <a:close/>
                    <a:moveTo>
                      <a:pt x="22512" y="4898"/>
                    </a:moveTo>
                    <a:cubicBezTo>
                      <a:pt x="12783" y="4898"/>
                      <a:pt x="4895" y="12785"/>
                      <a:pt x="4895" y="22514"/>
                    </a:cubicBezTo>
                    <a:cubicBezTo>
                      <a:pt x="4895" y="32243"/>
                      <a:pt x="12783" y="40131"/>
                      <a:pt x="22512" y="40131"/>
                    </a:cubicBezTo>
                    <a:lnTo>
                      <a:pt x="1859206" y="40131"/>
                    </a:lnTo>
                    <a:cubicBezTo>
                      <a:pt x="1868935" y="40131"/>
                      <a:pt x="1876823" y="32243"/>
                      <a:pt x="1876823" y="22514"/>
                    </a:cubicBezTo>
                    <a:cubicBezTo>
                      <a:pt x="1876823" y="12785"/>
                      <a:pt x="1868935" y="4898"/>
                      <a:pt x="1859206" y="489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47" name="任意多边形: 形状 346"/>
              <p:cNvSpPr/>
              <p:nvPr/>
            </p:nvSpPr>
            <p:spPr>
              <a:xfrm>
                <a:off x="741968" y="5329065"/>
                <a:ext cx="309247" cy="511052"/>
              </a:xfrm>
              <a:custGeom>
                <a:avLst/>
                <a:gdLst>
                  <a:gd name="connsiteX0" fmla="*/ 86677 w 309247"/>
                  <a:gd name="connsiteY0" fmla="*/ 511052 h 511052"/>
                  <a:gd name="connsiteX1" fmla="*/ 0 w 309247"/>
                  <a:gd name="connsiteY1" fmla="*/ 424355 h 511052"/>
                  <a:gd name="connsiteX2" fmla="*/ 5352 w 309247"/>
                  <a:gd name="connsiteY2" fmla="*/ 394377 h 511052"/>
                  <a:gd name="connsiteX3" fmla="*/ 157912 w 309247"/>
                  <a:gd name="connsiteY3" fmla="*/ 0 h 511052"/>
                  <a:gd name="connsiteX4" fmla="*/ 309248 w 309247"/>
                  <a:gd name="connsiteY4" fmla="*/ 88066 h 511052"/>
                  <a:gd name="connsiteX5" fmla="*/ 216510 w 309247"/>
                  <a:gd name="connsiteY5" fmla="*/ 336920 h 511052"/>
                  <a:gd name="connsiteX6" fmla="*/ 276035 w 309247"/>
                  <a:gd name="connsiteY6" fmla="*/ 330451 h 511052"/>
                  <a:gd name="connsiteX7" fmla="*/ 294773 w 309247"/>
                  <a:gd name="connsiteY7" fmla="*/ 488939 h 511052"/>
                  <a:gd name="connsiteX8" fmla="*/ 96046 w 309247"/>
                  <a:gd name="connsiteY8" fmla="*/ 510545 h 511052"/>
                  <a:gd name="connsiteX9" fmla="*/ 86677 w 309247"/>
                  <a:gd name="connsiteY9" fmla="*/ 511052 h 51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247" h="511052">
                    <a:moveTo>
                      <a:pt x="86677" y="511052"/>
                    </a:moveTo>
                    <a:cubicBezTo>
                      <a:pt x="38800" y="511047"/>
                      <a:pt x="-6" y="472229"/>
                      <a:pt x="0" y="424355"/>
                    </a:cubicBezTo>
                    <a:cubicBezTo>
                      <a:pt x="1" y="414124"/>
                      <a:pt x="1813" y="403976"/>
                      <a:pt x="5352" y="394377"/>
                    </a:cubicBezTo>
                    <a:cubicBezTo>
                      <a:pt x="10250" y="381072"/>
                      <a:pt x="136020" y="56425"/>
                      <a:pt x="157912" y="0"/>
                    </a:cubicBezTo>
                    <a:lnTo>
                      <a:pt x="309248" y="88066"/>
                    </a:lnTo>
                    <a:cubicBezTo>
                      <a:pt x="296940" y="119793"/>
                      <a:pt x="252340" y="240046"/>
                      <a:pt x="216510" y="336920"/>
                    </a:cubicBezTo>
                    <a:lnTo>
                      <a:pt x="276035" y="330451"/>
                    </a:lnTo>
                    <a:lnTo>
                      <a:pt x="294773" y="488939"/>
                    </a:lnTo>
                    <a:lnTo>
                      <a:pt x="96046" y="510545"/>
                    </a:lnTo>
                    <a:cubicBezTo>
                      <a:pt x="92934" y="510883"/>
                      <a:pt x="89807" y="511052"/>
                      <a:pt x="86677" y="511052"/>
                    </a:cubicBezTo>
                    <a:close/>
                  </a:path>
                </a:pathLst>
              </a:custGeom>
              <a:solidFill>
                <a:srgbClr val="F6D340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48" name="任意多边形: 形状 347"/>
              <p:cNvSpPr/>
              <p:nvPr/>
            </p:nvSpPr>
            <p:spPr>
              <a:xfrm>
                <a:off x="1095245" y="5118236"/>
                <a:ext cx="228441" cy="190433"/>
              </a:xfrm>
              <a:custGeom>
                <a:avLst/>
                <a:gdLst>
                  <a:gd name="connsiteX0" fmla="*/ 228441 w 228441"/>
                  <a:gd name="connsiteY0" fmla="*/ 143323 h 190433"/>
                  <a:gd name="connsiteX1" fmla="*/ 99681 w 228441"/>
                  <a:gd name="connsiteY1" fmla="*/ 189532 h 190433"/>
                  <a:gd name="connsiteX2" fmla="*/ 0 w 228441"/>
                  <a:gd name="connsiteY2" fmla="*/ 130078 h 190433"/>
                  <a:gd name="connsiteX3" fmla="*/ 26031 w 228441"/>
                  <a:gd name="connsiteY3" fmla="*/ 124389 h 190433"/>
                  <a:gd name="connsiteX4" fmla="*/ 51988 w 228441"/>
                  <a:gd name="connsiteY4" fmla="*/ 92234 h 190433"/>
                  <a:gd name="connsiteX5" fmla="*/ 57351 w 228441"/>
                  <a:gd name="connsiteY5" fmla="*/ 0 h 190433"/>
                  <a:gd name="connsiteX6" fmla="*/ 178437 w 228441"/>
                  <a:gd name="connsiteY6" fmla="*/ 27206 h 190433"/>
                  <a:gd name="connsiteX7" fmla="*/ 206338 w 228441"/>
                  <a:gd name="connsiteY7" fmla="*/ 137706 h 190433"/>
                  <a:gd name="connsiteX8" fmla="*/ 228441 w 228441"/>
                  <a:gd name="connsiteY8" fmla="*/ 143323 h 190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8441" h="190433">
                    <a:moveTo>
                      <a:pt x="228441" y="143323"/>
                    </a:moveTo>
                    <a:cubicBezTo>
                      <a:pt x="227910" y="143252"/>
                      <a:pt x="213347" y="198064"/>
                      <a:pt x="99681" y="189532"/>
                    </a:cubicBezTo>
                    <a:cubicBezTo>
                      <a:pt x="20991" y="183638"/>
                      <a:pt x="1805" y="130078"/>
                      <a:pt x="0" y="130078"/>
                    </a:cubicBezTo>
                    <a:cubicBezTo>
                      <a:pt x="8485" y="128273"/>
                      <a:pt x="22262" y="126405"/>
                      <a:pt x="26031" y="124389"/>
                    </a:cubicBezTo>
                    <a:cubicBezTo>
                      <a:pt x="38422" y="117733"/>
                      <a:pt x="47448" y="109628"/>
                      <a:pt x="51988" y="92234"/>
                    </a:cubicBezTo>
                    <a:cubicBezTo>
                      <a:pt x="55541" y="78633"/>
                      <a:pt x="57351" y="26268"/>
                      <a:pt x="57351" y="0"/>
                    </a:cubicBezTo>
                    <a:lnTo>
                      <a:pt x="178437" y="27206"/>
                    </a:lnTo>
                    <a:cubicBezTo>
                      <a:pt x="176749" y="56837"/>
                      <a:pt x="164936" y="125545"/>
                      <a:pt x="206338" y="137706"/>
                    </a:cubicBezTo>
                    <a:cubicBezTo>
                      <a:pt x="213219" y="139719"/>
                      <a:pt x="220642" y="141565"/>
                      <a:pt x="228441" y="143323"/>
                    </a:cubicBezTo>
                    <a:close/>
                  </a:path>
                </a:pathLst>
              </a:custGeom>
              <a:solidFill>
                <a:srgbClr val="FAA89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49" name="任意多边形: 形状 348"/>
              <p:cNvSpPr/>
              <p:nvPr/>
            </p:nvSpPr>
            <p:spPr>
              <a:xfrm>
                <a:off x="1135421" y="4932071"/>
                <a:ext cx="208382" cy="272071"/>
              </a:xfrm>
              <a:custGeom>
                <a:avLst/>
                <a:gdLst>
                  <a:gd name="connsiteX0" fmla="*/ 134063 w 208382"/>
                  <a:gd name="connsiteY0" fmla="*/ 271636 h 272071"/>
                  <a:gd name="connsiteX1" fmla="*/ 13362 w 208382"/>
                  <a:gd name="connsiteY1" fmla="*/ 191560 h 272071"/>
                  <a:gd name="connsiteX2" fmla="*/ 2852 w 208382"/>
                  <a:gd name="connsiteY2" fmla="*/ 134094 h 272071"/>
                  <a:gd name="connsiteX3" fmla="*/ 75177 w 208382"/>
                  <a:gd name="connsiteY3" fmla="*/ 1695 h 272071"/>
                  <a:gd name="connsiteX4" fmla="*/ 75177 w 208382"/>
                  <a:gd name="connsiteY4" fmla="*/ 1695 h 272071"/>
                  <a:gd name="connsiteX5" fmla="*/ 201045 w 208382"/>
                  <a:gd name="connsiteY5" fmla="*/ 97847 h 272071"/>
                  <a:gd name="connsiteX6" fmla="*/ 205698 w 208382"/>
                  <a:gd name="connsiteY6" fmla="*/ 123287 h 272071"/>
                  <a:gd name="connsiteX7" fmla="*/ 134063 w 208382"/>
                  <a:gd name="connsiteY7" fmla="*/ 271636 h 272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8382" h="272071">
                    <a:moveTo>
                      <a:pt x="134063" y="271636"/>
                    </a:moveTo>
                    <a:cubicBezTo>
                      <a:pt x="86329" y="275402"/>
                      <a:pt x="25009" y="255248"/>
                      <a:pt x="13362" y="191560"/>
                    </a:cubicBezTo>
                    <a:lnTo>
                      <a:pt x="2852" y="134094"/>
                    </a:lnTo>
                    <a:cubicBezTo>
                      <a:pt x="-8795" y="70408"/>
                      <a:pt x="15213" y="12663"/>
                      <a:pt x="75177" y="1695"/>
                    </a:cubicBezTo>
                    <a:lnTo>
                      <a:pt x="75177" y="1695"/>
                    </a:lnTo>
                    <a:cubicBezTo>
                      <a:pt x="135141" y="-9271"/>
                      <a:pt x="189404" y="34161"/>
                      <a:pt x="201045" y="97847"/>
                    </a:cubicBezTo>
                    <a:lnTo>
                      <a:pt x="205698" y="123287"/>
                    </a:lnTo>
                    <a:cubicBezTo>
                      <a:pt x="210172" y="147726"/>
                      <a:pt x="219233" y="264909"/>
                      <a:pt x="134063" y="271636"/>
                    </a:cubicBezTo>
                    <a:close/>
                  </a:path>
                </a:pathLst>
              </a:custGeom>
              <a:solidFill>
                <a:srgbClr val="FAA89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50" name="任意多边形: 形状 349"/>
              <p:cNvSpPr/>
              <p:nvPr/>
            </p:nvSpPr>
            <p:spPr>
              <a:xfrm>
                <a:off x="890529" y="5254078"/>
                <a:ext cx="585731" cy="591056"/>
              </a:xfrm>
              <a:custGeom>
                <a:avLst/>
                <a:gdLst>
                  <a:gd name="connsiteX0" fmla="*/ 153015 w 585731"/>
                  <a:gd name="connsiteY0" fmla="*/ 3051 h 591056"/>
                  <a:gd name="connsiteX1" fmla="*/ 34816 w 585731"/>
                  <a:gd name="connsiteY1" fmla="*/ 40099 h 591056"/>
                  <a:gd name="connsiteX2" fmla="*/ 14165 w 585731"/>
                  <a:gd name="connsiteY2" fmla="*/ 237648 h 591056"/>
                  <a:gd name="connsiteX3" fmla="*/ 40713 w 585731"/>
                  <a:gd name="connsiteY3" fmla="*/ 573964 h 591056"/>
                  <a:gd name="connsiteX4" fmla="*/ 42006 w 585731"/>
                  <a:gd name="connsiteY4" fmla="*/ 591056 h 591056"/>
                  <a:gd name="connsiteX5" fmla="*/ 528249 w 585731"/>
                  <a:gd name="connsiteY5" fmla="*/ 590261 h 591056"/>
                  <a:gd name="connsiteX6" fmla="*/ 567613 w 585731"/>
                  <a:gd name="connsiteY6" fmla="*/ 223737 h 591056"/>
                  <a:gd name="connsiteX7" fmla="*/ 433157 w 585731"/>
                  <a:gd name="connsiteY7" fmla="*/ 7471 h 591056"/>
                  <a:gd name="connsiteX8" fmla="*/ 153015 w 585731"/>
                  <a:gd name="connsiteY8" fmla="*/ 3051 h 591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5731" h="591056">
                    <a:moveTo>
                      <a:pt x="153015" y="3051"/>
                    </a:moveTo>
                    <a:cubicBezTo>
                      <a:pt x="110119" y="6234"/>
                      <a:pt x="66379" y="10887"/>
                      <a:pt x="34816" y="40099"/>
                    </a:cubicBezTo>
                    <a:cubicBezTo>
                      <a:pt x="-3197" y="75293"/>
                      <a:pt x="-10085" y="118566"/>
                      <a:pt x="14165" y="237648"/>
                    </a:cubicBezTo>
                    <a:cubicBezTo>
                      <a:pt x="35031" y="340113"/>
                      <a:pt x="26755" y="384887"/>
                      <a:pt x="40713" y="573964"/>
                    </a:cubicBezTo>
                    <a:cubicBezTo>
                      <a:pt x="41124" y="579535"/>
                      <a:pt x="42006" y="591056"/>
                      <a:pt x="42006" y="591056"/>
                    </a:cubicBezTo>
                    <a:lnTo>
                      <a:pt x="528249" y="590261"/>
                    </a:lnTo>
                    <a:cubicBezTo>
                      <a:pt x="528249" y="590261"/>
                      <a:pt x="543870" y="339437"/>
                      <a:pt x="567613" y="223737"/>
                    </a:cubicBezTo>
                    <a:cubicBezTo>
                      <a:pt x="585666" y="135776"/>
                      <a:pt x="633082" y="28993"/>
                      <a:pt x="433157" y="7471"/>
                    </a:cubicBezTo>
                    <a:cubicBezTo>
                      <a:pt x="432621" y="7415"/>
                      <a:pt x="272271" y="-5799"/>
                      <a:pt x="153015" y="3051"/>
                    </a:cubicBezTo>
                    <a:close/>
                  </a:path>
                </a:pathLst>
              </a:custGeom>
              <a:solidFill>
                <a:srgbClr val="F6D340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grpSp>
            <p:nvGrpSpPr>
              <p:cNvPr id="351" name="图形 9"/>
              <p:cNvGrpSpPr/>
              <p:nvPr/>
            </p:nvGrpSpPr>
            <p:grpSpPr>
              <a:xfrm>
                <a:off x="1727391" y="5369623"/>
                <a:ext cx="136211" cy="155515"/>
                <a:chOff x="1727391" y="5369623"/>
                <a:chExt cx="136211" cy="155515"/>
              </a:xfrm>
            </p:grpSpPr>
            <p:sp>
              <p:nvSpPr>
                <p:cNvPr id="352" name="任意多边形: 形状 351"/>
                <p:cNvSpPr/>
                <p:nvPr/>
              </p:nvSpPr>
              <p:spPr>
                <a:xfrm>
                  <a:off x="1727391" y="5369623"/>
                  <a:ext cx="136211" cy="155515"/>
                </a:xfrm>
                <a:custGeom>
                  <a:avLst/>
                  <a:gdLst>
                    <a:gd name="connsiteX0" fmla="*/ 117958 w 136211"/>
                    <a:gd name="connsiteY0" fmla="*/ 2299 h 155515"/>
                    <a:gd name="connsiteX1" fmla="*/ 60249 w 136211"/>
                    <a:gd name="connsiteY1" fmla="*/ 43294 h 155515"/>
                    <a:gd name="connsiteX2" fmla="*/ 65294 w 136211"/>
                    <a:gd name="connsiteY2" fmla="*/ 35010 h 155515"/>
                    <a:gd name="connsiteX3" fmla="*/ 61542 w 136211"/>
                    <a:gd name="connsiteY3" fmla="*/ 18564 h 155515"/>
                    <a:gd name="connsiteX4" fmla="*/ 45135 w 136211"/>
                    <a:gd name="connsiteY4" fmla="*/ 22313 h 155515"/>
                    <a:gd name="connsiteX5" fmla="*/ 44807 w 136211"/>
                    <a:gd name="connsiteY5" fmla="*/ 22866 h 155515"/>
                    <a:gd name="connsiteX6" fmla="*/ 5026 w 136211"/>
                    <a:gd name="connsiteY6" fmla="*/ 93964 h 155515"/>
                    <a:gd name="connsiteX7" fmla="*/ 19320 w 136211"/>
                    <a:gd name="connsiteY7" fmla="*/ 147128 h 155515"/>
                    <a:gd name="connsiteX8" fmla="*/ 19320 w 136211"/>
                    <a:gd name="connsiteY8" fmla="*/ 147128 h 155515"/>
                    <a:gd name="connsiteX9" fmla="*/ 86228 w 136211"/>
                    <a:gd name="connsiteY9" fmla="*/ 143254 h 155515"/>
                    <a:gd name="connsiteX10" fmla="*/ 129195 w 136211"/>
                    <a:gd name="connsiteY10" fmla="*/ 110398 h 155515"/>
                    <a:gd name="connsiteX11" fmla="*/ 133050 w 136211"/>
                    <a:gd name="connsiteY11" fmla="*/ 95461 h 155515"/>
                    <a:gd name="connsiteX12" fmla="*/ 120561 w 136211"/>
                    <a:gd name="connsiteY12" fmla="*/ 88908 h 155515"/>
                    <a:gd name="connsiteX13" fmla="*/ 120399 w 136211"/>
                    <a:gd name="connsiteY13" fmla="*/ 88357 h 155515"/>
                    <a:gd name="connsiteX14" fmla="*/ 119473 w 136211"/>
                    <a:gd name="connsiteY14" fmla="*/ 87884 h 155515"/>
                    <a:gd name="connsiteX15" fmla="*/ 127425 w 136211"/>
                    <a:gd name="connsiteY15" fmla="*/ 81823 h 155515"/>
                    <a:gd name="connsiteX16" fmla="*/ 131042 w 136211"/>
                    <a:gd name="connsiteY16" fmla="*/ 66009 h 155515"/>
                    <a:gd name="connsiteX17" fmla="*/ 115837 w 136211"/>
                    <a:gd name="connsiteY17" fmla="*/ 61111 h 155515"/>
                    <a:gd name="connsiteX18" fmla="*/ 115815 w 136211"/>
                    <a:gd name="connsiteY18" fmla="*/ 60734 h 155515"/>
                    <a:gd name="connsiteX19" fmla="*/ 119074 w 136211"/>
                    <a:gd name="connsiteY19" fmla="*/ 58251 h 155515"/>
                    <a:gd name="connsiteX20" fmla="*/ 122992 w 136211"/>
                    <a:gd name="connsiteY20" fmla="*/ 43438 h 155515"/>
                    <a:gd name="connsiteX21" fmla="*/ 107359 w 136211"/>
                    <a:gd name="connsiteY21" fmla="*/ 37652 h 155515"/>
                    <a:gd name="connsiteX22" fmla="*/ 107242 w 136211"/>
                    <a:gd name="connsiteY22" fmla="*/ 37456 h 155515"/>
                    <a:gd name="connsiteX23" fmla="*/ 131485 w 136211"/>
                    <a:gd name="connsiteY23" fmla="*/ 20229 h 155515"/>
                    <a:gd name="connsiteX24" fmla="*/ 134137 w 136211"/>
                    <a:gd name="connsiteY24" fmla="*/ 4576 h 155515"/>
                    <a:gd name="connsiteX25" fmla="*/ 133772 w 136211"/>
                    <a:gd name="connsiteY25" fmla="*/ 4091 h 155515"/>
                    <a:gd name="connsiteX26" fmla="*/ 117958 w 136211"/>
                    <a:gd name="connsiteY26" fmla="*/ 2299 h 155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36211" h="155515">
                      <a:moveTo>
                        <a:pt x="117958" y="2299"/>
                      </a:moveTo>
                      <a:lnTo>
                        <a:pt x="60249" y="43294"/>
                      </a:lnTo>
                      <a:lnTo>
                        <a:pt x="65294" y="35010"/>
                      </a:lnTo>
                      <a:cubicBezTo>
                        <a:pt x="68565" y="29395"/>
                        <a:pt x="66925" y="22205"/>
                        <a:pt x="61542" y="18564"/>
                      </a:cubicBezTo>
                      <a:cubicBezTo>
                        <a:pt x="55976" y="15067"/>
                        <a:pt x="48630" y="16747"/>
                        <a:pt x="45135" y="22313"/>
                      </a:cubicBezTo>
                      <a:cubicBezTo>
                        <a:pt x="45020" y="22494"/>
                        <a:pt x="44910" y="22678"/>
                        <a:pt x="44807" y="22866"/>
                      </a:cubicBezTo>
                      <a:lnTo>
                        <a:pt x="5026" y="93964"/>
                      </a:lnTo>
                      <a:cubicBezTo>
                        <a:pt x="-5418" y="112629"/>
                        <a:pt x="925" y="136219"/>
                        <a:pt x="19320" y="147128"/>
                      </a:cubicBezTo>
                      <a:lnTo>
                        <a:pt x="19320" y="147128"/>
                      </a:lnTo>
                      <a:cubicBezTo>
                        <a:pt x="40328" y="159590"/>
                        <a:pt x="66797" y="158057"/>
                        <a:pt x="86228" y="143254"/>
                      </a:cubicBezTo>
                      <a:lnTo>
                        <a:pt x="129195" y="110398"/>
                      </a:lnTo>
                      <a:cubicBezTo>
                        <a:pt x="133867" y="106968"/>
                        <a:pt x="135479" y="100723"/>
                        <a:pt x="133050" y="95461"/>
                      </a:cubicBezTo>
                      <a:cubicBezTo>
                        <a:pt x="130767" y="90781"/>
                        <a:pt x="125708" y="88127"/>
                        <a:pt x="120561" y="88908"/>
                      </a:cubicBezTo>
                      <a:cubicBezTo>
                        <a:pt x="120558" y="88712"/>
                        <a:pt x="120502" y="88523"/>
                        <a:pt x="120399" y="88357"/>
                      </a:cubicBezTo>
                      <a:cubicBezTo>
                        <a:pt x="120188" y="88053"/>
                        <a:pt x="119841" y="87877"/>
                        <a:pt x="119473" y="87884"/>
                      </a:cubicBezTo>
                      <a:lnTo>
                        <a:pt x="127425" y="81823"/>
                      </a:lnTo>
                      <a:cubicBezTo>
                        <a:pt x="132408" y="78194"/>
                        <a:pt x="133953" y="71445"/>
                        <a:pt x="131042" y="66009"/>
                      </a:cubicBezTo>
                      <a:cubicBezTo>
                        <a:pt x="127985" y="60712"/>
                        <a:pt x="121410" y="58594"/>
                        <a:pt x="115837" y="61111"/>
                      </a:cubicBezTo>
                      <a:cubicBezTo>
                        <a:pt x="115852" y="60986"/>
                        <a:pt x="115844" y="60857"/>
                        <a:pt x="115815" y="60734"/>
                      </a:cubicBezTo>
                      <a:lnTo>
                        <a:pt x="119074" y="58251"/>
                      </a:lnTo>
                      <a:cubicBezTo>
                        <a:pt x="123504" y="54718"/>
                        <a:pt x="125096" y="48701"/>
                        <a:pt x="122992" y="43438"/>
                      </a:cubicBezTo>
                      <a:cubicBezTo>
                        <a:pt x="120223" y="37578"/>
                        <a:pt x="113278" y="35007"/>
                        <a:pt x="107359" y="37652"/>
                      </a:cubicBezTo>
                      <a:lnTo>
                        <a:pt x="107242" y="37456"/>
                      </a:lnTo>
                      <a:lnTo>
                        <a:pt x="131485" y="20229"/>
                      </a:lnTo>
                      <a:cubicBezTo>
                        <a:pt x="136539" y="16639"/>
                        <a:pt x="137727" y="9630"/>
                        <a:pt x="134137" y="4576"/>
                      </a:cubicBezTo>
                      <a:cubicBezTo>
                        <a:pt x="134019" y="4412"/>
                        <a:pt x="133899" y="4250"/>
                        <a:pt x="133772" y="4091"/>
                      </a:cubicBezTo>
                      <a:cubicBezTo>
                        <a:pt x="129793" y="-574"/>
                        <a:pt x="122880" y="-1357"/>
                        <a:pt x="117958" y="2299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53" name="任意多边形: 形状 352"/>
                <p:cNvSpPr/>
                <p:nvPr/>
              </p:nvSpPr>
              <p:spPr>
                <a:xfrm>
                  <a:off x="1809065" y="5406856"/>
                  <a:ext cx="26022" cy="18717"/>
                </a:xfrm>
                <a:custGeom>
                  <a:avLst/>
                  <a:gdLst>
                    <a:gd name="connsiteX0" fmla="*/ 25815 w 26022"/>
                    <a:gd name="connsiteY0" fmla="*/ 1765 h 18717"/>
                    <a:gd name="connsiteX1" fmla="*/ 25541 w 26022"/>
                    <a:gd name="connsiteY1" fmla="*/ 2037 h 18717"/>
                    <a:gd name="connsiteX2" fmla="*/ 1787 w 26022"/>
                    <a:gd name="connsiteY2" fmla="*/ 18496 h 18717"/>
                    <a:gd name="connsiteX3" fmla="*/ 220 w 26022"/>
                    <a:gd name="connsiteY3" fmla="*/ 18265 h 18717"/>
                    <a:gd name="connsiteX4" fmla="*/ 450 w 26022"/>
                    <a:gd name="connsiteY4" fmla="*/ 16701 h 18717"/>
                    <a:gd name="connsiteX5" fmla="*/ 514 w 26022"/>
                    <a:gd name="connsiteY5" fmla="*/ 16656 h 18717"/>
                    <a:gd name="connsiteX6" fmla="*/ 24267 w 26022"/>
                    <a:gd name="connsiteY6" fmla="*/ 201 h 18717"/>
                    <a:gd name="connsiteX7" fmla="*/ 25822 w 26022"/>
                    <a:gd name="connsiteY7" fmla="*/ 477 h 18717"/>
                    <a:gd name="connsiteX8" fmla="*/ 25815 w 26022"/>
                    <a:gd name="connsiteY8" fmla="*/ 1765 h 18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022" h="18717">
                      <a:moveTo>
                        <a:pt x="25815" y="1765"/>
                      </a:moveTo>
                      <a:cubicBezTo>
                        <a:pt x="25739" y="1871"/>
                        <a:pt x="25648" y="1964"/>
                        <a:pt x="25541" y="2037"/>
                      </a:cubicBezTo>
                      <a:lnTo>
                        <a:pt x="1787" y="18496"/>
                      </a:lnTo>
                      <a:cubicBezTo>
                        <a:pt x="1293" y="18865"/>
                        <a:pt x="590" y="18762"/>
                        <a:pt x="220" y="18265"/>
                      </a:cubicBezTo>
                      <a:cubicBezTo>
                        <a:pt x="-147" y="17771"/>
                        <a:pt x="-44" y="17070"/>
                        <a:pt x="450" y="16701"/>
                      </a:cubicBezTo>
                      <a:cubicBezTo>
                        <a:pt x="470" y="16686"/>
                        <a:pt x="492" y="16671"/>
                        <a:pt x="514" y="16656"/>
                      </a:cubicBezTo>
                      <a:lnTo>
                        <a:pt x="24267" y="201"/>
                      </a:lnTo>
                      <a:cubicBezTo>
                        <a:pt x="24774" y="-152"/>
                        <a:pt x="25470" y="-27"/>
                        <a:pt x="25822" y="477"/>
                      </a:cubicBezTo>
                      <a:cubicBezTo>
                        <a:pt x="26092" y="864"/>
                        <a:pt x="26089" y="1381"/>
                        <a:pt x="25815" y="1765"/>
                      </a:cubicBezTo>
                      <a:close/>
                    </a:path>
                  </a:pathLst>
                </a:custGeom>
                <a:solidFill>
                  <a:srgbClr val="0C0C0C">
                    <a:alpha val="20000"/>
                  </a:srgbClr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54" name="任意多边形: 形状 353"/>
                <p:cNvSpPr/>
                <p:nvPr/>
              </p:nvSpPr>
              <p:spPr>
                <a:xfrm>
                  <a:off x="1822446" y="5429467"/>
                  <a:ext cx="20832" cy="15340"/>
                </a:xfrm>
                <a:custGeom>
                  <a:avLst/>
                  <a:gdLst>
                    <a:gd name="connsiteX0" fmla="*/ 20630 w 20832"/>
                    <a:gd name="connsiteY0" fmla="*/ 1762 h 15340"/>
                    <a:gd name="connsiteX1" fmla="*/ 20361 w 20832"/>
                    <a:gd name="connsiteY1" fmla="*/ 2029 h 15340"/>
                    <a:gd name="connsiteX2" fmla="*/ 1799 w 20832"/>
                    <a:gd name="connsiteY2" fmla="*/ 15111 h 15340"/>
                    <a:gd name="connsiteX3" fmla="*/ 229 w 20832"/>
                    <a:gd name="connsiteY3" fmla="*/ 14900 h 15340"/>
                    <a:gd name="connsiteX4" fmla="*/ 440 w 20832"/>
                    <a:gd name="connsiteY4" fmla="*/ 13333 h 15340"/>
                    <a:gd name="connsiteX5" fmla="*/ 508 w 20832"/>
                    <a:gd name="connsiteY5" fmla="*/ 13284 h 15340"/>
                    <a:gd name="connsiteX6" fmla="*/ 19072 w 20832"/>
                    <a:gd name="connsiteY6" fmla="*/ 202 h 15340"/>
                    <a:gd name="connsiteX7" fmla="*/ 20630 w 20832"/>
                    <a:gd name="connsiteY7" fmla="*/ 479 h 15340"/>
                    <a:gd name="connsiteX8" fmla="*/ 20630 w 20832"/>
                    <a:gd name="connsiteY8" fmla="*/ 1762 h 15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32" h="15340">
                      <a:moveTo>
                        <a:pt x="20630" y="1762"/>
                      </a:moveTo>
                      <a:cubicBezTo>
                        <a:pt x="20556" y="1867"/>
                        <a:pt x="20466" y="1958"/>
                        <a:pt x="20361" y="2029"/>
                      </a:cubicBezTo>
                      <a:lnTo>
                        <a:pt x="1799" y="15111"/>
                      </a:lnTo>
                      <a:cubicBezTo>
                        <a:pt x="1306" y="15485"/>
                        <a:pt x="606" y="15392"/>
                        <a:pt x="229" y="14900"/>
                      </a:cubicBezTo>
                      <a:cubicBezTo>
                        <a:pt x="-146" y="14410"/>
                        <a:pt x="-50" y="13707"/>
                        <a:pt x="440" y="13333"/>
                      </a:cubicBezTo>
                      <a:cubicBezTo>
                        <a:pt x="462" y="13316"/>
                        <a:pt x="486" y="13298"/>
                        <a:pt x="508" y="13284"/>
                      </a:cubicBezTo>
                      <a:lnTo>
                        <a:pt x="19072" y="202"/>
                      </a:lnTo>
                      <a:cubicBezTo>
                        <a:pt x="19579" y="-153"/>
                        <a:pt x="20277" y="-28"/>
                        <a:pt x="20630" y="479"/>
                      </a:cubicBezTo>
                      <a:cubicBezTo>
                        <a:pt x="20902" y="863"/>
                        <a:pt x="20899" y="1378"/>
                        <a:pt x="20630" y="1762"/>
                      </a:cubicBezTo>
                      <a:close/>
                    </a:path>
                  </a:pathLst>
                </a:custGeom>
                <a:solidFill>
                  <a:srgbClr val="0C0C0C">
                    <a:alpha val="20000"/>
                  </a:srgbClr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55" name="任意多边形: 形状 354"/>
                <p:cNvSpPr/>
                <p:nvPr/>
              </p:nvSpPr>
              <p:spPr>
                <a:xfrm>
                  <a:off x="1836827" y="5457484"/>
                  <a:ext cx="11143" cy="8204"/>
                </a:xfrm>
                <a:custGeom>
                  <a:avLst/>
                  <a:gdLst>
                    <a:gd name="connsiteX0" fmla="*/ 10941 w 11143"/>
                    <a:gd name="connsiteY0" fmla="*/ 1762 h 8204"/>
                    <a:gd name="connsiteX1" fmla="*/ 10650 w 11143"/>
                    <a:gd name="connsiteY1" fmla="*/ 2043 h 8204"/>
                    <a:gd name="connsiteX2" fmla="*/ 1739 w 11143"/>
                    <a:gd name="connsiteY2" fmla="*/ 8016 h 8204"/>
                    <a:gd name="connsiteX3" fmla="*/ 189 w 11143"/>
                    <a:gd name="connsiteY3" fmla="*/ 7710 h 8204"/>
                    <a:gd name="connsiteX4" fmla="*/ 495 w 11143"/>
                    <a:gd name="connsiteY4" fmla="*/ 6160 h 8204"/>
                    <a:gd name="connsiteX5" fmla="*/ 9406 w 11143"/>
                    <a:gd name="connsiteY5" fmla="*/ 187 h 8204"/>
                    <a:gd name="connsiteX6" fmla="*/ 10956 w 11143"/>
                    <a:gd name="connsiteY6" fmla="*/ 501 h 8204"/>
                    <a:gd name="connsiteX7" fmla="*/ 10941 w 11143"/>
                    <a:gd name="connsiteY7" fmla="*/ 1762 h 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143" h="8204">
                      <a:moveTo>
                        <a:pt x="10941" y="1762"/>
                      </a:moveTo>
                      <a:cubicBezTo>
                        <a:pt x="10863" y="1872"/>
                        <a:pt x="10763" y="1967"/>
                        <a:pt x="10650" y="2043"/>
                      </a:cubicBezTo>
                      <a:lnTo>
                        <a:pt x="1739" y="8016"/>
                      </a:lnTo>
                      <a:cubicBezTo>
                        <a:pt x="1227" y="8359"/>
                        <a:pt x="532" y="8222"/>
                        <a:pt x="189" y="7710"/>
                      </a:cubicBezTo>
                      <a:cubicBezTo>
                        <a:pt x="-154" y="7198"/>
                        <a:pt x="-17" y="6503"/>
                        <a:pt x="495" y="6160"/>
                      </a:cubicBezTo>
                      <a:lnTo>
                        <a:pt x="9406" y="187"/>
                      </a:lnTo>
                      <a:cubicBezTo>
                        <a:pt x="9920" y="-156"/>
                        <a:pt x="10616" y="-14"/>
                        <a:pt x="10956" y="501"/>
                      </a:cubicBezTo>
                      <a:cubicBezTo>
                        <a:pt x="11211" y="885"/>
                        <a:pt x="11206" y="1385"/>
                        <a:pt x="10941" y="1762"/>
                      </a:cubicBezTo>
                      <a:close/>
                    </a:path>
                  </a:pathLst>
                </a:custGeom>
                <a:solidFill>
                  <a:srgbClr val="0C0C0C">
                    <a:alpha val="20000"/>
                  </a:srgbClr>
                </a:solidFill>
                <a:ln w="2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356" name="任意多边形: 形状 355"/>
              <p:cNvSpPr/>
              <p:nvPr/>
            </p:nvSpPr>
            <p:spPr>
              <a:xfrm>
                <a:off x="1306829" y="5341145"/>
                <a:ext cx="521824" cy="480795"/>
              </a:xfrm>
              <a:custGeom>
                <a:avLst/>
                <a:gdLst>
                  <a:gd name="connsiteX0" fmla="*/ 192177 w 521824"/>
                  <a:gd name="connsiteY0" fmla="*/ 480278 h 480795"/>
                  <a:gd name="connsiteX1" fmla="*/ 120442 w 521824"/>
                  <a:gd name="connsiteY1" fmla="*/ 425829 h 480795"/>
                  <a:gd name="connsiteX2" fmla="*/ 0 w 521824"/>
                  <a:gd name="connsiteY2" fmla="*/ 53340 h 480795"/>
                  <a:gd name="connsiteX3" fmla="*/ 164966 w 521824"/>
                  <a:gd name="connsiteY3" fmla="*/ 0 h 480795"/>
                  <a:gd name="connsiteX4" fmla="*/ 235663 w 521824"/>
                  <a:gd name="connsiteY4" fmla="*/ 249846 h 480795"/>
                  <a:gd name="connsiteX5" fmla="*/ 407622 w 521824"/>
                  <a:gd name="connsiteY5" fmla="*/ 81450 h 480795"/>
                  <a:gd name="connsiteX6" fmla="*/ 521824 w 521824"/>
                  <a:gd name="connsiteY6" fmla="*/ 198181 h 480795"/>
                  <a:gd name="connsiteX7" fmla="*/ 276310 w 521824"/>
                  <a:gd name="connsiteY7" fmla="*/ 445302 h 480795"/>
                  <a:gd name="connsiteX8" fmla="*/ 192177 w 521824"/>
                  <a:gd name="connsiteY8" fmla="*/ 480278 h 48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1824" h="480795">
                    <a:moveTo>
                      <a:pt x="192177" y="480278"/>
                    </a:moveTo>
                    <a:cubicBezTo>
                      <a:pt x="158775" y="476046"/>
                      <a:pt x="130800" y="457864"/>
                      <a:pt x="120442" y="425829"/>
                    </a:cubicBezTo>
                    <a:lnTo>
                      <a:pt x="0" y="53340"/>
                    </a:lnTo>
                    <a:lnTo>
                      <a:pt x="164966" y="0"/>
                    </a:lnTo>
                    <a:lnTo>
                      <a:pt x="235663" y="249846"/>
                    </a:lnTo>
                    <a:lnTo>
                      <a:pt x="407622" y="81450"/>
                    </a:lnTo>
                    <a:lnTo>
                      <a:pt x="521824" y="198181"/>
                    </a:lnTo>
                    <a:lnTo>
                      <a:pt x="276310" y="445302"/>
                    </a:lnTo>
                    <a:cubicBezTo>
                      <a:pt x="260322" y="470728"/>
                      <a:pt x="218465" y="483611"/>
                      <a:pt x="192177" y="480278"/>
                    </a:cubicBezTo>
                    <a:close/>
                  </a:path>
                </a:pathLst>
              </a:custGeom>
              <a:solidFill>
                <a:srgbClr val="F6D340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57" name="任意多边形: 形状 356"/>
              <p:cNvSpPr/>
              <p:nvPr/>
            </p:nvSpPr>
            <p:spPr>
              <a:xfrm>
                <a:off x="916994" y="5470700"/>
                <a:ext cx="16692" cy="375590"/>
              </a:xfrm>
              <a:custGeom>
                <a:avLst/>
                <a:gdLst>
                  <a:gd name="connsiteX0" fmla="*/ 15536 w 16692"/>
                  <a:gd name="connsiteY0" fmla="*/ 375591 h 375590"/>
                  <a:gd name="connsiteX1" fmla="*/ 14380 w 16692"/>
                  <a:gd name="connsiteY1" fmla="*/ 374479 h 375590"/>
                  <a:gd name="connsiteX2" fmla="*/ 1 w 16692"/>
                  <a:gd name="connsiteY2" fmla="*/ 1201 h 375590"/>
                  <a:gd name="connsiteX3" fmla="*/ 1110 w 16692"/>
                  <a:gd name="connsiteY3" fmla="*/ 4 h 375590"/>
                  <a:gd name="connsiteX4" fmla="*/ 2309 w 16692"/>
                  <a:gd name="connsiteY4" fmla="*/ 1015 h 375590"/>
                  <a:gd name="connsiteX5" fmla="*/ 2312 w 16692"/>
                  <a:gd name="connsiteY5" fmla="*/ 1113 h 375590"/>
                  <a:gd name="connsiteX6" fmla="*/ 16692 w 16692"/>
                  <a:gd name="connsiteY6" fmla="*/ 374391 h 375590"/>
                  <a:gd name="connsiteX7" fmla="*/ 15580 w 16692"/>
                  <a:gd name="connsiteY7" fmla="*/ 375588 h 37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692" h="375590">
                    <a:moveTo>
                      <a:pt x="15536" y="375591"/>
                    </a:moveTo>
                    <a:cubicBezTo>
                      <a:pt x="14915" y="375591"/>
                      <a:pt x="14405" y="375099"/>
                      <a:pt x="14380" y="374479"/>
                    </a:cubicBezTo>
                    <a:lnTo>
                      <a:pt x="1" y="1201"/>
                    </a:lnTo>
                    <a:cubicBezTo>
                      <a:pt x="-23" y="565"/>
                      <a:pt x="473" y="28"/>
                      <a:pt x="1110" y="4"/>
                    </a:cubicBezTo>
                    <a:cubicBezTo>
                      <a:pt x="1721" y="-47"/>
                      <a:pt x="2257" y="406"/>
                      <a:pt x="2309" y="1015"/>
                    </a:cubicBezTo>
                    <a:cubicBezTo>
                      <a:pt x="2311" y="1050"/>
                      <a:pt x="2312" y="1081"/>
                      <a:pt x="2312" y="1113"/>
                    </a:cubicBezTo>
                    <a:lnTo>
                      <a:pt x="16692" y="374391"/>
                    </a:lnTo>
                    <a:cubicBezTo>
                      <a:pt x="16714" y="375028"/>
                      <a:pt x="16217" y="375564"/>
                      <a:pt x="15580" y="375588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58" name="任意多边形: 形状 357"/>
              <p:cNvSpPr/>
              <p:nvPr/>
            </p:nvSpPr>
            <p:spPr>
              <a:xfrm>
                <a:off x="1014785" y="4898698"/>
                <a:ext cx="323453" cy="461219"/>
              </a:xfrm>
              <a:custGeom>
                <a:avLst/>
                <a:gdLst>
                  <a:gd name="connsiteX0" fmla="*/ 323408 w 323453"/>
                  <a:gd name="connsiteY0" fmla="*/ 366113 h 461219"/>
                  <a:gd name="connsiteX1" fmla="*/ 183508 w 323453"/>
                  <a:gd name="connsiteY1" fmla="*/ 460490 h 461219"/>
                  <a:gd name="connsiteX2" fmla="*/ 1440 w 323453"/>
                  <a:gd name="connsiteY2" fmla="*/ 348849 h 461219"/>
                  <a:gd name="connsiteX3" fmla="*/ 43951 w 323453"/>
                  <a:gd name="connsiteY3" fmla="*/ 153973 h 461219"/>
                  <a:gd name="connsiteX4" fmla="*/ 44564 w 323453"/>
                  <a:gd name="connsiteY4" fmla="*/ 141803 h 461219"/>
                  <a:gd name="connsiteX5" fmla="*/ 152751 w 323453"/>
                  <a:gd name="connsiteY5" fmla="*/ 2270 h 461219"/>
                  <a:gd name="connsiteX6" fmla="*/ 235839 w 323453"/>
                  <a:gd name="connsiteY6" fmla="*/ 7241 h 461219"/>
                  <a:gd name="connsiteX7" fmla="*/ 315376 w 323453"/>
                  <a:gd name="connsiteY7" fmla="*/ 80828 h 461219"/>
                  <a:gd name="connsiteX8" fmla="*/ 310018 w 323453"/>
                  <a:gd name="connsiteY8" fmla="*/ 92802 h 461219"/>
                  <a:gd name="connsiteX9" fmla="*/ 303671 w 323453"/>
                  <a:gd name="connsiteY9" fmla="*/ 92900 h 461219"/>
                  <a:gd name="connsiteX10" fmla="*/ 293313 w 323453"/>
                  <a:gd name="connsiteY10" fmla="*/ 88101 h 461219"/>
                  <a:gd name="connsiteX11" fmla="*/ 287411 w 323453"/>
                  <a:gd name="connsiteY11" fmla="*/ 141803 h 461219"/>
                  <a:gd name="connsiteX12" fmla="*/ 293361 w 323453"/>
                  <a:gd name="connsiteY12" fmla="*/ 209463 h 461219"/>
                  <a:gd name="connsiteX13" fmla="*/ 298945 w 323453"/>
                  <a:gd name="connsiteY13" fmla="*/ 239730 h 461219"/>
                  <a:gd name="connsiteX14" fmla="*/ 323408 w 323453"/>
                  <a:gd name="connsiteY14" fmla="*/ 366113 h 461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23453" h="461219">
                    <a:moveTo>
                      <a:pt x="323408" y="366113"/>
                    </a:moveTo>
                    <a:cubicBezTo>
                      <a:pt x="322723" y="426966"/>
                      <a:pt x="277150" y="454147"/>
                      <a:pt x="183508" y="460490"/>
                    </a:cubicBezTo>
                    <a:cubicBezTo>
                      <a:pt x="89866" y="466832"/>
                      <a:pt x="-13449" y="432010"/>
                      <a:pt x="1440" y="348849"/>
                    </a:cubicBezTo>
                    <a:cubicBezTo>
                      <a:pt x="16525" y="264684"/>
                      <a:pt x="38662" y="238996"/>
                      <a:pt x="43951" y="153973"/>
                    </a:cubicBezTo>
                    <a:cubicBezTo>
                      <a:pt x="44172" y="150055"/>
                      <a:pt x="44392" y="145990"/>
                      <a:pt x="44564" y="141803"/>
                    </a:cubicBezTo>
                    <a:cubicBezTo>
                      <a:pt x="48457" y="45345"/>
                      <a:pt x="118248" y="6997"/>
                      <a:pt x="152751" y="2270"/>
                    </a:cubicBezTo>
                    <a:cubicBezTo>
                      <a:pt x="193328" y="-3313"/>
                      <a:pt x="223889" y="2589"/>
                      <a:pt x="235839" y="7241"/>
                    </a:cubicBezTo>
                    <a:cubicBezTo>
                      <a:pt x="272155" y="18413"/>
                      <a:pt x="301420" y="45489"/>
                      <a:pt x="315376" y="80828"/>
                    </a:cubicBezTo>
                    <a:cubicBezTo>
                      <a:pt x="317203" y="85613"/>
                      <a:pt x="314806" y="90976"/>
                      <a:pt x="310018" y="92802"/>
                    </a:cubicBezTo>
                    <a:cubicBezTo>
                      <a:pt x="307981" y="93581"/>
                      <a:pt x="305733" y="93615"/>
                      <a:pt x="303671" y="92900"/>
                    </a:cubicBezTo>
                    <a:cubicBezTo>
                      <a:pt x="300088" y="91595"/>
                      <a:pt x="296623" y="89989"/>
                      <a:pt x="293313" y="88101"/>
                    </a:cubicBezTo>
                    <a:cubicBezTo>
                      <a:pt x="295933" y="98165"/>
                      <a:pt x="298969" y="121478"/>
                      <a:pt x="287411" y="141803"/>
                    </a:cubicBezTo>
                    <a:cubicBezTo>
                      <a:pt x="287269" y="164493"/>
                      <a:pt x="289262" y="187147"/>
                      <a:pt x="293361" y="209463"/>
                    </a:cubicBezTo>
                    <a:cubicBezTo>
                      <a:pt x="294904" y="218769"/>
                      <a:pt x="296765" y="228760"/>
                      <a:pt x="298945" y="239730"/>
                    </a:cubicBezTo>
                    <a:cubicBezTo>
                      <a:pt x="315401" y="322382"/>
                      <a:pt x="324167" y="297919"/>
                      <a:pt x="323408" y="366113"/>
                    </a:cubicBezTo>
                    <a:close/>
                  </a:path>
                </a:pathLst>
              </a:custGeom>
              <a:solidFill>
                <a:srgbClr val="0A0A0A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59" name="任意多边形: 形状 358"/>
              <p:cNvSpPr/>
              <p:nvPr/>
            </p:nvSpPr>
            <p:spPr>
              <a:xfrm>
                <a:off x="1273174" y="5040499"/>
                <a:ext cx="40599" cy="69072"/>
              </a:xfrm>
              <a:custGeom>
                <a:avLst/>
                <a:gdLst>
                  <a:gd name="connsiteX0" fmla="*/ 40600 w 40599"/>
                  <a:gd name="connsiteY0" fmla="*/ 68647 h 69072"/>
                  <a:gd name="connsiteX1" fmla="*/ 706 w 40599"/>
                  <a:gd name="connsiteY1" fmla="*/ 36962 h 69072"/>
                  <a:gd name="connsiteX2" fmla="*/ 29009 w 40599"/>
                  <a:gd name="connsiteY2" fmla="*/ 0 h 6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599" h="69072">
                    <a:moveTo>
                      <a:pt x="40600" y="68647"/>
                    </a:moveTo>
                    <a:cubicBezTo>
                      <a:pt x="22376" y="71980"/>
                      <a:pt x="4039" y="55179"/>
                      <a:pt x="706" y="36962"/>
                    </a:cubicBezTo>
                    <a:cubicBezTo>
                      <a:pt x="-2627" y="18746"/>
                      <a:pt x="5680" y="0"/>
                      <a:pt x="29009" y="0"/>
                    </a:cubicBezTo>
                    <a:close/>
                  </a:path>
                </a:pathLst>
              </a:custGeom>
              <a:solidFill>
                <a:srgbClr val="FAA89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60" name="任意多边形: 形状 359"/>
              <p:cNvSpPr/>
              <p:nvPr/>
            </p:nvSpPr>
            <p:spPr>
              <a:xfrm>
                <a:off x="1542409" y="5588568"/>
                <a:ext cx="15965" cy="54893"/>
              </a:xfrm>
              <a:custGeom>
                <a:avLst/>
                <a:gdLst>
                  <a:gd name="connsiteX0" fmla="*/ 14807 w 15965"/>
                  <a:gd name="connsiteY0" fmla="*/ 54894 h 54893"/>
                  <a:gd name="connsiteX1" fmla="*/ 13688 w 15965"/>
                  <a:gd name="connsiteY1" fmla="*/ 54029 h 54893"/>
                  <a:gd name="connsiteX2" fmla="*/ 50 w 15965"/>
                  <a:gd name="connsiteY2" fmla="*/ 1495 h 54893"/>
                  <a:gd name="connsiteX3" fmla="*/ 822 w 15965"/>
                  <a:gd name="connsiteY3" fmla="*/ 50 h 54893"/>
                  <a:gd name="connsiteX4" fmla="*/ 2267 w 15965"/>
                  <a:gd name="connsiteY4" fmla="*/ 822 h 54893"/>
                  <a:gd name="connsiteX5" fmla="*/ 2291 w 15965"/>
                  <a:gd name="connsiteY5" fmla="*/ 915 h 54893"/>
                  <a:gd name="connsiteX6" fmla="*/ 15928 w 15965"/>
                  <a:gd name="connsiteY6" fmla="*/ 53449 h 54893"/>
                  <a:gd name="connsiteX7" fmla="*/ 15098 w 15965"/>
                  <a:gd name="connsiteY7" fmla="*/ 54857 h 54893"/>
                  <a:gd name="connsiteX8" fmla="*/ 14807 w 15965"/>
                  <a:gd name="connsiteY8" fmla="*/ 54894 h 54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65" h="54893">
                    <a:moveTo>
                      <a:pt x="14807" y="54894"/>
                    </a:moveTo>
                    <a:cubicBezTo>
                      <a:pt x="14280" y="54894"/>
                      <a:pt x="13820" y="54539"/>
                      <a:pt x="13688" y="54029"/>
                    </a:cubicBezTo>
                    <a:lnTo>
                      <a:pt x="50" y="1495"/>
                    </a:lnTo>
                    <a:cubicBezTo>
                      <a:pt x="-136" y="883"/>
                      <a:pt x="210" y="237"/>
                      <a:pt x="822" y="50"/>
                    </a:cubicBezTo>
                    <a:cubicBezTo>
                      <a:pt x="1434" y="-136"/>
                      <a:pt x="2080" y="210"/>
                      <a:pt x="2267" y="822"/>
                    </a:cubicBezTo>
                    <a:cubicBezTo>
                      <a:pt x="2276" y="854"/>
                      <a:pt x="2284" y="883"/>
                      <a:pt x="2291" y="915"/>
                    </a:cubicBezTo>
                    <a:lnTo>
                      <a:pt x="15928" y="53449"/>
                    </a:lnTo>
                    <a:cubicBezTo>
                      <a:pt x="16088" y="54066"/>
                      <a:pt x="15715" y="54695"/>
                      <a:pt x="15098" y="54857"/>
                    </a:cubicBezTo>
                    <a:cubicBezTo>
                      <a:pt x="15003" y="54881"/>
                      <a:pt x="14905" y="54894"/>
                      <a:pt x="14807" y="54894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61" name="任意多边形: 形状 360"/>
              <p:cNvSpPr/>
              <p:nvPr/>
            </p:nvSpPr>
            <p:spPr>
              <a:xfrm>
                <a:off x="1245964" y="6692777"/>
                <a:ext cx="218830" cy="160528"/>
              </a:xfrm>
              <a:custGeom>
                <a:avLst/>
                <a:gdLst>
                  <a:gd name="connsiteX0" fmla="*/ 10136 w 218830"/>
                  <a:gd name="connsiteY0" fmla="*/ 0 h 160528"/>
                  <a:gd name="connsiteX1" fmla="*/ 0 w 218830"/>
                  <a:gd name="connsiteY1" fmla="*/ 159490 h 160528"/>
                  <a:gd name="connsiteX2" fmla="*/ 217811 w 218830"/>
                  <a:gd name="connsiteY2" fmla="*/ 160529 h 160528"/>
                  <a:gd name="connsiteX3" fmla="*/ 177866 w 218830"/>
                  <a:gd name="connsiteY3" fmla="*/ 103405 h 160528"/>
                  <a:gd name="connsiteX4" fmla="*/ 136748 w 218830"/>
                  <a:gd name="connsiteY4" fmla="*/ 22556 h 16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830" h="160528">
                    <a:moveTo>
                      <a:pt x="10136" y="0"/>
                    </a:moveTo>
                    <a:lnTo>
                      <a:pt x="0" y="159490"/>
                    </a:lnTo>
                    <a:lnTo>
                      <a:pt x="217811" y="160529"/>
                    </a:lnTo>
                    <a:cubicBezTo>
                      <a:pt x="217811" y="160529"/>
                      <a:pt x="228911" y="120496"/>
                      <a:pt x="177866" y="103405"/>
                    </a:cubicBezTo>
                    <a:cubicBezTo>
                      <a:pt x="149484" y="93904"/>
                      <a:pt x="130959" y="61964"/>
                      <a:pt x="136748" y="22556"/>
                    </a:cubicBezTo>
                    <a:close/>
                  </a:path>
                </a:pathLst>
              </a:custGeom>
              <a:solidFill>
                <a:srgbClr val="38383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62" name="任意多边形: 形状 361"/>
              <p:cNvSpPr/>
              <p:nvPr/>
            </p:nvSpPr>
            <p:spPr>
              <a:xfrm>
                <a:off x="1245964" y="6692777"/>
                <a:ext cx="218830" cy="160528"/>
              </a:xfrm>
              <a:custGeom>
                <a:avLst/>
                <a:gdLst>
                  <a:gd name="connsiteX0" fmla="*/ 10136 w 218830"/>
                  <a:gd name="connsiteY0" fmla="*/ 0 h 160528"/>
                  <a:gd name="connsiteX1" fmla="*/ 0 w 218830"/>
                  <a:gd name="connsiteY1" fmla="*/ 159490 h 160528"/>
                  <a:gd name="connsiteX2" fmla="*/ 217811 w 218830"/>
                  <a:gd name="connsiteY2" fmla="*/ 160529 h 160528"/>
                  <a:gd name="connsiteX3" fmla="*/ 177866 w 218830"/>
                  <a:gd name="connsiteY3" fmla="*/ 103405 h 160528"/>
                  <a:gd name="connsiteX4" fmla="*/ 136748 w 218830"/>
                  <a:gd name="connsiteY4" fmla="*/ 22556 h 16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830" h="160528">
                    <a:moveTo>
                      <a:pt x="10136" y="0"/>
                    </a:moveTo>
                    <a:lnTo>
                      <a:pt x="0" y="159490"/>
                    </a:lnTo>
                    <a:lnTo>
                      <a:pt x="217811" y="160529"/>
                    </a:lnTo>
                    <a:cubicBezTo>
                      <a:pt x="217811" y="160529"/>
                      <a:pt x="228911" y="120496"/>
                      <a:pt x="177866" y="103405"/>
                    </a:cubicBezTo>
                    <a:cubicBezTo>
                      <a:pt x="149484" y="93904"/>
                      <a:pt x="130959" y="61964"/>
                      <a:pt x="136748" y="22556"/>
                    </a:cubicBezTo>
                    <a:close/>
                  </a:path>
                </a:pathLst>
              </a:custGeom>
              <a:solidFill>
                <a:srgbClr val="070707">
                  <a:alpha val="17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63" name="任意多边形: 形状 362"/>
              <p:cNvSpPr/>
              <p:nvPr/>
            </p:nvSpPr>
            <p:spPr>
              <a:xfrm>
                <a:off x="1539820" y="6692777"/>
                <a:ext cx="218830" cy="160528"/>
              </a:xfrm>
              <a:custGeom>
                <a:avLst/>
                <a:gdLst>
                  <a:gd name="connsiteX0" fmla="*/ 10136 w 218830"/>
                  <a:gd name="connsiteY0" fmla="*/ 0 h 160528"/>
                  <a:gd name="connsiteX1" fmla="*/ 0 w 218830"/>
                  <a:gd name="connsiteY1" fmla="*/ 159490 h 160528"/>
                  <a:gd name="connsiteX2" fmla="*/ 217811 w 218830"/>
                  <a:gd name="connsiteY2" fmla="*/ 160529 h 160528"/>
                  <a:gd name="connsiteX3" fmla="*/ 177866 w 218830"/>
                  <a:gd name="connsiteY3" fmla="*/ 103405 h 160528"/>
                  <a:gd name="connsiteX4" fmla="*/ 136748 w 218830"/>
                  <a:gd name="connsiteY4" fmla="*/ 22556 h 16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830" h="160528">
                    <a:moveTo>
                      <a:pt x="10136" y="0"/>
                    </a:moveTo>
                    <a:lnTo>
                      <a:pt x="0" y="159490"/>
                    </a:lnTo>
                    <a:lnTo>
                      <a:pt x="217811" y="160529"/>
                    </a:lnTo>
                    <a:cubicBezTo>
                      <a:pt x="217811" y="160529"/>
                      <a:pt x="228911" y="120496"/>
                      <a:pt x="177866" y="103405"/>
                    </a:cubicBezTo>
                    <a:cubicBezTo>
                      <a:pt x="149484" y="93904"/>
                      <a:pt x="130959" y="61964"/>
                      <a:pt x="136748" y="22556"/>
                    </a:cubicBezTo>
                    <a:close/>
                  </a:path>
                </a:pathLst>
              </a:custGeom>
              <a:solidFill>
                <a:srgbClr val="38383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64" name="任意多边形: 形状 363"/>
              <p:cNvSpPr/>
              <p:nvPr/>
            </p:nvSpPr>
            <p:spPr>
              <a:xfrm>
                <a:off x="1230291" y="5942367"/>
                <a:ext cx="234021" cy="824559"/>
              </a:xfrm>
              <a:custGeom>
                <a:avLst/>
                <a:gdLst>
                  <a:gd name="connsiteX0" fmla="*/ 234022 w 234021"/>
                  <a:gd name="connsiteY0" fmla="*/ 7302 h 824559"/>
                  <a:gd name="connsiteX1" fmla="*/ 195794 w 234021"/>
                  <a:gd name="connsiteY1" fmla="*/ 824560 h 824559"/>
                  <a:gd name="connsiteX2" fmla="*/ 0 w 234021"/>
                  <a:gd name="connsiteY2" fmla="*/ 817980 h 824559"/>
                  <a:gd name="connsiteX3" fmla="*/ 16735 w 234021"/>
                  <a:gd name="connsiteY3" fmla="*/ 0 h 824559"/>
                  <a:gd name="connsiteX4" fmla="*/ 234022 w 234021"/>
                  <a:gd name="connsiteY4" fmla="*/ 7302 h 824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021" h="824559">
                    <a:moveTo>
                      <a:pt x="234022" y="7302"/>
                    </a:moveTo>
                    <a:lnTo>
                      <a:pt x="195794" y="824560"/>
                    </a:lnTo>
                    <a:lnTo>
                      <a:pt x="0" y="817980"/>
                    </a:lnTo>
                    <a:lnTo>
                      <a:pt x="16735" y="0"/>
                    </a:lnTo>
                    <a:lnTo>
                      <a:pt x="234022" y="7302"/>
                    </a:ln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65" name="任意多边形: 形状 364"/>
              <p:cNvSpPr/>
              <p:nvPr/>
            </p:nvSpPr>
            <p:spPr>
              <a:xfrm>
                <a:off x="1230291" y="5942367"/>
                <a:ext cx="234021" cy="824559"/>
              </a:xfrm>
              <a:custGeom>
                <a:avLst/>
                <a:gdLst>
                  <a:gd name="connsiteX0" fmla="*/ 234022 w 234021"/>
                  <a:gd name="connsiteY0" fmla="*/ 7302 h 824559"/>
                  <a:gd name="connsiteX1" fmla="*/ 195794 w 234021"/>
                  <a:gd name="connsiteY1" fmla="*/ 824560 h 824559"/>
                  <a:gd name="connsiteX2" fmla="*/ 0 w 234021"/>
                  <a:gd name="connsiteY2" fmla="*/ 817980 h 824559"/>
                  <a:gd name="connsiteX3" fmla="*/ 16735 w 234021"/>
                  <a:gd name="connsiteY3" fmla="*/ 0 h 824559"/>
                  <a:gd name="connsiteX4" fmla="*/ 234022 w 234021"/>
                  <a:gd name="connsiteY4" fmla="*/ 7302 h 824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021" h="824559">
                    <a:moveTo>
                      <a:pt x="234022" y="7302"/>
                    </a:moveTo>
                    <a:lnTo>
                      <a:pt x="195794" y="824560"/>
                    </a:lnTo>
                    <a:lnTo>
                      <a:pt x="0" y="817980"/>
                    </a:lnTo>
                    <a:lnTo>
                      <a:pt x="16735" y="0"/>
                    </a:lnTo>
                    <a:lnTo>
                      <a:pt x="234022" y="7302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66" name="任意多边形: 形状 365"/>
              <p:cNvSpPr/>
              <p:nvPr/>
            </p:nvSpPr>
            <p:spPr>
              <a:xfrm>
                <a:off x="927115" y="5843847"/>
                <a:ext cx="780554" cy="918385"/>
              </a:xfrm>
              <a:custGeom>
                <a:avLst/>
                <a:gdLst>
                  <a:gd name="connsiteX0" fmla="*/ 584785 w 780554"/>
                  <a:gd name="connsiteY0" fmla="*/ 918385 h 918385"/>
                  <a:gd name="connsiteX1" fmla="*/ 780555 w 780554"/>
                  <a:gd name="connsiteY1" fmla="*/ 911068 h 918385"/>
                  <a:gd name="connsiteX2" fmla="*/ 763506 w 780554"/>
                  <a:gd name="connsiteY2" fmla="*/ 127298 h 918385"/>
                  <a:gd name="connsiteX3" fmla="*/ 763695 w 780554"/>
                  <a:gd name="connsiteY3" fmla="*/ 121602 h 918385"/>
                  <a:gd name="connsiteX4" fmla="*/ 763695 w 780554"/>
                  <a:gd name="connsiteY4" fmla="*/ 121602 h 918385"/>
                  <a:gd name="connsiteX5" fmla="*/ 763102 w 780554"/>
                  <a:gd name="connsiteY5" fmla="*/ 108766 h 918385"/>
                  <a:gd name="connsiteX6" fmla="*/ 763080 w 780554"/>
                  <a:gd name="connsiteY6" fmla="*/ 107747 h 918385"/>
                  <a:gd name="connsiteX7" fmla="*/ 762982 w 780554"/>
                  <a:gd name="connsiteY7" fmla="*/ 107747 h 918385"/>
                  <a:gd name="connsiteX8" fmla="*/ 644497 w 780554"/>
                  <a:gd name="connsiteY8" fmla="*/ 1224 h 918385"/>
                  <a:gd name="connsiteX9" fmla="*/ 177538 w 780554"/>
                  <a:gd name="connsiteY9" fmla="*/ 328 h 918385"/>
                  <a:gd name="connsiteX10" fmla="*/ 177538 w 780554"/>
                  <a:gd name="connsiteY10" fmla="*/ 0 h 918385"/>
                  <a:gd name="connsiteX11" fmla="*/ 5458 w 780554"/>
                  <a:gd name="connsiteY11" fmla="*/ 0 h 918385"/>
                  <a:gd name="connsiteX12" fmla="*/ 16199 w 780554"/>
                  <a:gd name="connsiteY12" fmla="*/ 183119 h 918385"/>
                  <a:gd name="connsiteX13" fmla="*/ 185624 w 780554"/>
                  <a:gd name="connsiteY13" fmla="*/ 242482 h 918385"/>
                  <a:gd name="connsiteX14" fmla="*/ 185546 w 780554"/>
                  <a:gd name="connsiteY14" fmla="*/ 240088 h 918385"/>
                  <a:gd name="connsiteX15" fmla="*/ 546743 w 780554"/>
                  <a:gd name="connsiteY15" fmla="*/ 240088 h 918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554" h="918385">
                    <a:moveTo>
                      <a:pt x="584785" y="918385"/>
                    </a:moveTo>
                    <a:lnTo>
                      <a:pt x="780555" y="911068"/>
                    </a:lnTo>
                    <a:lnTo>
                      <a:pt x="763506" y="127298"/>
                    </a:lnTo>
                    <a:cubicBezTo>
                      <a:pt x="763609" y="125410"/>
                      <a:pt x="763678" y="123512"/>
                      <a:pt x="763695" y="121602"/>
                    </a:cubicBezTo>
                    <a:lnTo>
                      <a:pt x="763695" y="121602"/>
                    </a:lnTo>
                    <a:cubicBezTo>
                      <a:pt x="763724" y="117317"/>
                      <a:pt x="763528" y="113032"/>
                      <a:pt x="763102" y="108766"/>
                    </a:cubicBezTo>
                    <a:lnTo>
                      <a:pt x="763080" y="107747"/>
                    </a:lnTo>
                    <a:lnTo>
                      <a:pt x="762982" y="107747"/>
                    </a:lnTo>
                    <a:cubicBezTo>
                      <a:pt x="756402" y="47235"/>
                      <a:pt x="705367" y="1352"/>
                      <a:pt x="644497" y="1224"/>
                    </a:cubicBezTo>
                    <a:lnTo>
                      <a:pt x="177538" y="328"/>
                    </a:lnTo>
                    <a:lnTo>
                      <a:pt x="177538" y="0"/>
                    </a:lnTo>
                    <a:lnTo>
                      <a:pt x="5458" y="0"/>
                    </a:lnTo>
                    <a:cubicBezTo>
                      <a:pt x="5458" y="0"/>
                      <a:pt x="-12281" y="117978"/>
                      <a:pt x="16199" y="183119"/>
                    </a:cubicBezTo>
                    <a:cubicBezTo>
                      <a:pt x="51753" y="264443"/>
                      <a:pt x="185624" y="242482"/>
                      <a:pt x="185624" y="242482"/>
                    </a:cubicBezTo>
                    <a:lnTo>
                      <a:pt x="185546" y="240088"/>
                    </a:lnTo>
                    <a:lnTo>
                      <a:pt x="546743" y="240088"/>
                    </a:ln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67" name="任意多边形: 形状 366"/>
              <p:cNvSpPr/>
              <p:nvPr/>
            </p:nvSpPr>
            <p:spPr>
              <a:xfrm>
                <a:off x="927115" y="5843847"/>
                <a:ext cx="780554" cy="918385"/>
              </a:xfrm>
              <a:custGeom>
                <a:avLst/>
                <a:gdLst>
                  <a:gd name="connsiteX0" fmla="*/ 584785 w 780554"/>
                  <a:gd name="connsiteY0" fmla="*/ 918385 h 918385"/>
                  <a:gd name="connsiteX1" fmla="*/ 780555 w 780554"/>
                  <a:gd name="connsiteY1" fmla="*/ 911068 h 918385"/>
                  <a:gd name="connsiteX2" fmla="*/ 763506 w 780554"/>
                  <a:gd name="connsiteY2" fmla="*/ 127298 h 918385"/>
                  <a:gd name="connsiteX3" fmla="*/ 763695 w 780554"/>
                  <a:gd name="connsiteY3" fmla="*/ 121602 h 918385"/>
                  <a:gd name="connsiteX4" fmla="*/ 763695 w 780554"/>
                  <a:gd name="connsiteY4" fmla="*/ 121602 h 918385"/>
                  <a:gd name="connsiteX5" fmla="*/ 763102 w 780554"/>
                  <a:gd name="connsiteY5" fmla="*/ 108766 h 918385"/>
                  <a:gd name="connsiteX6" fmla="*/ 763080 w 780554"/>
                  <a:gd name="connsiteY6" fmla="*/ 107747 h 918385"/>
                  <a:gd name="connsiteX7" fmla="*/ 762982 w 780554"/>
                  <a:gd name="connsiteY7" fmla="*/ 107747 h 918385"/>
                  <a:gd name="connsiteX8" fmla="*/ 644497 w 780554"/>
                  <a:gd name="connsiteY8" fmla="*/ 1224 h 918385"/>
                  <a:gd name="connsiteX9" fmla="*/ 177538 w 780554"/>
                  <a:gd name="connsiteY9" fmla="*/ 328 h 918385"/>
                  <a:gd name="connsiteX10" fmla="*/ 177538 w 780554"/>
                  <a:gd name="connsiteY10" fmla="*/ 0 h 918385"/>
                  <a:gd name="connsiteX11" fmla="*/ 5458 w 780554"/>
                  <a:gd name="connsiteY11" fmla="*/ 0 h 918385"/>
                  <a:gd name="connsiteX12" fmla="*/ 16199 w 780554"/>
                  <a:gd name="connsiteY12" fmla="*/ 183119 h 918385"/>
                  <a:gd name="connsiteX13" fmla="*/ 185624 w 780554"/>
                  <a:gd name="connsiteY13" fmla="*/ 242482 h 918385"/>
                  <a:gd name="connsiteX14" fmla="*/ 185546 w 780554"/>
                  <a:gd name="connsiteY14" fmla="*/ 240088 h 918385"/>
                  <a:gd name="connsiteX15" fmla="*/ 546743 w 780554"/>
                  <a:gd name="connsiteY15" fmla="*/ 240088 h 918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80554" h="918385">
                    <a:moveTo>
                      <a:pt x="584785" y="918385"/>
                    </a:moveTo>
                    <a:lnTo>
                      <a:pt x="780555" y="911068"/>
                    </a:lnTo>
                    <a:lnTo>
                      <a:pt x="763506" y="127298"/>
                    </a:lnTo>
                    <a:cubicBezTo>
                      <a:pt x="763609" y="125410"/>
                      <a:pt x="763678" y="123512"/>
                      <a:pt x="763695" y="121602"/>
                    </a:cubicBezTo>
                    <a:lnTo>
                      <a:pt x="763695" y="121602"/>
                    </a:lnTo>
                    <a:cubicBezTo>
                      <a:pt x="763724" y="117317"/>
                      <a:pt x="763528" y="113032"/>
                      <a:pt x="763102" y="108766"/>
                    </a:cubicBezTo>
                    <a:lnTo>
                      <a:pt x="763080" y="107747"/>
                    </a:lnTo>
                    <a:lnTo>
                      <a:pt x="762982" y="107747"/>
                    </a:lnTo>
                    <a:cubicBezTo>
                      <a:pt x="756402" y="47235"/>
                      <a:pt x="705367" y="1352"/>
                      <a:pt x="644497" y="1224"/>
                    </a:cubicBezTo>
                    <a:lnTo>
                      <a:pt x="177538" y="328"/>
                    </a:lnTo>
                    <a:lnTo>
                      <a:pt x="177538" y="0"/>
                    </a:lnTo>
                    <a:lnTo>
                      <a:pt x="5458" y="0"/>
                    </a:lnTo>
                    <a:cubicBezTo>
                      <a:pt x="5458" y="0"/>
                      <a:pt x="-12281" y="117978"/>
                      <a:pt x="16199" y="183119"/>
                    </a:cubicBezTo>
                    <a:cubicBezTo>
                      <a:pt x="51753" y="264443"/>
                      <a:pt x="185624" y="242482"/>
                      <a:pt x="185624" y="242482"/>
                    </a:cubicBezTo>
                    <a:lnTo>
                      <a:pt x="185546" y="240088"/>
                    </a:lnTo>
                    <a:lnTo>
                      <a:pt x="546743" y="240088"/>
                    </a:lnTo>
                    <a:close/>
                  </a:path>
                </a:pathLst>
              </a:custGeom>
              <a:solidFill>
                <a:srgbClr val="FFFFFF">
                  <a:alpha val="64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68" name="任意多边形: 形状 367"/>
              <p:cNvSpPr/>
              <p:nvPr/>
            </p:nvSpPr>
            <p:spPr>
              <a:xfrm>
                <a:off x="1661067" y="6109997"/>
                <a:ext cx="104463" cy="747885"/>
              </a:xfrm>
              <a:custGeom>
                <a:avLst/>
                <a:gdLst>
                  <a:gd name="connsiteX0" fmla="*/ 99654 w 104463"/>
                  <a:gd name="connsiteY0" fmla="*/ 747885 h 747885"/>
                  <a:gd name="connsiteX1" fmla="*/ 104463 w 104463"/>
                  <a:gd name="connsiteY1" fmla="*/ 746959 h 747885"/>
                  <a:gd name="connsiteX2" fmla="*/ 4807 w 104463"/>
                  <a:gd name="connsiteY2" fmla="*/ 0 h 747885"/>
                  <a:gd name="connsiteX3" fmla="*/ 0 w 104463"/>
                  <a:gd name="connsiteY3" fmla="*/ 926 h 747885"/>
                  <a:gd name="connsiteX4" fmla="*/ 99654 w 104463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63" h="747885">
                    <a:moveTo>
                      <a:pt x="99654" y="747885"/>
                    </a:moveTo>
                    <a:lnTo>
                      <a:pt x="104463" y="746959"/>
                    </a:lnTo>
                    <a:lnTo>
                      <a:pt x="4807" y="0"/>
                    </a:lnTo>
                    <a:lnTo>
                      <a:pt x="0" y="926"/>
                    </a:lnTo>
                    <a:lnTo>
                      <a:pt x="99654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69" name="任意多边形: 形状 368"/>
              <p:cNvSpPr/>
              <p:nvPr/>
            </p:nvSpPr>
            <p:spPr>
              <a:xfrm>
                <a:off x="1381174" y="6109997"/>
                <a:ext cx="79975" cy="747885"/>
              </a:xfrm>
              <a:custGeom>
                <a:avLst/>
                <a:gdLst>
                  <a:gd name="connsiteX0" fmla="*/ 75168 w 79975"/>
                  <a:gd name="connsiteY0" fmla="*/ 747885 h 747885"/>
                  <a:gd name="connsiteX1" fmla="*/ 79975 w 79975"/>
                  <a:gd name="connsiteY1" fmla="*/ 746959 h 747885"/>
                  <a:gd name="connsiteX2" fmla="*/ 4809 w 79975"/>
                  <a:gd name="connsiteY2" fmla="*/ 0 h 747885"/>
                  <a:gd name="connsiteX3" fmla="*/ 0 w 79975"/>
                  <a:gd name="connsiteY3" fmla="*/ 926 h 747885"/>
                  <a:gd name="connsiteX4" fmla="*/ 75168 w 79975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75" h="747885">
                    <a:moveTo>
                      <a:pt x="75168" y="747885"/>
                    </a:moveTo>
                    <a:lnTo>
                      <a:pt x="79975" y="746959"/>
                    </a:lnTo>
                    <a:lnTo>
                      <a:pt x="4809" y="0"/>
                    </a:lnTo>
                    <a:lnTo>
                      <a:pt x="0" y="926"/>
                    </a:lnTo>
                    <a:lnTo>
                      <a:pt x="75168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0" name="任意多边形: 形状 369"/>
              <p:cNvSpPr/>
              <p:nvPr/>
            </p:nvSpPr>
            <p:spPr>
              <a:xfrm>
                <a:off x="814746" y="5474326"/>
                <a:ext cx="574142" cy="307250"/>
              </a:xfrm>
              <a:custGeom>
                <a:avLst/>
                <a:gdLst>
                  <a:gd name="connsiteX0" fmla="*/ 541940 w 574142"/>
                  <a:gd name="connsiteY0" fmla="*/ 307251 h 307250"/>
                  <a:gd name="connsiteX1" fmla="*/ 63819 w 574142"/>
                  <a:gd name="connsiteY1" fmla="*/ 307251 h 307250"/>
                  <a:gd name="connsiteX2" fmla="*/ 31899 w 574142"/>
                  <a:gd name="connsiteY2" fmla="*/ 279217 h 307250"/>
                  <a:gd name="connsiteX3" fmla="*/ 273 w 574142"/>
                  <a:gd name="connsiteY3" fmla="*/ 36345 h 307250"/>
                  <a:gd name="connsiteX4" fmla="*/ 28037 w 574142"/>
                  <a:gd name="connsiteY4" fmla="*/ 269 h 307250"/>
                  <a:gd name="connsiteX5" fmla="*/ 32193 w 574142"/>
                  <a:gd name="connsiteY5" fmla="*/ 0 h 307250"/>
                  <a:gd name="connsiteX6" fmla="*/ 510314 w 574142"/>
                  <a:gd name="connsiteY6" fmla="*/ 0 h 307250"/>
                  <a:gd name="connsiteX7" fmla="*/ 542244 w 574142"/>
                  <a:gd name="connsiteY7" fmla="*/ 28034 h 307250"/>
                  <a:gd name="connsiteX8" fmla="*/ 573870 w 574142"/>
                  <a:gd name="connsiteY8" fmla="*/ 270906 h 307250"/>
                  <a:gd name="connsiteX9" fmla="*/ 546100 w 574142"/>
                  <a:gd name="connsiteY9" fmla="*/ 306981 h 307250"/>
                  <a:gd name="connsiteX10" fmla="*/ 541940 w 574142"/>
                  <a:gd name="connsiteY10" fmla="*/ 307251 h 30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4142" h="307250">
                    <a:moveTo>
                      <a:pt x="541940" y="307251"/>
                    </a:moveTo>
                    <a:lnTo>
                      <a:pt x="63819" y="307251"/>
                    </a:lnTo>
                    <a:cubicBezTo>
                      <a:pt x="47648" y="307251"/>
                      <a:pt x="33987" y="295254"/>
                      <a:pt x="31899" y="279217"/>
                    </a:cubicBezTo>
                    <a:lnTo>
                      <a:pt x="273" y="36345"/>
                    </a:lnTo>
                    <a:cubicBezTo>
                      <a:pt x="-2022" y="18716"/>
                      <a:pt x="10409" y="2564"/>
                      <a:pt x="28037" y="269"/>
                    </a:cubicBezTo>
                    <a:cubicBezTo>
                      <a:pt x="29415" y="91"/>
                      <a:pt x="30804" y="0"/>
                      <a:pt x="32193" y="0"/>
                    </a:cubicBezTo>
                    <a:lnTo>
                      <a:pt x="510314" y="0"/>
                    </a:lnTo>
                    <a:cubicBezTo>
                      <a:pt x="526488" y="-5"/>
                      <a:pt x="540155" y="11994"/>
                      <a:pt x="542244" y="28034"/>
                    </a:cubicBezTo>
                    <a:lnTo>
                      <a:pt x="573870" y="270906"/>
                    </a:lnTo>
                    <a:cubicBezTo>
                      <a:pt x="576164" y="288537"/>
                      <a:pt x="563732" y="304687"/>
                      <a:pt x="546100" y="306981"/>
                    </a:cubicBezTo>
                    <a:cubicBezTo>
                      <a:pt x="544722" y="307160"/>
                      <a:pt x="543331" y="307251"/>
                      <a:pt x="541940" y="3072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1" name="任意多边形: 形状 370"/>
              <p:cNvSpPr/>
              <p:nvPr/>
            </p:nvSpPr>
            <p:spPr>
              <a:xfrm>
                <a:off x="812299" y="5471877"/>
                <a:ext cx="579028" cy="312148"/>
              </a:xfrm>
              <a:custGeom>
                <a:avLst/>
                <a:gdLst>
                  <a:gd name="connsiteX0" fmla="*/ 544387 w 579028"/>
                  <a:gd name="connsiteY0" fmla="*/ 312148 h 312148"/>
                  <a:gd name="connsiteX1" fmla="*/ 66267 w 579028"/>
                  <a:gd name="connsiteY1" fmla="*/ 312148 h 312148"/>
                  <a:gd name="connsiteX2" fmla="*/ 31913 w 579028"/>
                  <a:gd name="connsiteY2" fmla="*/ 281982 h 312148"/>
                  <a:gd name="connsiteX3" fmla="*/ 294 w 579028"/>
                  <a:gd name="connsiteY3" fmla="*/ 39112 h 312148"/>
                  <a:gd name="connsiteX4" fmla="*/ 30173 w 579028"/>
                  <a:gd name="connsiteY4" fmla="*/ 289 h 312148"/>
                  <a:gd name="connsiteX5" fmla="*/ 34641 w 579028"/>
                  <a:gd name="connsiteY5" fmla="*/ 0 h 312148"/>
                  <a:gd name="connsiteX6" fmla="*/ 512761 w 579028"/>
                  <a:gd name="connsiteY6" fmla="*/ 0 h 312148"/>
                  <a:gd name="connsiteX7" fmla="*/ 547108 w 579028"/>
                  <a:gd name="connsiteY7" fmla="*/ 30167 h 312148"/>
                  <a:gd name="connsiteX8" fmla="*/ 578734 w 579028"/>
                  <a:gd name="connsiteY8" fmla="*/ 273039 h 312148"/>
                  <a:gd name="connsiteX9" fmla="*/ 548861 w 579028"/>
                  <a:gd name="connsiteY9" fmla="*/ 311859 h 312148"/>
                  <a:gd name="connsiteX10" fmla="*/ 544387 w 579028"/>
                  <a:gd name="connsiteY10" fmla="*/ 312148 h 312148"/>
                  <a:gd name="connsiteX11" fmla="*/ 34641 w 579028"/>
                  <a:gd name="connsiteY11" fmla="*/ 4898 h 312148"/>
                  <a:gd name="connsiteX12" fmla="*/ 4901 w 579028"/>
                  <a:gd name="connsiteY12" fmla="*/ 34643 h 312148"/>
                  <a:gd name="connsiteX13" fmla="*/ 5150 w 579028"/>
                  <a:gd name="connsiteY13" fmla="*/ 38480 h 312148"/>
                  <a:gd name="connsiteX14" fmla="*/ 36776 w 579028"/>
                  <a:gd name="connsiteY14" fmla="*/ 281352 h 312148"/>
                  <a:gd name="connsiteX15" fmla="*/ 66267 w 579028"/>
                  <a:gd name="connsiteY15" fmla="*/ 307251 h 312148"/>
                  <a:gd name="connsiteX16" fmla="*/ 544387 w 579028"/>
                  <a:gd name="connsiteY16" fmla="*/ 307251 h 312148"/>
                  <a:gd name="connsiteX17" fmla="*/ 574128 w 579028"/>
                  <a:gd name="connsiteY17" fmla="*/ 277510 h 312148"/>
                  <a:gd name="connsiteX18" fmla="*/ 573878 w 579028"/>
                  <a:gd name="connsiteY18" fmla="*/ 273670 h 312148"/>
                  <a:gd name="connsiteX19" fmla="*/ 542242 w 579028"/>
                  <a:gd name="connsiteY19" fmla="*/ 30799 h 312148"/>
                  <a:gd name="connsiteX20" fmla="*/ 512751 w 579028"/>
                  <a:gd name="connsiteY20" fmla="*/ 4898 h 31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9028" h="312148">
                    <a:moveTo>
                      <a:pt x="544387" y="312148"/>
                    </a:moveTo>
                    <a:lnTo>
                      <a:pt x="66267" y="312148"/>
                    </a:lnTo>
                    <a:cubicBezTo>
                      <a:pt x="48878" y="312112"/>
                      <a:pt x="34197" y="299219"/>
                      <a:pt x="31913" y="281982"/>
                    </a:cubicBezTo>
                    <a:lnTo>
                      <a:pt x="294" y="39112"/>
                    </a:lnTo>
                    <a:cubicBezTo>
                      <a:pt x="-2176" y="20141"/>
                      <a:pt x="11202" y="2760"/>
                      <a:pt x="30173" y="289"/>
                    </a:cubicBezTo>
                    <a:cubicBezTo>
                      <a:pt x="31654" y="98"/>
                      <a:pt x="33147" y="0"/>
                      <a:pt x="34641" y="0"/>
                    </a:cubicBezTo>
                    <a:lnTo>
                      <a:pt x="512761" y="0"/>
                    </a:lnTo>
                    <a:cubicBezTo>
                      <a:pt x="530148" y="39"/>
                      <a:pt x="544826" y="12930"/>
                      <a:pt x="547108" y="30167"/>
                    </a:cubicBezTo>
                    <a:lnTo>
                      <a:pt x="578734" y="273039"/>
                    </a:lnTo>
                    <a:cubicBezTo>
                      <a:pt x="581205" y="292007"/>
                      <a:pt x="567832" y="309386"/>
                      <a:pt x="548861" y="311859"/>
                    </a:cubicBezTo>
                    <a:cubicBezTo>
                      <a:pt x="547380" y="312050"/>
                      <a:pt x="545884" y="312148"/>
                      <a:pt x="544387" y="312148"/>
                    </a:cubicBezTo>
                    <a:close/>
                    <a:moveTo>
                      <a:pt x="34641" y="4898"/>
                    </a:moveTo>
                    <a:cubicBezTo>
                      <a:pt x="18214" y="4900"/>
                      <a:pt x="4899" y="18217"/>
                      <a:pt x="4901" y="34643"/>
                    </a:cubicBezTo>
                    <a:cubicBezTo>
                      <a:pt x="4901" y="35926"/>
                      <a:pt x="4984" y="37210"/>
                      <a:pt x="5150" y="38480"/>
                    </a:cubicBezTo>
                    <a:lnTo>
                      <a:pt x="36776" y="281352"/>
                    </a:lnTo>
                    <a:cubicBezTo>
                      <a:pt x="38736" y="296150"/>
                      <a:pt x="51339" y="307219"/>
                      <a:pt x="66267" y="307251"/>
                    </a:cubicBezTo>
                    <a:lnTo>
                      <a:pt x="544387" y="307251"/>
                    </a:lnTo>
                    <a:cubicBezTo>
                      <a:pt x="560811" y="307251"/>
                      <a:pt x="574128" y="293934"/>
                      <a:pt x="574128" y="277510"/>
                    </a:cubicBezTo>
                    <a:cubicBezTo>
                      <a:pt x="574128" y="276224"/>
                      <a:pt x="574045" y="274944"/>
                      <a:pt x="573878" y="273670"/>
                    </a:cubicBezTo>
                    <a:lnTo>
                      <a:pt x="542242" y="30799"/>
                    </a:lnTo>
                    <a:cubicBezTo>
                      <a:pt x="540281" y="16000"/>
                      <a:pt x="527679" y="4932"/>
                      <a:pt x="512751" y="489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2" name="任意多边形: 形状 371"/>
              <p:cNvSpPr/>
              <p:nvPr/>
            </p:nvSpPr>
            <p:spPr>
              <a:xfrm>
                <a:off x="1153651" y="6086376"/>
                <a:ext cx="541160" cy="48170"/>
              </a:xfrm>
              <a:custGeom>
                <a:avLst/>
                <a:gdLst>
                  <a:gd name="connsiteX0" fmla="*/ 517076 w 541160"/>
                  <a:gd name="connsiteY0" fmla="*/ 0 h 48170"/>
                  <a:gd name="connsiteX1" fmla="*/ 541160 w 541160"/>
                  <a:gd name="connsiteY1" fmla="*/ 0 h 48170"/>
                  <a:gd name="connsiteX2" fmla="*/ 541160 w 541160"/>
                  <a:gd name="connsiteY2" fmla="*/ 48170 h 48170"/>
                  <a:gd name="connsiteX3" fmla="*/ 517076 w 541160"/>
                  <a:gd name="connsiteY3" fmla="*/ 48170 h 48170"/>
                  <a:gd name="connsiteX4" fmla="*/ 24084 w 541160"/>
                  <a:gd name="connsiteY4" fmla="*/ 48170 h 48170"/>
                  <a:gd name="connsiteX5" fmla="*/ 0 w 541160"/>
                  <a:gd name="connsiteY5" fmla="*/ 48170 h 48170"/>
                  <a:gd name="connsiteX6" fmla="*/ 0 w 541160"/>
                  <a:gd name="connsiteY6" fmla="*/ 0 h 48170"/>
                  <a:gd name="connsiteX7" fmla="*/ 24084 w 541160"/>
                  <a:gd name="connsiteY7" fmla="*/ 0 h 4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160" h="48170">
                    <a:moveTo>
                      <a:pt x="517076" y="0"/>
                    </a:moveTo>
                    <a:cubicBezTo>
                      <a:pt x="530377" y="0"/>
                      <a:pt x="541160" y="0"/>
                      <a:pt x="541160" y="0"/>
                    </a:cubicBezTo>
                    <a:lnTo>
                      <a:pt x="541160" y="48170"/>
                    </a:lnTo>
                    <a:cubicBezTo>
                      <a:pt x="541160" y="48170"/>
                      <a:pt x="530377" y="48170"/>
                      <a:pt x="517076" y="48170"/>
                    </a:cubicBezTo>
                    <a:lnTo>
                      <a:pt x="24084" y="48170"/>
                    </a:lnTo>
                    <a:cubicBezTo>
                      <a:pt x="10783" y="48170"/>
                      <a:pt x="0" y="48170"/>
                      <a:pt x="0" y="48170"/>
                    </a:cubicBezTo>
                    <a:lnTo>
                      <a:pt x="0" y="0"/>
                    </a:lnTo>
                    <a:cubicBezTo>
                      <a:pt x="0" y="0"/>
                      <a:pt x="10783" y="0"/>
                      <a:pt x="24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3" name="任意多边形: 形状 372"/>
              <p:cNvSpPr/>
              <p:nvPr/>
            </p:nvSpPr>
            <p:spPr>
              <a:xfrm>
                <a:off x="1151205" y="6083927"/>
                <a:ext cx="546055" cy="53065"/>
              </a:xfrm>
              <a:custGeom>
                <a:avLst/>
                <a:gdLst>
                  <a:gd name="connsiteX0" fmla="*/ 519522 w 546055"/>
                  <a:gd name="connsiteY0" fmla="*/ 53066 h 53065"/>
                  <a:gd name="connsiteX1" fmla="*/ 26533 w 546055"/>
                  <a:gd name="connsiteY1" fmla="*/ 53066 h 53065"/>
                  <a:gd name="connsiteX2" fmla="*/ 0 w 546055"/>
                  <a:gd name="connsiteY2" fmla="*/ 26533 h 53065"/>
                  <a:gd name="connsiteX3" fmla="*/ 26533 w 546055"/>
                  <a:gd name="connsiteY3" fmla="*/ 0 h 53065"/>
                  <a:gd name="connsiteX4" fmla="*/ 519522 w 546055"/>
                  <a:gd name="connsiteY4" fmla="*/ 0 h 53065"/>
                  <a:gd name="connsiteX5" fmla="*/ 546055 w 546055"/>
                  <a:gd name="connsiteY5" fmla="*/ 26533 h 53065"/>
                  <a:gd name="connsiteX6" fmla="*/ 519522 w 546055"/>
                  <a:gd name="connsiteY6" fmla="*/ 53066 h 53065"/>
                  <a:gd name="connsiteX7" fmla="*/ 26533 w 546055"/>
                  <a:gd name="connsiteY7" fmla="*/ 4905 h 53065"/>
                  <a:gd name="connsiteX8" fmla="*/ 4898 w 546055"/>
                  <a:gd name="connsiteY8" fmla="*/ 26540 h 53065"/>
                  <a:gd name="connsiteX9" fmla="*/ 26533 w 546055"/>
                  <a:gd name="connsiteY9" fmla="*/ 48175 h 53065"/>
                  <a:gd name="connsiteX10" fmla="*/ 519522 w 546055"/>
                  <a:gd name="connsiteY10" fmla="*/ 48175 h 53065"/>
                  <a:gd name="connsiteX11" fmla="*/ 541158 w 546055"/>
                  <a:gd name="connsiteY11" fmla="*/ 26540 h 53065"/>
                  <a:gd name="connsiteX12" fmla="*/ 519522 w 546055"/>
                  <a:gd name="connsiteY12" fmla="*/ 4905 h 53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6055" h="53065">
                    <a:moveTo>
                      <a:pt x="519522" y="53066"/>
                    </a:moveTo>
                    <a:lnTo>
                      <a:pt x="26533" y="53066"/>
                    </a:lnTo>
                    <a:cubicBezTo>
                      <a:pt x="11879" y="53066"/>
                      <a:pt x="0" y="41186"/>
                      <a:pt x="0" y="26533"/>
                    </a:cubicBezTo>
                    <a:cubicBezTo>
                      <a:pt x="0" y="11879"/>
                      <a:pt x="11879" y="0"/>
                      <a:pt x="26533" y="0"/>
                    </a:cubicBezTo>
                    <a:lnTo>
                      <a:pt x="519522" y="0"/>
                    </a:lnTo>
                    <a:cubicBezTo>
                      <a:pt x="534176" y="0"/>
                      <a:pt x="546055" y="11879"/>
                      <a:pt x="546055" y="26533"/>
                    </a:cubicBezTo>
                    <a:cubicBezTo>
                      <a:pt x="546055" y="41186"/>
                      <a:pt x="534176" y="53066"/>
                      <a:pt x="519522" y="53066"/>
                    </a:cubicBezTo>
                    <a:close/>
                    <a:moveTo>
                      <a:pt x="26533" y="4905"/>
                    </a:moveTo>
                    <a:cubicBezTo>
                      <a:pt x="14585" y="4905"/>
                      <a:pt x="4898" y="14593"/>
                      <a:pt x="4898" y="26540"/>
                    </a:cubicBezTo>
                    <a:cubicBezTo>
                      <a:pt x="4898" y="38490"/>
                      <a:pt x="14585" y="48175"/>
                      <a:pt x="26533" y="48175"/>
                    </a:cubicBezTo>
                    <a:lnTo>
                      <a:pt x="519522" y="48175"/>
                    </a:lnTo>
                    <a:cubicBezTo>
                      <a:pt x="531470" y="48175"/>
                      <a:pt x="541158" y="38488"/>
                      <a:pt x="541158" y="26540"/>
                    </a:cubicBezTo>
                    <a:cubicBezTo>
                      <a:pt x="541158" y="14593"/>
                      <a:pt x="531470" y="4905"/>
                      <a:pt x="519522" y="4905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4" name="任意多边形: 形状 373"/>
              <p:cNvSpPr/>
              <p:nvPr/>
            </p:nvSpPr>
            <p:spPr>
              <a:xfrm>
                <a:off x="832847" y="6109997"/>
                <a:ext cx="79977" cy="747885"/>
              </a:xfrm>
              <a:custGeom>
                <a:avLst/>
                <a:gdLst>
                  <a:gd name="connsiteX0" fmla="*/ 4809 w 79977"/>
                  <a:gd name="connsiteY0" fmla="*/ 747885 h 747885"/>
                  <a:gd name="connsiteX1" fmla="*/ 0 w 79977"/>
                  <a:gd name="connsiteY1" fmla="*/ 746959 h 747885"/>
                  <a:gd name="connsiteX2" fmla="*/ 75168 w 79977"/>
                  <a:gd name="connsiteY2" fmla="*/ 0 h 747885"/>
                  <a:gd name="connsiteX3" fmla="*/ 79978 w 79977"/>
                  <a:gd name="connsiteY3" fmla="*/ 926 h 747885"/>
                  <a:gd name="connsiteX4" fmla="*/ 4809 w 79977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77" h="747885">
                    <a:moveTo>
                      <a:pt x="4809" y="747885"/>
                    </a:moveTo>
                    <a:lnTo>
                      <a:pt x="0" y="746959"/>
                    </a:lnTo>
                    <a:lnTo>
                      <a:pt x="75168" y="0"/>
                    </a:lnTo>
                    <a:lnTo>
                      <a:pt x="79978" y="926"/>
                    </a:lnTo>
                    <a:lnTo>
                      <a:pt x="4809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5" name="任意多边形: 形状 374"/>
              <p:cNvSpPr/>
              <p:nvPr/>
            </p:nvSpPr>
            <p:spPr>
              <a:xfrm>
                <a:off x="1112739" y="6109997"/>
                <a:ext cx="79975" cy="747885"/>
              </a:xfrm>
              <a:custGeom>
                <a:avLst/>
                <a:gdLst>
                  <a:gd name="connsiteX0" fmla="*/ 4809 w 79975"/>
                  <a:gd name="connsiteY0" fmla="*/ 747885 h 747885"/>
                  <a:gd name="connsiteX1" fmla="*/ 0 w 79975"/>
                  <a:gd name="connsiteY1" fmla="*/ 746959 h 747885"/>
                  <a:gd name="connsiteX2" fmla="*/ 75168 w 79975"/>
                  <a:gd name="connsiteY2" fmla="*/ 0 h 747885"/>
                  <a:gd name="connsiteX3" fmla="*/ 79975 w 79975"/>
                  <a:gd name="connsiteY3" fmla="*/ 926 h 747885"/>
                  <a:gd name="connsiteX4" fmla="*/ 4809 w 79975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75" h="747885">
                    <a:moveTo>
                      <a:pt x="4809" y="747885"/>
                    </a:moveTo>
                    <a:lnTo>
                      <a:pt x="0" y="746959"/>
                    </a:lnTo>
                    <a:lnTo>
                      <a:pt x="75168" y="0"/>
                    </a:lnTo>
                    <a:lnTo>
                      <a:pt x="79975" y="926"/>
                    </a:lnTo>
                    <a:lnTo>
                      <a:pt x="4809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6" name="任意多边形: 形状 375"/>
              <p:cNvSpPr/>
              <p:nvPr/>
            </p:nvSpPr>
            <p:spPr>
              <a:xfrm rot="21143700">
                <a:off x="1373734" y="5780125"/>
                <a:ext cx="4897" cy="331802"/>
              </a:xfrm>
              <a:custGeom>
                <a:avLst/>
                <a:gdLst>
                  <a:gd name="connsiteX0" fmla="*/ 0 w 4897"/>
                  <a:gd name="connsiteY0" fmla="*/ 0 h 331802"/>
                  <a:gd name="connsiteX1" fmla="*/ 4898 w 4897"/>
                  <a:gd name="connsiteY1" fmla="*/ 0 h 331802"/>
                  <a:gd name="connsiteX2" fmla="*/ 4898 w 4897"/>
                  <a:gd name="connsiteY2" fmla="*/ 331802 h 331802"/>
                  <a:gd name="connsiteX3" fmla="*/ 0 w 4897"/>
                  <a:gd name="connsiteY3" fmla="*/ 331802 h 331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7" h="331802">
                    <a:moveTo>
                      <a:pt x="0" y="0"/>
                    </a:moveTo>
                    <a:lnTo>
                      <a:pt x="4898" y="0"/>
                    </a:lnTo>
                    <a:lnTo>
                      <a:pt x="4898" y="331802"/>
                    </a:lnTo>
                    <a:lnTo>
                      <a:pt x="0" y="331802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7" name="任意多边形: 形状 376"/>
              <p:cNvSpPr/>
              <p:nvPr/>
            </p:nvSpPr>
            <p:spPr>
              <a:xfrm rot="21143700">
                <a:off x="869711" y="5780121"/>
                <a:ext cx="4897" cy="331802"/>
              </a:xfrm>
              <a:custGeom>
                <a:avLst/>
                <a:gdLst>
                  <a:gd name="connsiteX0" fmla="*/ 0 w 4897"/>
                  <a:gd name="connsiteY0" fmla="*/ 0 h 331802"/>
                  <a:gd name="connsiteX1" fmla="*/ 4898 w 4897"/>
                  <a:gd name="connsiteY1" fmla="*/ 0 h 331802"/>
                  <a:gd name="connsiteX2" fmla="*/ 4898 w 4897"/>
                  <a:gd name="connsiteY2" fmla="*/ 331802 h 331802"/>
                  <a:gd name="connsiteX3" fmla="*/ 0 w 4897"/>
                  <a:gd name="connsiteY3" fmla="*/ 331802 h 331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7" h="331802">
                    <a:moveTo>
                      <a:pt x="0" y="0"/>
                    </a:moveTo>
                    <a:lnTo>
                      <a:pt x="4898" y="0"/>
                    </a:lnTo>
                    <a:lnTo>
                      <a:pt x="4898" y="331802"/>
                    </a:lnTo>
                    <a:lnTo>
                      <a:pt x="0" y="331802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8" name="任意多边形: 形状 377"/>
              <p:cNvSpPr/>
              <p:nvPr/>
            </p:nvSpPr>
            <p:spPr>
              <a:xfrm>
                <a:off x="883071" y="6086376"/>
                <a:ext cx="541160" cy="48170"/>
              </a:xfrm>
              <a:custGeom>
                <a:avLst/>
                <a:gdLst>
                  <a:gd name="connsiteX0" fmla="*/ 517076 w 541160"/>
                  <a:gd name="connsiteY0" fmla="*/ 0 h 48170"/>
                  <a:gd name="connsiteX1" fmla="*/ 541160 w 541160"/>
                  <a:gd name="connsiteY1" fmla="*/ 0 h 48170"/>
                  <a:gd name="connsiteX2" fmla="*/ 541160 w 541160"/>
                  <a:gd name="connsiteY2" fmla="*/ 48170 h 48170"/>
                  <a:gd name="connsiteX3" fmla="*/ 517076 w 541160"/>
                  <a:gd name="connsiteY3" fmla="*/ 48170 h 48170"/>
                  <a:gd name="connsiteX4" fmla="*/ 24084 w 541160"/>
                  <a:gd name="connsiteY4" fmla="*/ 48170 h 48170"/>
                  <a:gd name="connsiteX5" fmla="*/ 0 w 541160"/>
                  <a:gd name="connsiteY5" fmla="*/ 48170 h 48170"/>
                  <a:gd name="connsiteX6" fmla="*/ 0 w 541160"/>
                  <a:gd name="connsiteY6" fmla="*/ 0 h 48170"/>
                  <a:gd name="connsiteX7" fmla="*/ 24084 w 541160"/>
                  <a:gd name="connsiteY7" fmla="*/ 0 h 4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160" h="48170">
                    <a:moveTo>
                      <a:pt x="517076" y="0"/>
                    </a:moveTo>
                    <a:cubicBezTo>
                      <a:pt x="530377" y="0"/>
                      <a:pt x="541160" y="0"/>
                      <a:pt x="541160" y="0"/>
                    </a:cubicBezTo>
                    <a:lnTo>
                      <a:pt x="541160" y="48170"/>
                    </a:lnTo>
                    <a:cubicBezTo>
                      <a:pt x="541160" y="48170"/>
                      <a:pt x="530377" y="48170"/>
                      <a:pt x="517076" y="48170"/>
                    </a:cubicBezTo>
                    <a:lnTo>
                      <a:pt x="24084" y="48170"/>
                    </a:lnTo>
                    <a:cubicBezTo>
                      <a:pt x="10783" y="48170"/>
                      <a:pt x="0" y="48170"/>
                      <a:pt x="0" y="48170"/>
                    </a:cubicBezTo>
                    <a:lnTo>
                      <a:pt x="0" y="0"/>
                    </a:lnTo>
                    <a:cubicBezTo>
                      <a:pt x="0" y="0"/>
                      <a:pt x="10783" y="0"/>
                      <a:pt x="24084" y="0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79" name="任意多边形: 形状 378"/>
              <p:cNvSpPr/>
              <p:nvPr/>
            </p:nvSpPr>
            <p:spPr>
              <a:xfrm>
                <a:off x="883071" y="6086376"/>
                <a:ext cx="541160" cy="48170"/>
              </a:xfrm>
              <a:custGeom>
                <a:avLst/>
                <a:gdLst>
                  <a:gd name="connsiteX0" fmla="*/ 517076 w 541160"/>
                  <a:gd name="connsiteY0" fmla="*/ 0 h 48170"/>
                  <a:gd name="connsiteX1" fmla="*/ 541160 w 541160"/>
                  <a:gd name="connsiteY1" fmla="*/ 0 h 48170"/>
                  <a:gd name="connsiteX2" fmla="*/ 541160 w 541160"/>
                  <a:gd name="connsiteY2" fmla="*/ 48170 h 48170"/>
                  <a:gd name="connsiteX3" fmla="*/ 517076 w 541160"/>
                  <a:gd name="connsiteY3" fmla="*/ 48170 h 48170"/>
                  <a:gd name="connsiteX4" fmla="*/ 24084 w 541160"/>
                  <a:gd name="connsiteY4" fmla="*/ 48170 h 48170"/>
                  <a:gd name="connsiteX5" fmla="*/ 0 w 541160"/>
                  <a:gd name="connsiteY5" fmla="*/ 48170 h 48170"/>
                  <a:gd name="connsiteX6" fmla="*/ 0 w 541160"/>
                  <a:gd name="connsiteY6" fmla="*/ 0 h 48170"/>
                  <a:gd name="connsiteX7" fmla="*/ 24084 w 541160"/>
                  <a:gd name="connsiteY7" fmla="*/ 0 h 4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160" h="48170">
                    <a:moveTo>
                      <a:pt x="517076" y="0"/>
                    </a:moveTo>
                    <a:cubicBezTo>
                      <a:pt x="530377" y="0"/>
                      <a:pt x="541160" y="0"/>
                      <a:pt x="541160" y="0"/>
                    </a:cubicBezTo>
                    <a:lnTo>
                      <a:pt x="541160" y="48170"/>
                    </a:lnTo>
                    <a:cubicBezTo>
                      <a:pt x="541160" y="48170"/>
                      <a:pt x="530377" y="48170"/>
                      <a:pt x="517076" y="48170"/>
                    </a:cubicBezTo>
                    <a:lnTo>
                      <a:pt x="24084" y="48170"/>
                    </a:lnTo>
                    <a:cubicBezTo>
                      <a:pt x="10783" y="48170"/>
                      <a:pt x="0" y="48170"/>
                      <a:pt x="0" y="48170"/>
                    </a:cubicBezTo>
                    <a:lnTo>
                      <a:pt x="0" y="0"/>
                    </a:lnTo>
                    <a:cubicBezTo>
                      <a:pt x="0" y="0"/>
                      <a:pt x="10783" y="0"/>
                      <a:pt x="24084" y="0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0" name="任意多边形: 形状 379"/>
              <p:cNvSpPr/>
              <p:nvPr/>
            </p:nvSpPr>
            <p:spPr>
              <a:xfrm>
                <a:off x="880613" y="6083927"/>
                <a:ext cx="546057" cy="53065"/>
              </a:xfrm>
              <a:custGeom>
                <a:avLst/>
                <a:gdLst>
                  <a:gd name="connsiteX0" fmla="*/ 519535 w 546057"/>
                  <a:gd name="connsiteY0" fmla="*/ 53066 h 53065"/>
                  <a:gd name="connsiteX1" fmla="*/ 26533 w 546057"/>
                  <a:gd name="connsiteY1" fmla="*/ 53066 h 53065"/>
                  <a:gd name="connsiteX2" fmla="*/ 0 w 546057"/>
                  <a:gd name="connsiteY2" fmla="*/ 26533 h 53065"/>
                  <a:gd name="connsiteX3" fmla="*/ 26533 w 546057"/>
                  <a:gd name="connsiteY3" fmla="*/ 0 h 53065"/>
                  <a:gd name="connsiteX4" fmla="*/ 519525 w 546057"/>
                  <a:gd name="connsiteY4" fmla="*/ 0 h 53065"/>
                  <a:gd name="connsiteX5" fmla="*/ 546058 w 546057"/>
                  <a:gd name="connsiteY5" fmla="*/ 26533 h 53065"/>
                  <a:gd name="connsiteX6" fmla="*/ 519525 w 546057"/>
                  <a:gd name="connsiteY6" fmla="*/ 53066 h 53065"/>
                  <a:gd name="connsiteX7" fmla="*/ 26533 w 546057"/>
                  <a:gd name="connsiteY7" fmla="*/ 4905 h 53065"/>
                  <a:gd name="connsiteX8" fmla="*/ 4898 w 546057"/>
                  <a:gd name="connsiteY8" fmla="*/ 26540 h 53065"/>
                  <a:gd name="connsiteX9" fmla="*/ 26533 w 546057"/>
                  <a:gd name="connsiteY9" fmla="*/ 48175 h 53065"/>
                  <a:gd name="connsiteX10" fmla="*/ 519525 w 546057"/>
                  <a:gd name="connsiteY10" fmla="*/ 48175 h 53065"/>
                  <a:gd name="connsiteX11" fmla="*/ 541160 w 546057"/>
                  <a:gd name="connsiteY11" fmla="*/ 26540 h 53065"/>
                  <a:gd name="connsiteX12" fmla="*/ 519525 w 546057"/>
                  <a:gd name="connsiteY12" fmla="*/ 4905 h 53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6057" h="53065">
                    <a:moveTo>
                      <a:pt x="519535" y="53066"/>
                    </a:moveTo>
                    <a:lnTo>
                      <a:pt x="26533" y="53066"/>
                    </a:lnTo>
                    <a:cubicBezTo>
                      <a:pt x="11879" y="53066"/>
                      <a:pt x="0" y="41186"/>
                      <a:pt x="0" y="26533"/>
                    </a:cubicBezTo>
                    <a:cubicBezTo>
                      <a:pt x="0" y="11879"/>
                      <a:pt x="11879" y="0"/>
                      <a:pt x="26533" y="0"/>
                    </a:cubicBezTo>
                    <a:lnTo>
                      <a:pt x="519525" y="0"/>
                    </a:lnTo>
                    <a:cubicBezTo>
                      <a:pt x="534178" y="0"/>
                      <a:pt x="546058" y="11879"/>
                      <a:pt x="546058" y="26533"/>
                    </a:cubicBezTo>
                    <a:cubicBezTo>
                      <a:pt x="546058" y="41186"/>
                      <a:pt x="534178" y="53066"/>
                      <a:pt x="519525" y="53066"/>
                    </a:cubicBezTo>
                    <a:close/>
                    <a:moveTo>
                      <a:pt x="26533" y="4905"/>
                    </a:moveTo>
                    <a:cubicBezTo>
                      <a:pt x="14584" y="4905"/>
                      <a:pt x="4898" y="14593"/>
                      <a:pt x="4898" y="26540"/>
                    </a:cubicBezTo>
                    <a:cubicBezTo>
                      <a:pt x="4898" y="38490"/>
                      <a:pt x="14584" y="48175"/>
                      <a:pt x="26533" y="48175"/>
                    </a:cubicBezTo>
                    <a:lnTo>
                      <a:pt x="519525" y="48175"/>
                    </a:lnTo>
                    <a:cubicBezTo>
                      <a:pt x="531473" y="48175"/>
                      <a:pt x="541160" y="38488"/>
                      <a:pt x="541160" y="26540"/>
                    </a:cubicBezTo>
                    <a:cubicBezTo>
                      <a:pt x="541160" y="14593"/>
                      <a:pt x="531473" y="4905"/>
                      <a:pt x="519525" y="4905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1" name="任意多边形: 形状 380"/>
              <p:cNvSpPr/>
              <p:nvPr/>
            </p:nvSpPr>
            <p:spPr>
              <a:xfrm>
                <a:off x="787711" y="5474326"/>
                <a:ext cx="574131" cy="307250"/>
              </a:xfrm>
              <a:custGeom>
                <a:avLst/>
                <a:gdLst>
                  <a:gd name="connsiteX0" fmla="*/ 541938 w 574131"/>
                  <a:gd name="connsiteY0" fmla="*/ 307251 h 307250"/>
                  <a:gd name="connsiteX1" fmla="*/ 63817 w 574131"/>
                  <a:gd name="connsiteY1" fmla="*/ 307251 h 307250"/>
                  <a:gd name="connsiteX2" fmla="*/ 31900 w 574131"/>
                  <a:gd name="connsiteY2" fmla="*/ 279217 h 307250"/>
                  <a:gd name="connsiteX3" fmla="*/ 273 w 574131"/>
                  <a:gd name="connsiteY3" fmla="*/ 36345 h 307250"/>
                  <a:gd name="connsiteX4" fmla="*/ 28033 w 574131"/>
                  <a:gd name="connsiteY4" fmla="*/ 269 h 307250"/>
                  <a:gd name="connsiteX5" fmla="*/ 32193 w 574131"/>
                  <a:gd name="connsiteY5" fmla="*/ 0 h 307250"/>
                  <a:gd name="connsiteX6" fmla="*/ 510314 w 574131"/>
                  <a:gd name="connsiteY6" fmla="*/ 0 h 307250"/>
                  <a:gd name="connsiteX7" fmla="*/ 542232 w 574131"/>
                  <a:gd name="connsiteY7" fmla="*/ 28031 h 307250"/>
                  <a:gd name="connsiteX8" fmla="*/ 573858 w 574131"/>
                  <a:gd name="connsiteY8" fmla="*/ 270903 h 307250"/>
                  <a:gd name="connsiteX9" fmla="*/ 546096 w 574131"/>
                  <a:gd name="connsiteY9" fmla="*/ 306981 h 307250"/>
                  <a:gd name="connsiteX10" fmla="*/ 541938 w 574131"/>
                  <a:gd name="connsiteY10" fmla="*/ 307251 h 30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4131" h="307250">
                    <a:moveTo>
                      <a:pt x="541938" y="307251"/>
                    </a:moveTo>
                    <a:lnTo>
                      <a:pt x="63817" y="307251"/>
                    </a:lnTo>
                    <a:cubicBezTo>
                      <a:pt x="47646" y="307251"/>
                      <a:pt x="33986" y="295252"/>
                      <a:pt x="31900" y="279217"/>
                    </a:cubicBezTo>
                    <a:lnTo>
                      <a:pt x="273" y="36345"/>
                    </a:lnTo>
                    <a:cubicBezTo>
                      <a:pt x="-2023" y="18719"/>
                      <a:pt x="10405" y="2566"/>
                      <a:pt x="28033" y="269"/>
                    </a:cubicBezTo>
                    <a:cubicBezTo>
                      <a:pt x="29412" y="91"/>
                      <a:pt x="30802" y="0"/>
                      <a:pt x="32193" y="0"/>
                    </a:cubicBezTo>
                    <a:lnTo>
                      <a:pt x="510314" y="0"/>
                    </a:lnTo>
                    <a:cubicBezTo>
                      <a:pt x="526483" y="0"/>
                      <a:pt x="540143" y="11997"/>
                      <a:pt x="542232" y="28031"/>
                    </a:cubicBezTo>
                    <a:lnTo>
                      <a:pt x="573858" y="270903"/>
                    </a:lnTo>
                    <a:cubicBezTo>
                      <a:pt x="576155" y="288532"/>
                      <a:pt x="563725" y="304684"/>
                      <a:pt x="546096" y="306981"/>
                    </a:cubicBezTo>
                    <a:cubicBezTo>
                      <a:pt x="544717" y="307160"/>
                      <a:pt x="543329" y="307251"/>
                      <a:pt x="541938" y="307251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2" name="任意多边形: 形状 381"/>
              <p:cNvSpPr/>
              <p:nvPr/>
            </p:nvSpPr>
            <p:spPr>
              <a:xfrm>
                <a:off x="787711" y="5474326"/>
                <a:ext cx="574131" cy="307250"/>
              </a:xfrm>
              <a:custGeom>
                <a:avLst/>
                <a:gdLst>
                  <a:gd name="connsiteX0" fmla="*/ 541938 w 574131"/>
                  <a:gd name="connsiteY0" fmla="*/ 307251 h 307250"/>
                  <a:gd name="connsiteX1" fmla="*/ 63817 w 574131"/>
                  <a:gd name="connsiteY1" fmla="*/ 307251 h 307250"/>
                  <a:gd name="connsiteX2" fmla="*/ 31900 w 574131"/>
                  <a:gd name="connsiteY2" fmla="*/ 279217 h 307250"/>
                  <a:gd name="connsiteX3" fmla="*/ 273 w 574131"/>
                  <a:gd name="connsiteY3" fmla="*/ 36345 h 307250"/>
                  <a:gd name="connsiteX4" fmla="*/ 28033 w 574131"/>
                  <a:gd name="connsiteY4" fmla="*/ 269 h 307250"/>
                  <a:gd name="connsiteX5" fmla="*/ 32193 w 574131"/>
                  <a:gd name="connsiteY5" fmla="*/ 0 h 307250"/>
                  <a:gd name="connsiteX6" fmla="*/ 510314 w 574131"/>
                  <a:gd name="connsiteY6" fmla="*/ 0 h 307250"/>
                  <a:gd name="connsiteX7" fmla="*/ 542232 w 574131"/>
                  <a:gd name="connsiteY7" fmla="*/ 28031 h 307250"/>
                  <a:gd name="connsiteX8" fmla="*/ 573858 w 574131"/>
                  <a:gd name="connsiteY8" fmla="*/ 270903 h 307250"/>
                  <a:gd name="connsiteX9" fmla="*/ 546096 w 574131"/>
                  <a:gd name="connsiteY9" fmla="*/ 306981 h 307250"/>
                  <a:gd name="connsiteX10" fmla="*/ 541938 w 574131"/>
                  <a:gd name="connsiteY10" fmla="*/ 307251 h 30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4131" h="307250">
                    <a:moveTo>
                      <a:pt x="541938" y="307251"/>
                    </a:moveTo>
                    <a:lnTo>
                      <a:pt x="63817" y="307251"/>
                    </a:lnTo>
                    <a:cubicBezTo>
                      <a:pt x="47646" y="307251"/>
                      <a:pt x="33986" y="295252"/>
                      <a:pt x="31900" y="279217"/>
                    </a:cubicBezTo>
                    <a:lnTo>
                      <a:pt x="273" y="36345"/>
                    </a:lnTo>
                    <a:cubicBezTo>
                      <a:pt x="-2023" y="18719"/>
                      <a:pt x="10405" y="2566"/>
                      <a:pt x="28033" y="269"/>
                    </a:cubicBezTo>
                    <a:cubicBezTo>
                      <a:pt x="29412" y="91"/>
                      <a:pt x="30802" y="0"/>
                      <a:pt x="32193" y="0"/>
                    </a:cubicBezTo>
                    <a:lnTo>
                      <a:pt x="510314" y="0"/>
                    </a:lnTo>
                    <a:cubicBezTo>
                      <a:pt x="526483" y="0"/>
                      <a:pt x="540143" y="11997"/>
                      <a:pt x="542232" y="28031"/>
                    </a:cubicBezTo>
                    <a:lnTo>
                      <a:pt x="573858" y="270903"/>
                    </a:lnTo>
                    <a:cubicBezTo>
                      <a:pt x="576155" y="288532"/>
                      <a:pt x="563725" y="304684"/>
                      <a:pt x="546096" y="306981"/>
                    </a:cubicBezTo>
                    <a:cubicBezTo>
                      <a:pt x="544717" y="307160"/>
                      <a:pt x="543329" y="307251"/>
                      <a:pt x="541938" y="307251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3" name="任意多边形: 形状 382"/>
              <p:cNvSpPr/>
              <p:nvPr/>
            </p:nvSpPr>
            <p:spPr>
              <a:xfrm>
                <a:off x="785262" y="5471877"/>
                <a:ext cx="579030" cy="312148"/>
              </a:xfrm>
              <a:custGeom>
                <a:avLst/>
                <a:gdLst>
                  <a:gd name="connsiteX0" fmla="*/ 544387 w 579030"/>
                  <a:gd name="connsiteY0" fmla="*/ 312148 h 312148"/>
                  <a:gd name="connsiteX1" fmla="*/ 66267 w 579030"/>
                  <a:gd name="connsiteY1" fmla="*/ 312148 h 312148"/>
                  <a:gd name="connsiteX2" fmla="*/ 31920 w 579030"/>
                  <a:gd name="connsiteY2" fmla="*/ 281982 h 312148"/>
                  <a:gd name="connsiteX3" fmla="*/ 294 w 579030"/>
                  <a:gd name="connsiteY3" fmla="*/ 39112 h 312148"/>
                  <a:gd name="connsiteX4" fmla="*/ 30173 w 579030"/>
                  <a:gd name="connsiteY4" fmla="*/ 289 h 312148"/>
                  <a:gd name="connsiteX5" fmla="*/ 34641 w 579030"/>
                  <a:gd name="connsiteY5" fmla="*/ 0 h 312148"/>
                  <a:gd name="connsiteX6" fmla="*/ 512761 w 579030"/>
                  <a:gd name="connsiteY6" fmla="*/ 0 h 312148"/>
                  <a:gd name="connsiteX7" fmla="*/ 547110 w 579030"/>
                  <a:gd name="connsiteY7" fmla="*/ 30167 h 312148"/>
                  <a:gd name="connsiteX8" fmla="*/ 578737 w 579030"/>
                  <a:gd name="connsiteY8" fmla="*/ 273039 h 312148"/>
                  <a:gd name="connsiteX9" fmla="*/ 548854 w 579030"/>
                  <a:gd name="connsiteY9" fmla="*/ 311859 h 312148"/>
                  <a:gd name="connsiteX10" fmla="*/ 544387 w 579030"/>
                  <a:gd name="connsiteY10" fmla="*/ 312148 h 312148"/>
                  <a:gd name="connsiteX11" fmla="*/ 34641 w 579030"/>
                  <a:gd name="connsiteY11" fmla="*/ 4898 h 312148"/>
                  <a:gd name="connsiteX12" fmla="*/ 4903 w 579030"/>
                  <a:gd name="connsiteY12" fmla="*/ 34636 h 312148"/>
                  <a:gd name="connsiteX13" fmla="*/ 5152 w 579030"/>
                  <a:gd name="connsiteY13" fmla="*/ 38478 h 312148"/>
                  <a:gd name="connsiteX14" fmla="*/ 36776 w 579030"/>
                  <a:gd name="connsiteY14" fmla="*/ 281352 h 312148"/>
                  <a:gd name="connsiteX15" fmla="*/ 66267 w 579030"/>
                  <a:gd name="connsiteY15" fmla="*/ 307251 h 312148"/>
                  <a:gd name="connsiteX16" fmla="*/ 544387 w 579030"/>
                  <a:gd name="connsiteY16" fmla="*/ 307251 h 312148"/>
                  <a:gd name="connsiteX17" fmla="*/ 574128 w 579030"/>
                  <a:gd name="connsiteY17" fmla="*/ 277510 h 312148"/>
                  <a:gd name="connsiteX18" fmla="*/ 573878 w 579030"/>
                  <a:gd name="connsiteY18" fmla="*/ 273670 h 312148"/>
                  <a:gd name="connsiteX19" fmla="*/ 542252 w 579030"/>
                  <a:gd name="connsiteY19" fmla="*/ 30799 h 312148"/>
                  <a:gd name="connsiteX20" fmla="*/ 512761 w 579030"/>
                  <a:gd name="connsiteY20" fmla="*/ 4898 h 31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9030" h="312148">
                    <a:moveTo>
                      <a:pt x="544387" y="312148"/>
                    </a:moveTo>
                    <a:lnTo>
                      <a:pt x="66267" y="312148"/>
                    </a:lnTo>
                    <a:cubicBezTo>
                      <a:pt x="48880" y="312109"/>
                      <a:pt x="34203" y="299219"/>
                      <a:pt x="31920" y="281982"/>
                    </a:cubicBezTo>
                    <a:lnTo>
                      <a:pt x="294" y="39112"/>
                    </a:lnTo>
                    <a:cubicBezTo>
                      <a:pt x="-2176" y="20141"/>
                      <a:pt x="11202" y="2760"/>
                      <a:pt x="30173" y="289"/>
                    </a:cubicBezTo>
                    <a:cubicBezTo>
                      <a:pt x="31654" y="98"/>
                      <a:pt x="33147" y="0"/>
                      <a:pt x="34641" y="0"/>
                    </a:cubicBezTo>
                    <a:lnTo>
                      <a:pt x="512761" y="0"/>
                    </a:lnTo>
                    <a:cubicBezTo>
                      <a:pt x="530148" y="39"/>
                      <a:pt x="544826" y="12930"/>
                      <a:pt x="547110" y="30167"/>
                    </a:cubicBezTo>
                    <a:lnTo>
                      <a:pt x="578737" y="273039"/>
                    </a:lnTo>
                    <a:cubicBezTo>
                      <a:pt x="581205" y="292009"/>
                      <a:pt x="567827" y="309391"/>
                      <a:pt x="548854" y="311859"/>
                    </a:cubicBezTo>
                    <a:cubicBezTo>
                      <a:pt x="547372" y="312050"/>
                      <a:pt x="545881" y="312148"/>
                      <a:pt x="544387" y="312148"/>
                    </a:cubicBezTo>
                    <a:close/>
                    <a:moveTo>
                      <a:pt x="34641" y="4898"/>
                    </a:moveTo>
                    <a:cubicBezTo>
                      <a:pt x="18217" y="4898"/>
                      <a:pt x="4903" y="18212"/>
                      <a:pt x="4903" y="34636"/>
                    </a:cubicBezTo>
                    <a:cubicBezTo>
                      <a:pt x="4903" y="35921"/>
                      <a:pt x="4986" y="37205"/>
                      <a:pt x="5152" y="38478"/>
                    </a:cubicBezTo>
                    <a:lnTo>
                      <a:pt x="36776" y="281352"/>
                    </a:lnTo>
                    <a:cubicBezTo>
                      <a:pt x="38738" y="296150"/>
                      <a:pt x="51340" y="307216"/>
                      <a:pt x="66267" y="307251"/>
                    </a:cubicBezTo>
                    <a:lnTo>
                      <a:pt x="544387" y="307251"/>
                    </a:lnTo>
                    <a:cubicBezTo>
                      <a:pt x="560811" y="307251"/>
                      <a:pt x="574128" y="293934"/>
                      <a:pt x="574128" y="277510"/>
                    </a:cubicBezTo>
                    <a:cubicBezTo>
                      <a:pt x="574128" y="276224"/>
                      <a:pt x="574045" y="274944"/>
                      <a:pt x="573878" y="273670"/>
                    </a:cubicBezTo>
                    <a:lnTo>
                      <a:pt x="542252" y="30799"/>
                    </a:lnTo>
                    <a:cubicBezTo>
                      <a:pt x="540293" y="15998"/>
                      <a:pt x="527689" y="4929"/>
                      <a:pt x="512761" y="489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4" name="任意多边形: 形状 383"/>
              <p:cNvSpPr/>
              <p:nvPr/>
            </p:nvSpPr>
            <p:spPr>
              <a:xfrm>
                <a:off x="2294214" y="5523044"/>
                <a:ext cx="18836" cy="18836"/>
              </a:xfrm>
              <a:custGeom>
                <a:avLst/>
                <a:gdLst>
                  <a:gd name="connsiteX0" fmla="*/ 18836 w 18836"/>
                  <a:gd name="connsiteY0" fmla="*/ 9418 h 18836"/>
                  <a:gd name="connsiteX1" fmla="*/ 9418 w 18836"/>
                  <a:gd name="connsiteY1" fmla="*/ 18836 h 18836"/>
                  <a:gd name="connsiteX2" fmla="*/ 0 w 18836"/>
                  <a:gd name="connsiteY2" fmla="*/ 9418 h 18836"/>
                  <a:gd name="connsiteX3" fmla="*/ 9418 w 18836"/>
                  <a:gd name="connsiteY3" fmla="*/ 0 h 18836"/>
                  <a:gd name="connsiteX4" fmla="*/ 18836 w 18836"/>
                  <a:gd name="connsiteY4" fmla="*/ 9418 h 18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36" h="18836">
                    <a:moveTo>
                      <a:pt x="18836" y="9418"/>
                    </a:moveTo>
                    <a:cubicBezTo>
                      <a:pt x="18836" y="14620"/>
                      <a:pt x="14620" y="18836"/>
                      <a:pt x="9418" y="18836"/>
                    </a:cubicBezTo>
                    <a:cubicBezTo>
                      <a:pt x="4217" y="18836"/>
                      <a:pt x="0" y="14620"/>
                      <a:pt x="0" y="9418"/>
                    </a:cubicBezTo>
                    <a:cubicBezTo>
                      <a:pt x="0" y="4217"/>
                      <a:pt x="4217" y="0"/>
                      <a:pt x="9418" y="0"/>
                    </a:cubicBezTo>
                    <a:cubicBezTo>
                      <a:pt x="14620" y="0"/>
                      <a:pt x="18836" y="4217"/>
                      <a:pt x="18836" y="94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5" name="任意多边形: 形状 384"/>
              <p:cNvSpPr/>
              <p:nvPr/>
            </p:nvSpPr>
            <p:spPr>
              <a:xfrm>
                <a:off x="2710339" y="5511476"/>
                <a:ext cx="398644" cy="278646"/>
              </a:xfrm>
              <a:custGeom>
                <a:avLst/>
                <a:gdLst>
                  <a:gd name="connsiteX0" fmla="*/ 397626 w 398644"/>
                  <a:gd name="connsiteY0" fmla="*/ 251465 h 278646"/>
                  <a:gd name="connsiteX1" fmla="*/ 354772 w 398644"/>
                  <a:gd name="connsiteY1" fmla="*/ 14335 h 278646"/>
                  <a:gd name="connsiteX2" fmla="*/ 335032 w 398644"/>
                  <a:gd name="connsiteY2" fmla="*/ 0 h 278646"/>
                  <a:gd name="connsiteX3" fmla="*/ 20756 w 398644"/>
                  <a:gd name="connsiteY3" fmla="*/ 0 h 278646"/>
                  <a:gd name="connsiteX4" fmla="*/ 0 w 398644"/>
                  <a:gd name="connsiteY4" fmla="*/ 20756 h 278646"/>
                  <a:gd name="connsiteX5" fmla="*/ 1019 w 398644"/>
                  <a:gd name="connsiteY5" fmla="*/ 27182 h 278646"/>
                  <a:gd name="connsiteX6" fmla="*/ 43873 w 398644"/>
                  <a:gd name="connsiteY6" fmla="*/ 264311 h 278646"/>
                  <a:gd name="connsiteX7" fmla="*/ 63610 w 398644"/>
                  <a:gd name="connsiteY7" fmla="*/ 278646 h 278646"/>
                  <a:gd name="connsiteX8" fmla="*/ 377889 w 398644"/>
                  <a:gd name="connsiteY8" fmla="*/ 278646 h 278646"/>
                  <a:gd name="connsiteX9" fmla="*/ 398645 w 398644"/>
                  <a:gd name="connsiteY9" fmla="*/ 257890 h 278646"/>
                  <a:gd name="connsiteX10" fmla="*/ 397626 w 398644"/>
                  <a:gd name="connsiteY10" fmla="*/ 251465 h 278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8644" h="278646">
                    <a:moveTo>
                      <a:pt x="397626" y="251465"/>
                    </a:moveTo>
                    <a:lnTo>
                      <a:pt x="354772" y="14335"/>
                    </a:lnTo>
                    <a:cubicBezTo>
                      <a:pt x="351990" y="5787"/>
                      <a:pt x="344022" y="0"/>
                      <a:pt x="335032" y="0"/>
                    </a:cubicBezTo>
                    <a:lnTo>
                      <a:pt x="20756" y="0"/>
                    </a:lnTo>
                    <a:cubicBezTo>
                      <a:pt x="9293" y="0"/>
                      <a:pt x="0" y="9291"/>
                      <a:pt x="0" y="20756"/>
                    </a:cubicBezTo>
                    <a:cubicBezTo>
                      <a:pt x="0" y="22938"/>
                      <a:pt x="343" y="25108"/>
                      <a:pt x="1019" y="27182"/>
                    </a:cubicBezTo>
                    <a:lnTo>
                      <a:pt x="43873" y="264311"/>
                    </a:lnTo>
                    <a:cubicBezTo>
                      <a:pt x="46652" y="272860"/>
                      <a:pt x="54620" y="278646"/>
                      <a:pt x="63610" y="278646"/>
                    </a:cubicBezTo>
                    <a:lnTo>
                      <a:pt x="377889" y="278646"/>
                    </a:lnTo>
                    <a:cubicBezTo>
                      <a:pt x="389352" y="278646"/>
                      <a:pt x="398645" y="269356"/>
                      <a:pt x="398645" y="257890"/>
                    </a:cubicBezTo>
                    <a:cubicBezTo>
                      <a:pt x="398645" y="255708"/>
                      <a:pt x="398302" y="253539"/>
                      <a:pt x="397626" y="2514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6" name="任意多边形: 形状 385"/>
              <p:cNvSpPr/>
              <p:nvPr/>
            </p:nvSpPr>
            <p:spPr>
              <a:xfrm>
                <a:off x="2707879" y="5509027"/>
                <a:ext cx="403557" cy="283539"/>
              </a:xfrm>
              <a:custGeom>
                <a:avLst/>
                <a:gdLst>
                  <a:gd name="connsiteX0" fmla="*/ 380349 w 403557"/>
                  <a:gd name="connsiteY0" fmla="*/ 283539 h 283539"/>
                  <a:gd name="connsiteX1" fmla="*/ 66070 w 403557"/>
                  <a:gd name="connsiteY1" fmla="*/ 283539 h 283539"/>
                  <a:gd name="connsiteX2" fmla="*/ 44004 w 403557"/>
                  <a:gd name="connsiteY2" fmla="*/ 267514 h 283539"/>
                  <a:gd name="connsiteX3" fmla="*/ 43923 w 403557"/>
                  <a:gd name="connsiteY3" fmla="*/ 267191 h 283539"/>
                  <a:gd name="connsiteX4" fmla="*/ 1093 w 403557"/>
                  <a:gd name="connsiteY4" fmla="*/ 30221 h 283539"/>
                  <a:gd name="connsiteX5" fmla="*/ 16190 w 403557"/>
                  <a:gd name="connsiteY5" fmla="*/ 1087 h 283539"/>
                  <a:gd name="connsiteX6" fmla="*/ 23211 w 403557"/>
                  <a:gd name="connsiteY6" fmla="*/ 0 h 283539"/>
                  <a:gd name="connsiteX7" fmla="*/ 337490 w 403557"/>
                  <a:gd name="connsiteY7" fmla="*/ 0 h 283539"/>
                  <a:gd name="connsiteX8" fmla="*/ 359553 w 403557"/>
                  <a:gd name="connsiteY8" fmla="*/ 16025 h 283539"/>
                  <a:gd name="connsiteX9" fmla="*/ 359637 w 403557"/>
                  <a:gd name="connsiteY9" fmla="*/ 16348 h 283539"/>
                  <a:gd name="connsiteX10" fmla="*/ 402466 w 403557"/>
                  <a:gd name="connsiteY10" fmla="*/ 253318 h 283539"/>
                  <a:gd name="connsiteX11" fmla="*/ 387357 w 403557"/>
                  <a:gd name="connsiteY11" fmla="*/ 282454 h 283539"/>
                  <a:gd name="connsiteX12" fmla="*/ 380349 w 403557"/>
                  <a:gd name="connsiteY12" fmla="*/ 283539 h 283539"/>
                  <a:gd name="connsiteX13" fmla="*/ 48710 w 403557"/>
                  <a:gd name="connsiteY13" fmla="*/ 266153 h 283539"/>
                  <a:gd name="connsiteX14" fmla="*/ 66067 w 403557"/>
                  <a:gd name="connsiteY14" fmla="*/ 278641 h 283539"/>
                  <a:gd name="connsiteX15" fmla="*/ 380349 w 403557"/>
                  <a:gd name="connsiteY15" fmla="*/ 278641 h 283539"/>
                  <a:gd name="connsiteX16" fmla="*/ 398653 w 403557"/>
                  <a:gd name="connsiteY16" fmla="*/ 260342 h 283539"/>
                  <a:gd name="connsiteX17" fmla="*/ 397755 w 403557"/>
                  <a:gd name="connsiteY17" fmla="*/ 254673 h 283539"/>
                  <a:gd name="connsiteX18" fmla="*/ 397674 w 403557"/>
                  <a:gd name="connsiteY18" fmla="*/ 254349 h 283539"/>
                  <a:gd name="connsiteX19" fmla="*/ 354847 w 403557"/>
                  <a:gd name="connsiteY19" fmla="*/ 17389 h 283539"/>
                  <a:gd name="connsiteX20" fmla="*/ 337490 w 403557"/>
                  <a:gd name="connsiteY20" fmla="*/ 4900 h 283539"/>
                  <a:gd name="connsiteX21" fmla="*/ 23216 w 403557"/>
                  <a:gd name="connsiteY21" fmla="*/ 4900 h 283539"/>
                  <a:gd name="connsiteX22" fmla="*/ 4911 w 403557"/>
                  <a:gd name="connsiteY22" fmla="*/ 23205 h 283539"/>
                  <a:gd name="connsiteX23" fmla="*/ 5810 w 403557"/>
                  <a:gd name="connsiteY23" fmla="*/ 28871 h 283539"/>
                  <a:gd name="connsiteX24" fmla="*/ 5891 w 403557"/>
                  <a:gd name="connsiteY24" fmla="*/ 29192 h 283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03557" h="283539">
                    <a:moveTo>
                      <a:pt x="380349" y="283539"/>
                    </a:moveTo>
                    <a:lnTo>
                      <a:pt x="66070" y="283539"/>
                    </a:lnTo>
                    <a:cubicBezTo>
                      <a:pt x="56015" y="283559"/>
                      <a:pt x="47097" y="277082"/>
                      <a:pt x="44004" y="267514"/>
                    </a:cubicBezTo>
                    <a:lnTo>
                      <a:pt x="43923" y="267191"/>
                    </a:lnTo>
                    <a:lnTo>
                      <a:pt x="1093" y="30221"/>
                    </a:lnTo>
                    <a:cubicBezTo>
                      <a:pt x="-2783" y="18006"/>
                      <a:pt x="3976" y="4964"/>
                      <a:pt x="16190" y="1087"/>
                    </a:cubicBezTo>
                    <a:cubicBezTo>
                      <a:pt x="18460" y="367"/>
                      <a:pt x="20828" y="0"/>
                      <a:pt x="23211" y="0"/>
                    </a:cubicBezTo>
                    <a:lnTo>
                      <a:pt x="337490" y="0"/>
                    </a:lnTo>
                    <a:cubicBezTo>
                      <a:pt x="347544" y="-20"/>
                      <a:pt x="356460" y="6458"/>
                      <a:pt x="359553" y="16025"/>
                    </a:cubicBezTo>
                    <a:lnTo>
                      <a:pt x="359637" y="16348"/>
                    </a:lnTo>
                    <a:lnTo>
                      <a:pt x="402466" y="253318"/>
                    </a:lnTo>
                    <a:cubicBezTo>
                      <a:pt x="406340" y="265536"/>
                      <a:pt x="399574" y="278580"/>
                      <a:pt x="387357" y="282454"/>
                    </a:cubicBezTo>
                    <a:cubicBezTo>
                      <a:pt x="385089" y="283172"/>
                      <a:pt x="382726" y="283539"/>
                      <a:pt x="380349" y="283539"/>
                    </a:cubicBezTo>
                    <a:close/>
                    <a:moveTo>
                      <a:pt x="48710" y="266153"/>
                    </a:moveTo>
                    <a:cubicBezTo>
                      <a:pt x="51196" y="273624"/>
                      <a:pt x="58194" y="278659"/>
                      <a:pt x="66067" y="278641"/>
                    </a:cubicBezTo>
                    <a:lnTo>
                      <a:pt x="380349" y="278641"/>
                    </a:lnTo>
                    <a:cubicBezTo>
                      <a:pt x="390457" y="278644"/>
                      <a:pt x="398653" y="270450"/>
                      <a:pt x="398653" y="260342"/>
                    </a:cubicBezTo>
                    <a:cubicBezTo>
                      <a:pt x="398653" y="258417"/>
                      <a:pt x="398350" y="256504"/>
                      <a:pt x="397755" y="254673"/>
                    </a:cubicBezTo>
                    <a:lnTo>
                      <a:pt x="397674" y="254349"/>
                    </a:lnTo>
                    <a:lnTo>
                      <a:pt x="354847" y="17389"/>
                    </a:lnTo>
                    <a:cubicBezTo>
                      <a:pt x="352359" y="9920"/>
                      <a:pt x="345363" y="4885"/>
                      <a:pt x="337490" y="4900"/>
                    </a:cubicBezTo>
                    <a:lnTo>
                      <a:pt x="23216" y="4900"/>
                    </a:lnTo>
                    <a:cubicBezTo>
                      <a:pt x="13107" y="4900"/>
                      <a:pt x="4911" y="13096"/>
                      <a:pt x="4911" y="23205"/>
                    </a:cubicBezTo>
                    <a:cubicBezTo>
                      <a:pt x="4911" y="25130"/>
                      <a:pt x="5215" y="27042"/>
                      <a:pt x="5810" y="28871"/>
                    </a:cubicBezTo>
                    <a:lnTo>
                      <a:pt x="5891" y="29192"/>
                    </a:ln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7" name="任意多边形: 形状 386"/>
              <p:cNvSpPr/>
              <p:nvPr/>
            </p:nvSpPr>
            <p:spPr>
              <a:xfrm>
                <a:off x="2726729" y="5525493"/>
                <a:ext cx="369971" cy="250607"/>
              </a:xfrm>
              <a:custGeom>
                <a:avLst/>
                <a:gdLst>
                  <a:gd name="connsiteX0" fmla="*/ 369972 w 369971"/>
                  <a:gd name="connsiteY0" fmla="*/ 250608 h 250607"/>
                  <a:gd name="connsiteX1" fmla="*/ 325159 w 369971"/>
                  <a:gd name="connsiteY1" fmla="*/ 7518 h 250607"/>
                  <a:gd name="connsiteX2" fmla="*/ 314805 w 369971"/>
                  <a:gd name="connsiteY2" fmla="*/ 0 h 250607"/>
                  <a:gd name="connsiteX3" fmla="*/ 10885 w 369971"/>
                  <a:gd name="connsiteY3" fmla="*/ 0 h 250607"/>
                  <a:gd name="connsiteX4" fmla="*/ 0 w 369971"/>
                  <a:gd name="connsiteY4" fmla="*/ 10885 h 250607"/>
                  <a:gd name="connsiteX5" fmla="*/ 534 w 369971"/>
                  <a:gd name="connsiteY5" fmla="*/ 14252 h 250607"/>
                  <a:gd name="connsiteX6" fmla="*/ 43143 w 369971"/>
                  <a:gd name="connsiteY6" fmla="*/ 250608 h 250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9971" h="250607">
                    <a:moveTo>
                      <a:pt x="369972" y="250608"/>
                    </a:moveTo>
                    <a:lnTo>
                      <a:pt x="325159" y="7518"/>
                    </a:lnTo>
                    <a:cubicBezTo>
                      <a:pt x="323699" y="3034"/>
                      <a:pt x="319519" y="0"/>
                      <a:pt x="314805" y="0"/>
                    </a:cubicBezTo>
                    <a:lnTo>
                      <a:pt x="10885" y="0"/>
                    </a:lnTo>
                    <a:cubicBezTo>
                      <a:pt x="4873" y="0"/>
                      <a:pt x="0" y="4873"/>
                      <a:pt x="0" y="10885"/>
                    </a:cubicBezTo>
                    <a:cubicBezTo>
                      <a:pt x="0" y="12029"/>
                      <a:pt x="181" y="13165"/>
                      <a:pt x="534" y="14252"/>
                    </a:cubicBezTo>
                    <a:lnTo>
                      <a:pt x="43143" y="250608"/>
                    </a:ln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8" name="任意多边形: 形状 387"/>
              <p:cNvSpPr/>
              <p:nvPr/>
            </p:nvSpPr>
            <p:spPr>
              <a:xfrm>
                <a:off x="2724279" y="5523042"/>
                <a:ext cx="375360" cy="255507"/>
              </a:xfrm>
              <a:custGeom>
                <a:avLst/>
                <a:gdLst>
                  <a:gd name="connsiteX0" fmla="*/ 375361 w 375360"/>
                  <a:gd name="connsiteY0" fmla="*/ 255508 h 255507"/>
                  <a:gd name="connsiteX1" fmla="*/ 43548 w 375360"/>
                  <a:gd name="connsiteY1" fmla="*/ 255508 h 255507"/>
                  <a:gd name="connsiteX2" fmla="*/ 606 w 375360"/>
                  <a:gd name="connsiteY2" fmla="*/ 17296 h 255507"/>
                  <a:gd name="connsiteX3" fmla="*/ 9375 w 375360"/>
                  <a:gd name="connsiteY3" fmla="*/ 602 h 255507"/>
                  <a:gd name="connsiteX4" fmla="*/ 13340 w 375360"/>
                  <a:gd name="connsiteY4" fmla="*/ 0 h 255507"/>
                  <a:gd name="connsiteX5" fmla="*/ 317260 w 375360"/>
                  <a:gd name="connsiteY5" fmla="*/ 0 h 255507"/>
                  <a:gd name="connsiteX6" fmla="*/ 329943 w 375360"/>
                  <a:gd name="connsiteY6" fmla="*/ 9210 h 255507"/>
                  <a:gd name="connsiteX7" fmla="*/ 330021 w 375360"/>
                  <a:gd name="connsiteY7" fmla="*/ 9523 h 255507"/>
                  <a:gd name="connsiteX8" fmla="*/ 47645 w 375360"/>
                  <a:gd name="connsiteY8" fmla="*/ 250610 h 255507"/>
                  <a:gd name="connsiteX9" fmla="*/ 369483 w 375360"/>
                  <a:gd name="connsiteY9" fmla="*/ 250610 h 255507"/>
                  <a:gd name="connsiteX10" fmla="*/ 325248 w 375360"/>
                  <a:gd name="connsiteY10" fmla="*/ 10581 h 255507"/>
                  <a:gd name="connsiteX11" fmla="*/ 317273 w 375360"/>
                  <a:gd name="connsiteY11" fmla="*/ 4898 h 255507"/>
                  <a:gd name="connsiteX12" fmla="*/ 13335 w 375360"/>
                  <a:gd name="connsiteY12" fmla="*/ 4898 h 255507"/>
                  <a:gd name="connsiteX13" fmla="*/ 4899 w 375360"/>
                  <a:gd name="connsiteY13" fmla="*/ 13334 h 255507"/>
                  <a:gd name="connsiteX14" fmla="*/ 5313 w 375360"/>
                  <a:gd name="connsiteY14" fmla="*/ 15947 h 255507"/>
                  <a:gd name="connsiteX15" fmla="*/ 5394 w 375360"/>
                  <a:gd name="connsiteY15" fmla="*/ 16270 h 255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5360" h="255507">
                    <a:moveTo>
                      <a:pt x="375361" y="255508"/>
                    </a:moveTo>
                    <a:lnTo>
                      <a:pt x="43548" y="255508"/>
                    </a:lnTo>
                    <a:lnTo>
                      <a:pt x="606" y="17296"/>
                    </a:lnTo>
                    <a:cubicBezTo>
                      <a:pt x="-1583" y="10265"/>
                      <a:pt x="2345" y="2792"/>
                      <a:pt x="9375" y="602"/>
                    </a:cubicBezTo>
                    <a:cubicBezTo>
                      <a:pt x="10658" y="203"/>
                      <a:pt x="11995" y="0"/>
                      <a:pt x="13340" y="0"/>
                    </a:cubicBezTo>
                    <a:lnTo>
                      <a:pt x="317260" y="0"/>
                    </a:lnTo>
                    <a:cubicBezTo>
                      <a:pt x="323039" y="-10"/>
                      <a:pt x="328162" y="3712"/>
                      <a:pt x="329943" y="9210"/>
                    </a:cubicBezTo>
                    <a:lnTo>
                      <a:pt x="330021" y="9523"/>
                    </a:lnTo>
                    <a:close/>
                    <a:moveTo>
                      <a:pt x="47645" y="250610"/>
                    </a:moveTo>
                    <a:lnTo>
                      <a:pt x="369483" y="250610"/>
                    </a:lnTo>
                    <a:lnTo>
                      <a:pt x="325248" y="10581"/>
                    </a:lnTo>
                    <a:cubicBezTo>
                      <a:pt x="324080" y="7175"/>
                      <a:pt x="320875" y="4890"/>
                      <a:pt x="317273" y="4898"/>
                    </a:cubicBezTo>
                    <a:lnTo>
                      <a:pt x="13335" y="4898"/>
                    </a:lnTo>
                    <a:cubicBezTo>
                      <a:pt x="8675" y="4898"/>
                      <a:pt x="4899" y="8674"/>
                      <a:pt x="4899" y="13334"/>
                    </a:cubicBezTo>
                    <a:cubicBezTo>
                      <a:pt x="4899" y="14220"/>
                      <a:pt x="5038" y="15102"/>
                      <a:pt x="5313" y="15947"/>
                    </a:cubicBezTo>
                    <a:lnTo>
                      <a:pt x="5394" y="16270"/>
                    </a:ln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9" name="任意多边形: 形状 388"/>
              <p:cNvSpPr/>
              <p:nvPr/>
            </p:nvSpPr>
            <p:spPr>
              <a:xfrm>
                <a:off x="2869670" y="5561821"/>
                <a:ext cx="81327" cy="157423"/>
              </a:xfrm>
              <a:custGeom>
                <a:avLst/>
                <a:gdLst>
                  <a:gd name="connsiteX0" fmla="*/ 47205 w 81327"/>
                  <a:gd name="connsiteY0" fmla="*/ 76111 h 157423"/>
                  <a:gd name="connsiteX1" fmla="*/ 15699 w 81327"/>
                  <a:gd name="connsiteY1" fmla="*/ 31590 h 157423"/>
                  <a:gd name="connsiteX2" fmla="*/ 28651 w 81327"/>
                  <a:gd name="connsiteY2" fmla="*/ 0 h 157423"/>
                  <a:gd name="connsiteX3" fmla="*/ 76084 w 81327"/>
                  <a:gd name="connsiteY3" fmla="*/ 104769 h 157423"/>
                  <a:gd name="connsiteX4" fmla="*/ 0 w 81327"/>
                  <a:gd name="connsiteY4" fmla="*/ 157423 h 157423"/>
                  <a:gd name="connsiteX5" fmla="*/ 0 w 81327"/>
                  <a:gd name="connsiteY5" fmla="*/ 123319 h 157423"/>
                  <a:gd name="connsiteX6" fmla="*/ 47205 w 81327"/>
                  <a:gd name="connsiteY6" fmla="*/ 76111 h 157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327" h="157423">
                    <a:moveTo>
                      <a:pt x="47205" y="76111"/>
                    </a:moveTo>
                    <a:cubicBezTo>
                      <a:pt x="47201" y="56092"/>
                      <a:pt x="34577" y="38253"/>
                      <a:pt x="15699" y="31590"/>
                    </a:cubicBezTo>
                    <a:lnTo>
                      <a:pt x="28651" y="0"/>
                    </a:lnTo>
                    <a:cubicBezTo>
                      <a:pt x="70680" y="15834"/>
                      <a:pt x="91918" y="62741"/>
                      <a:pt x="76084" y="104769"/>
                    </a:cubicBezTo>
                    <a:cubicBezTo>
                      <a:pt x="64151" y="136445"/>
                      <a:pt x="33847" y="157416"/>
                      <a:pt x="0" y="157423"/>
                    </a:cubicBezTo>
                    <a:lnTo>
                      <a:pt x="0" y="123319"/>
                    </a:lnTo>
                    <a:cubicBezTo>
                      <a:pt x="26072" y="123317"/>
                      <a:pt x="47205" y="102183"/>
                      <a:pt x="47205" y="76111"/>
                    </a:cubicBez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0" name="任意多边形: 形状 389"/>
              <p:cNvSpPr/>
              <p:nvPr/>
            </p:nvSpPr>
            <p:spPr>
              <a:xfrm>
                <a:off x="2869670" y="5561821"/>
                <a:ext cx="81327" cy="157423"/>
              </a:xfrm>
              <a:custGeom>
                <a:avLst/>
                <a:gdLst>
                  <a:gd name="connsiteX0" fmla="*/ 47205 w 81327"/>
                  <a:gd name="connsiteY0" fmla="*/ 76111 h 157423"/>
                  <a:gd name="connsiteX1" fmla="*/ 15699 w 81327"/>
                  <a:gd name="connsiteY1" fmla="*/ 31590 h 157423"/>
                  <a:gd name="connsiteX2" fmla="*/ 28651 w 81327"/>
                  <a:gd name="connsiteY2" fmla="*/ 0 h 157423"/>
                  <a:gd name="connsiteX3" fmla="*/ 76084 w 81327"/>
                  <a:gd name="connsiteY3" fmla="*/ 104769 h 157423"/>
                  <a:gd name="connsiteX4" fmla="*/ 0 w 81327"/>
                  <a:gd name="connsiteY4" fmla="*/ 157423 h 157423"/>
                  <a:gd name="connsiteX5" fmla="*/ 0 w 81327"/>
                  <a:gd name="connsiteY5" fmla="*/ 123319 h 157423"/>
                  <a:gd name="connsiteX6" fmla="*/ 47205 w 81327"/>
                  <a:gd name="connsiteY6" fmla="*/ 76111 h 157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327" h="157423">
                    <a:moveTo>
                      <a:pt x="47205" y="76111"/>
                    </a:moveTo>
                    <a:cubicBezTo>
                      <a:pt x="47201" y="56092"/>
                      <a:pt x="34577" y="38253"/>
                      <a:pt x="15699" y="31590"/>
                    </a:cubicBezTo>
                    <a:lnTo>
                      <a:pt x="28651" y="0"/>
                    </a:lnTo>
                    <a:cubicBezTo>
                      <a:pt x="70680" y="15834"/>
                      <a:pt x="91918" y="62741"/>
                      <a:pt x="76084" y="104769"/>
                    </a:cubicBezTo>
                    <a:cubicBezTo>
                      <a:pt x="64151" y="136445"/>
                      <a:pt x="33847" y="157416"/>
                      <a:pt x="0" y="157423"/>
                    </a:cubicBezTo>
                    <a:lnTo>
                      <a:pt x="0" y="123319"/>
                    </a:lnTo>
                    <a:cubicBezTo>
                      <a:pt x="26072" y="123317"/>
                      <a:pt x="47205" y="102183"/>
                      <a:pt x="47205" y="76111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1" name="任意多边形: 形状 390"/>
              <p:cNvSpPr/>
              <p:nvPr/>
            </p:nvSpPr>
            <p:spPr>
              <a:xfrm>
                <a:off x="2788353" y="5637932"/>
                <a:ext cx="81312" cy="81312"/>
              </a:xfrm>
              <a:custGeom>
                <a:avLst/>
                <a:gdLst>
                  <a:gd name="connsiteX0" fmla="*/ 0 w 81312"/>
                  <a:gd name="connsiteY0" fmla="*/ 0 h 81312"/>
                  <a:gd name="connsiteX1" fmla="*/ 34102 w 81312"/>
                  <a:gd name="connsiteY1" fmla="*/ 0 h 81312"/>
                  <a:gd name="connsiteX2" fmla="*/ 81312 w 81312"/>
                  <a:gd name="connsiteY2" fmla="*/ 47208 h 81312"/>
                  <a:gd name="connsiteX3" fmla="*/ 81312 w 81312"/>
                  <a:gd name="connsiteY3" fmla="*/ 81312 h 81312"/>
                  <a:gd name="connsiteX4" fmla="*/ 0 w 81312"/>
                  <a:gd name="connsiteY4" fmla="*/ 0 h 81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312" h="81312">
                    <a:moveTo>
                      <a:pt x="0" y="0"/>
                    </a:moveTo>
                    <a:lnTo>
                      <a:pt x="34102" y="0"/>
                    </a:lnTo>
                    <a:cubicBezTo>
                      <a:pt x="34104" y="26072"/>
                      <a:pt x="55240" y="47208"/>
                      <a:pt x="81312" y="47208"/>
                    </a:cubicBezTo>
                    <a:lnTo>
                      <a:pt x="81312" y="81312"/>
                    </a:lnTo>
                    <a:cubicBezTo>
                      <a:pt x="36406" y="81310"/>
                      <a:pt x="3" y="44906"/>
                      <a:pt x="0" y="0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2" name="任意多边形: 形状 391"/>
              <p:cNvSpPr/>
              <p:nvPr/>
            </p:nvSpPr>
            <p:spPr>
              <a:xfrm>
                <a:off x="2788353" y="5558635"/>
                <a:ext cx="68999" cy="79297"/>
              </a:xfrm>
              <a:custGeom>
                <a:avLst/>
                <a:gdLst>
                  <a:gd name="connsiteX0" fmla="*/ 0 w 68999"/>
                  <a:gd name="connsiteY0" fmla="*/ 79297 h 79297"/>
                  <a:gd name="connsiteX1" fmla="*/ 63223 w 68999"/>
                  <a:gd name="connsiteY1" fmla="*/ 0 h 79297"/>
                  <a:gd name="connsiteX2" fmla="*/ 69000 w 68999"/>
                  <a:gd name="connsiteY2" fmla="*/ 33713 h 79297"/>
                  <a:gd name="connsiteX3" fmla="*/ 34092 w 68999"/>
                  <a:gd name="connsiteY3" fmla="*/ 79297 h 79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9" h="79297">
                    <a:moveTo>
                      <a:pt x="0" y="79297"/>
                    </a:moveTo>
                    <a:cubicBezTo>
                      <a:pt x="3" y="41355"/>
                      <a:pt x="26234" y="8453"/>
                      <a:pt x="63223" y="0"/>
                    </a:cubicBezTo>
                    <a:lnTo>
                      <a:pt x="69000" y="33713"/>
                    </a:lnTo>
                    <a:cubicBezTo>
                      <a:pt x="48403" y="39279"/>
                      <a:pt x="34097" y="57963"/>
                      <a:pt x="34092" y="79297"/>
                    </a:cubicBezTo>
                    <a:close/>
                  </a:path>
                </a:pathLst>
              </a:custGeom>
              <a:solidFill>
                <a:srgbClr val="146BE8">
                  <a:alpha val="5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3" name="任意多边形: 形状 392"/>
              <p:cNvSpPr/>
              <p:nvPr/>
            </p:nvSpPr>
            <p:spPr>
              <a:xfrm>
                <a:off x="2851576" y="5556616"/>
                <a:ext cx="46740" cy="36791"/>
              </a:xfrm>
              <a:custGeom>
                <a:avLst/>
                <a:gdLst>
                  <a:gd name="connsiteX0" fmla="*/ 0 w 46740"/>
                  <a:gd name="connsiteY0" fmla="*/ 2019 h 36791"/>
                  <a:gd name="connsiteX1" fmla="*/ 46740 w 46740"/>
                  <a:gd name="connsiteY1" fmla="*/ 5202 h 36791"/>
                  <a:gd name="connsiteX2" fmla="*/ 33788 w 46740"/>
                  <a:gd name="connsiteY2" fmla="*/ 36792 h 36791"/>
                  <a:gd name="connsiteX3" fmla="*/ 5777 w 46740"/>
                  <a:gd name="connsiteY3" fmla="*/ 35729 h 36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740" h="36791">
                    <a:moveTo>
                      <a:pt x="0" y="2019"/>
                    </a:moveTo>
                    <a:cubicBezTo>
                      <a:pt x="15557" y="-1505"/>
                      <a:pt x="31805" y="-398"/>
                      <a:pt x="46740" y="5202"/>
                    </a:cubicBezTo>
                    <a:lnTo>
                      <a:pt x="33788" y="36792"/>
                    </a:lnTo>
                    <a:cubicBezTo>
                      <a:pt x="24770" y="33628"/>
                      <a:pt x="15009" y="33258"/>
                      <a:pt x="5777" y="35729"/>
                    </a:cubicBezTo>
                    <a:close/>
                  </a:path>
                </a:pathLst>
              </a:custGeom>
              <a:solidFill>
                <a:srgbClr val="146BE8">
                  <a:alpha val="2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4" name="任意多边形: 形状 393"/>
              <p:cNvSpPr/>
              <p:nvPr/>
            </p:nvSpPr>
            <p:spPr>
              <a:xfrm>
                <a:off x="2756540" y="5770280"/>
                <a:ext cx="508365" cy="19227"/>
              </a:xfrm>
              <a:custGeom>
                <a:avLst/>
                <a:gdLst>
                  <a:gd name="connsiteX0" fmla="*/ 498752 w 508365"/>
                  <a:gd name="connsiteY0" fmla="*/ 0 h 19227"/>
                  <a:gd name="connsiteX1" fmla="*/ 508366 w 508365"/>
                  <a:gd name="connsiteY1" fmla="*/ 0 h 19227"/>
                  <a:gd name="connsiteX2" fmla="*/ 508366 w 508365"/>
                  <a:gd name="connsiteY2" fmla="*/ 19228 h 19227"/>
                  <a:gd name="connsiteX3" fmla="*/ 498752 w 508365"/>
                  <a:gd name="connsiteY3" fmla="*/ 19228 h 19227"/>
                  <a:gd name="connsiteX4" fmla="*/ 9614 w 508365"/>
                  <a:gd name="connsiteY4" fmla="*/ 19228 h 19227"/>
                  <a:gd name="connsiteX5" fmla="*/ 0 w 508365"/>
                  <a:gd name="connsiteY5" fmla="*/ 19228 h 19227"/>
                  <a:gd name="connsiteX6" fmla="*/ 0 w 508365"/>
                  <a:gd name="connsiteY6" fmla="*/ 0 h 19227"/>
                  <a:gd name="connsiteX7" fmla="*/ 9614 w 508365"/>
                  <a:gd name="connsiteY7" fmla="*/ 0 h 19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8365" h="19227">
                    <a:moveTo>
                      <a:pt x="498752" y="0"/>
                    </a:moveTo>
                    <a:cubicBezTo>
                      <a:pt x="504061" y="0"/>
                      <a:pt x="508366" y="0"/>
                      <a:pt x="508366" y="0"/>
                    </a:cubicBezTo>
                    <a:lnTo>
                      <a:pt x="508366" y="19228"/>
                    </a:lnTo>
                    <a:cubicBezTo>
                      <a:pt x="508366" y="19228"/>
                      <a:pt x="504061" y="19228"/>
                      <a:pt x="498752" y="19228"/>
                    </a:cubicBezTo>
                    <a:lnTo>
                      <a:pt x="9614" y="19228"/>
                    </a:lnTo>
                    <a:cubicBezTo>
                      <a:pt x="4304" y="19228"/>
                      <a:pt x="0" y="19228"/>
                      <a:pt x="0" y="19228"/>
                    </a:cubicBezTo>
                    <a:lnTo>
                      <a:pt x="0" y="0"/>
                    </a:lnTo>
                    <a:cubicBezTo>
                      <a:pt x="0" y="0"/>
                      <a:pt x="4304" y="0"/>
                      <a:pt x="96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5" name="任意多边形: 形状 394"/>
              <p:cNvSpPr/>
              <p:nvPr/>
            </p:nvSpPr>
            <p:spPr>
              <a:xfrm>
                <a:off x="2754089" y="5767831"/>
                <a:ext cx="513265" cy="24125"/>
              </a:xfrm>
              <a:custGeom>
                <a:avLst/>
                <a:gdLst>
                  <a:gd name="connsiteX0" fmla="*/ 501203 w 513265"/>
                  <a:gd name="connsiteY0" fmla="*/ 24126 h 24125"/>
                  <a:gd name="connsiteX1" fmla="*/ 12063 w 513265"/>
                  <a:gd name="connsiteY1" fmla="*/ 24126 h 24125"/>
                  <a:gd name="connsiteX2" fmla="*/ 0 w 513265"/>
                  <a:gd name="connsiteY2" fmla="*/ 12063 h 24125"/>
                  <a:gd name="connsiteX3" fmla="*/ 12063 w 513265"/>
                  <a:gd name="connsiteY3" fmla="*/ 0 h 24125"/>
                  <a:gd name="connsiteX4" fmla="*/ 501203 w 513265"/>
                  <a:gd name="connsiteY4" fmla="*/ 0 h 24125"/>
                  <a:gd name="connsiteX5" fmla="*/ 513266 w 513265"/>
                  <a:gd name="connsiteY5" fmla="*/ 12063 h 24125"/>
                  <a:gd name="connsiteX6" fmla="*/ 501203 w 513265"/>
                  <a:gd name="connsiteY6" fmla="*/ 24126 h 24125"/>
                  <a:gd name="connsiteX7" fmla="*/ 12063 w 513265"/>
                  <a:gd name="connsiteY7" fmla="*/ 4898 h 24125"/>
                  <a:gd name="connsiteX8" fmla="*/ 4898 w 513265"/>
                  <a:gd name="connsiteY8" fmla="*/ 12063 h 24125"/>
                  <a:gd name="connsiteX9" fmla="*/ 12063 w 513265"/>
                  <a:gd name="connsiteY9" fmla="*/ 19228 h 24125"/>
                  <a:gd name="connsiteX10" fmla="*/ 501203 w 513265"/>
                  <a:gd name="connsiteY10" fmla="*/ 19228 h 24125"/>
                  <a:gd name="connsiteX11" fmla="*/ 508368 w 513265"/>
                  <a:gd name="connsiteY11" fmla="*/ 12063 h 24125"/>
                  <a:gd name="connsiteX12" fmla="*/ 501203 w 513265"/>
                  <a:gd name="connsiteY12" fmla="*/ 4898 h 2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3265" h="24125">
                    <a:moveTo>
                      <a:pt x="501203" y="24126"/>
                    </a:moveTo>
                    <a:lnTo>
                      <a:pt x="12063" y="24126"/>
                    </a:lnTo>
                    <a:cubicBezTo>
                      <a:pt x="5399" y="24126"/>
                      <a:pt x="0" y="18726"/>
                      <a:pt x="0" y="12063"/>
                    </a:cubicBezTo>
                    <a:cubicBezTo>
                      <a:pt x="0" y="5400"/>
                      <a:pt x="5399" y="0"/>
                      <a:pt x="12063" y="0"/>
                    </a:cubicBezTo>
                    <a:lnTo>
                      <a:pt x="501203" y="0"/>
                    </a:lnTo>
                    <a:cubicBezTo>
                      <a:pt x="507866" y="0"/>
                      <a:pt x="513266" y="5400"/>
                      <a:pt x="513266" y="12063"/>
                    </a:cubicBezTo>
                    <a:cubicBezTo>
                      <a:pt x="513266" y="18726"/>
                      <a:pt x="507866" y="24126"/>
                      <a:pt x="501203" y="24126"/>
                    </a:cubicBezTo>
                    <a:close/>
                    <a:moveTo>
                      <a:pt x="12063" y="4898"/>
                    </a:moveTo>
                    <a:cubicBezTo>
                      <a:pt x="8106" y="4898"/>
                      <a:pt x="4898" y="8106"/>
                      <a:pt x="4898" y="12063"/>
                    </a:cubicBezTo>
                    <a:cubicBezTo>
                      <a:pt x="4898" y="16020"/>
                      <a:pt x="8106" y="19228"/>
                      <a:pt x="12063" y="19228"/>
                    </a:cubicBezTo>
                    <a:lnTo>
                      <a:pt x="501203" y="19228"/>
                    </a:lnTo>
                    <a:cubicBezTo>
                      <a:pt x="505160" y="19228"/>
                      <a:pt x="508368" y="16020"/>
                      <a:pt x="508368" y="12063"/>
                    </a:cubicBezTo>
                    <a:cubicBezTo>
                      <a:pt x="508368" y="8106"/>
                      <a:pt x="505160" y="4898"/>
                      <a:pt x="501203" y="489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6" name="任意多边形: 形状 395"/>
              <p:cNvSpPr/>
              <p:nvPr/>
            </p:nvSpPr>
            <p:spPr>
              <a:xfrm>
                <a:off x="3134167" y="5130301"/>
                <a:ext cx="228081" cy="232265"/>
              </a:xfrm>
              <a:custGeom>
                <a:avLst/>
                <a:gdLst>
                  <a:gd name="connsiteX0" fmla="*/ 0 w 228081"/>
                  <a:gd name="connsiteY0" fmla="*/ 142718 h 232265"/>
                  <a:gd name="connsiteX1" fmla="*/ 119795 w 228081"/>
                  <a:gd name="connsiteY1" fmla="*/ 231740 h 232265"/>
                  <a:gd name="connsiteX2" fmla="*/ 228081 w 228081"/>
                  <a:gd name="connsiteY2" fmla="*/ 142581 h 232265"/>
                  <a:gd name="connsiteX3" fmla="*/ 201610 w 228081"/>
                  <a:gd name="connsiteY3" fmla="*/ 136161 h 232265"/>
                  <a:gd name="connsiteX4" fmla="*/ 167652 w 228081"/>
                  <a:gd name="connsiteY4" fmla="*/ 98606 h 232265"/>
                  <a:gd name="connsiteX5" fmla="*/ 168054 w 228081"/>
                  <a:gd name="connsiteY5" fmla="*/ 0 h 232265"/>
                  <a:gd name="connsiteX6" fmla="*/ 49877 w 228081"/>
                  <a:gd name="connsiteY6" fmla="*/ 26893 h 232265"/>
                  <a:gd name="connsiteX7" fmla="*/ 22044 w 228081"/>
                  <a:gd name="connsiteY7" fmla="*/ 137116 h 232265"/>
                  <a:gd name="connsiteX8" fmla="*/ 0 w 228081"/>
                  <a:gd name="connsiteY8" fmla="*/ 142718 h 23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8081" h="232265">
                    <a:moveTo>
                      <a:pt x="0" y="142718"/>
                    </a:moveTo>
                    <a:cubicBezTo>
                      <a:pt x="531" y="142650"/>
                      <a:pt x="6413" y="240249"/>
                      <a:pt x="119795" y="231740"/>
                    </a:cubicBezTo>
                    <a:cubicBezTo>
                      <a:pt x="198279" y="225862"/>
                      <a:pt x="226269" y="142581"/>
                      <a:pt x="228081" y="142581"/>
                    </a:cubicBezTo>
                    <a:cubicBezTo>
                      <a:pt x="219608" y="140781"/>
                      <a:pt x="205356" y="138173"/>
                      <a:pt x="201610" y="136161"/>
                    </a:cubicBezTo>
                    <a:cubicBezTo>
                      <a:pt x="189243" y="129519"/>
                      <a:pt x="171636" y="122609"/>
                      <a:pt x="167652" y="98606"/>
                    </a:cubicBezTo>
                    <a:cubicBezTo>
                      <a:pt x="165358" y="84773"/>
                      <a:pt x="169251" y="13997"/>
                      <a:pt x="168054" y="0"/>
                    </a:cubicBezTo>
                    <a:lnTo>
                      <a:pt x="49877" y="26893"/>
                    </a:lnTo>
                    <a:cubicBezTo>
                      <a:pt x="51562" y="56455"/>
                      <a:pt x="63346" y="124987"/>
                      <a:pt x="22044" y="137116"/>
                    </a:cubicBezTo>
                    <a:cubicBezTo>
                      <a:pt x="15165" y="139121"/>
                      <a:pt x="7765" y="140968"/>
                      <a:pt x="0" y="142718"/>
                    </a:cubicBezTo>
                    <a:close/>
                  </a:path>
                </a:pathLst>
              </a:custGeom>
              <a:solidFill>
                <a:srgbClr val="FAA89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7" name="任意多边形: 形状 396"/>
              <p:cNvSpPr/>
              <p:nvPr/>
            </p:nvSpPr>
            <p:spPr>
              <a:xfrm>
                <a:off x="3112792" y="4932490"/>
                <a:ext cx="207902" cy="271228"/>
              </a:xfrm>
              <a:custGeom>
                <a:avLst/>
                <a:gdLst>
                  <a:gd name="connsiteX0" fmla="*/ 74570 w 207902"/>
                  <a:gd name="connsiteY0" fmla="*/ 270813 h 271228"/>
                  <a:gd name="connsiteX1" fmla="*/ 194735 w 207902"/>
                  <a:gd name="connsiteY1" fmla="*/ 190798 h 271228"/>
                  <a:gd name="connsiteX2" fmla="*/ 205108 w 207902"/>
                  <a:gd name="connsiteY2" fmla="*/ 133496 h 271228"/>
                  <a:gd name="connsiteX3" fmla="*/ 132803 w 207902"/>
                  <a:gd name="connsiteY3" fmla="*/ 1658 h 271228"/>
                  <a:gd name="connsiteX4" fmla="*/ 132803 w 207902"/>
                  <a:gd name="connsiteY4" fmla="*/ 1658 h 271228"/>
                  <a:gd name="connsiteX5" fmla="*/ 7510 w 207902"/>
                  <a:gd name="connsiteY5" fmla="*/ 97705 h 271228"/>
                  <a:gd name="connsiteX6" fmla="*/ 2916 w 207902"/>
                  <a:gd name="connsiteY6" fmla="*/ 123069 h 271228"/>
                  <a:gd name="connsiteX7" fmla="*/ 435 w 207902"/>
                  <a:gd name="connsiteY7" fmla="*/ 149477 h 271228"/>
                  <a:gd name="connsiteX8" fmla="*/ 10157 w 207902"/>
                  <a:gd name="connsiteY8" fmla="*/ 234553 h 271228"/>
                  <a:gd name="connsiteX9" fmla="*/ 74570 w 207902"/>
                  <a:gd name="connsiteY9" fmla="*/ 270813 h 27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7902" h="271228">
                    <a:moveTo>
                      <a:pt x="74570" y="270813"/>
                    </a:moveTo>
                    <a:cubicBezTo>
                      <a:pt x="122153" y="274486"/>
                      <a:pt x="183236" y="254293"/>
                      <a:pt x="194735" y="190798"/>
                    </a:cubicBezTo>
                    <a:lnTo>
                      <a:pt x="205108" y="133496"/>
                    </a:lnTo>
                    <a:cubicBezTo>
                      <a:pt x="216618" y="69999"/>
                      <a:pt x="192588" y="12487"/>
                      <a:pt x="132803" y="1658"/>
                    </a:cubicBezTo>
                    <a:lnTo>
                      <a:pt x="132803" y="1658"/>
                    </a:lnTo>
                    <a:cubicBezTo>
                      <a:pt x="73018" y="-9171"/>
                      <a:pt x="19009" y="34210"/>
                      <a:pt x="7510" y="97705"/>
                    </a:cubicBezTo>
                    <a:lnTo>
                      <a:pt x="2916" y="123069"/>
                    </a:lnTo>
                    <a:cubicBezTo>
                      <a:pt x="1488" y="131804"/>
                      <a:pt x="661" y="140627"/>
                      <a:pt x="435" y="149477"/>
                    </a:cubicBezTo>
                    <a:cubicBezTo>
                      <a:pt x="-334" y="172861"/>
                      <a:pt x="-1411" y="208427"/>
                      <a:pt x="10157" y="234553"/>
                    </a:cubicBezTo>
                    <a:cubicBezTo>
                      <a:pt x="21081" y="259227"/>
                      <a:pt x="44171" y="268467"/>
                      <a:pt x="74570" y="270813"/>
                    </a:cubicBezTo>
                    <a:close/>
                  </a:path>
                </a:pathLst>
              </a:custGeom>
              <a:solidFill>
                <a:srgbClr val="FAA89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8" name="任意多边形: 形状 397"/>
              <p:cNvSpPr/>
              <p:nvPr/>
            </p:nvSpPr>
            <p:spPr>
              <a:xfrm>
                <a:off x="3109058" y="4902861"/>
                <a:ext cx="255683" cy="306779"/>
              </a:xfrm>
              <a:custGeom>
                <a:avLst/>
                <a:gdLst>
                  <a:gd name="connsiteX0" fmla="*/ 185015 w 255683"/>
                  <a:gd name="connsiteY0" fmla="*/ 28044 h 306779"/>
                  <a:gd name="connsiteX1" fmla="*/ 126756 w 255683"/>
                  <a:gd name="connsiteY1" fmla="*/ 18139 h 306779"/>
                  <a:gd name="connsiteX2" fmla="*/ 114289 w 255683"/>
                  <a:gd name="connsiteY2" fmla="*/ 2273 h 306779"/>
                  <a:gd name="connsiteX3" fmla="*/ 82572 w 255683"/>
                  <a:gd name="connsiteY3" fmla="*/ 17441 h 306779"/>
                  <a:gd name="connsiteX4" fmla="*/ 62962 w 255683"/>
                  <a:gd name="connsiteY4" fmla="*/ 1034 h 306779"/>
                  <a:gd name="connsiteX5" fmla="*/ 38396 w 255683"/>
                  <a:gd name="connsiteY5" fmla="*/ 27368 h 306779"/>
                  <a:gd name="connsiteX6" fmla="*/ 129 w 255683"/>
                  <a:gd name="connsiteY6" fmla="*/ 37455 h 306779"/>
                  <a:gd name="connsiteX7" fmla="*/ 16682 w 255683"/>
                  <a:gd name="connsiteY7" fmla="*/ 114720 h 306779"/>
                  <a:gd name="connsiteX8" fmla="*/ 48705 w 255683"/>
                  <a:gd name="connsiteY8" fmla="*/ 133739 h 306779"/>
                  <a:gd name="connsiteX9" fmla="*/ 69809 w 255683"/>
                  <a:gd name="connsiteY9" fmla="*/ 287210 h 306779"/>
                  <a:gd name="connsiteX10" fmla="*/ 187841 w 255683"/>
                  <a:gd name="connsiteY10" fmla="*/ 306274 h 306779"/>
                  <a:gd name="connsiteX11" fmla="*/ 207006 w 255683"/>
                  <a:gd name="connsiteY11" fmla="*/ 288868 h 306779"/>
                  <a:gd name="connsiteX12" fmla="*/ 249590 w 255683"/>
                  <a:gd name="connsiteY12" fmla="*/ 188441 h 306779"/>
                  <a:gd name="connsiteX13" fmla="*/ 185015 w 255683"/>
                  <a:gd name="connsiteY13" fmla="*/ 28044 h 30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5683" h="306779">
                    <a:moveTo>
                      <a:pt x="185015" y="28044"/>
                    </a:moveTo>
                    <a:cubicBezTo>
                      <a:pt x="166125" y="22155"/>
                      <a:pt x="146530" y="18825"/>
                      <a:pt x="126756" y="18139"/>
                    </a:cubicBezTo>
                    <a:cubicBezTo>
                      <a:pt x="124839" y="10592"/>
                      <a:pt x="120570" y="4724"/>
                      <a:pt x="114289" y="2273"/>
                    </a:cubicBezTo>
                    <a:cubicBezTo>
                      <a:pt x="103838" y="-1811"/>
                      <a:pt x="91067" y="4766"/>
                      <a:pt x="82572" y="17441"/>
                    </a:cubicBezTo>
                    <a:cubicBezTo>
                      <a:pt x="77846" y="10202"/>
                      <a:pt x="71447" y="3679"/>
                      <a:pt x="62962" y="1034"/>
                    </a:cubicBezTo>
                    <a:cubicBezTo>
                      <a:pt x="39559" y="-6254"/>
                      <a:pt x="38396" y="27368"/>
                      <a:pt x="38396" y="27368"/>
                    </a:cubicBezTo>
                    <a:cubicBezTo>
                      <a:pt x="38396" y="27368"/>
                      <a:pt x="1287" y="-9251"/>
                      <a:pt x="129" y="37455"/>
                    </a:cubicBezTo>
                    <a:cubicBezTo>
                      <a:pt x="-1275" y="93963"/>
                      <a:pt x="9106" y="110535"/>
                      <a:pt x="16682" y="114720"/>
                    </a:cubicBezTo>
                    <a:cubicBezTo>
                      <a:pt x="31645" y="122982"/>
                      <a:pt x="42784" y="121576"/>
                      <a:pt x="48705" y="133739"/>
                    </a:cubicBezTo>
                    <a:cubicBezTo>
                      <a:pt x="66635" y="170547"/>
                      <a:pt x="49063" y="274229"/>
                      <a:pt x="69809" y="287210"/>
                    </a:cubicBezTo>
                    <a:cubicBezTo>
                      <a:pt x="101595" y="307100"/>
                      <a:pt x="166698" y="307780"/>
                      <a:pt x="187841" y="306274"/>
                    </a:cubicBezTo>
                    <a:cubicBezTo>
                      <a:pt x="195971" y="305691"/>
                      <a:pt x="203577" y="296266"/>
                      <a:pt x="207006" y="288868"/>
                    </a:cubicBezTo>
                    <a:cubicBezTo>
                      <a:pt x="218074" y="264983"/>
                      <a:pt x="242733" y="210835"/>
                      <a:pt x="249590" y="188441"/>
                    </a:cubicBezTo>
                    <a:cubicBezTo>
                      <a:pt x="262275" y="147107"/>
                      <a:pt x="261320" y="52958"/>
                      <a:pt x="185015" y="28044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9" name="任意多边形: 形状 398"/>
              <p:cNvSpPr/>
              <p:nvPr/>
            </p:nvSpPr>
            <p:spPr>
              <a:xfrm>
                <a:off x="3148882" y="5086270"/>
                <a:ext cx="45098" cy="68463"/>
              </a:xfrm>
              <a:custGeom>
                <a:avLst/>
                <a:gdLst>
                  <a:gd name="connsiteX0" fmla="*/ 15783 w 45098"/>
                  <a:gd name="connsiteY0" fmla="*/ 66756 h 68463"/>
                  <a:gd name="connsiteX1" fmla="*/ 44894 w 45098"/>
                  <a:gd name="connsiteY1" fmla="*/ 25156 h 68463"/>
                  <a:gd name="connsiteX2" fmla="*/ 8566 w 45098"/>
                  <a:gd name="connsiteY2" fmla="*/ 284 h 68463"/>
                  <a:gd name="connsiteX3" fmla="*/ 443 w 45098"/>
                  <a:gd name="connsiteY3" fmla="*/ 13610 h 68463"/>
                  <a:gd name="connsiteX4" fmla="*/ 0 w 45098"/>
                  <a:gd name="connsiteY4" fmla="*/ 68463 h 68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98" h="68463">
                    <a:moveTo>
                      <a:pt x="15783" y="66756"/>
                    </a:moveTo>
                    <a:cubicBezTo>
                      <a:pt x="34149" y="64765"/>
                      <a:pt x="46882" y="43512"/>
                      <a:pt x="44894" y="25156"/>
                    </a:cubicBezTo>
                    <a:cubicBezTo>
                      <a:pt x="42905" y="6800"/>
                      <a:pt x="26922" y="-1707"/>
                      <a:pt x="8566" y="284"/>
                    </a:cubicBezTo>
                    <a:lnTo>
                      <a:pt x="443" y="13610"/>
                    </a:lnTo>
                    <a:lnTo>
                      <a:pt x="0" y="68463"/>
                    </a:lnTo>
                    <a:close/>
                  </a:path>
                </a:pathLst>
              </a:custGeom>
              <a:solidFill>
                <a:srgbClr val="FAA896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00" name="任意多边形: 形状 399"/>
              <p:cNvSpPr/>
              <p:nvPr/>
            </p:nvSpPr>
            <p:spPr>
              <a:xfrm>
                <a:off x="3471293" y="5826130"/>
                <a:ext cx="563" cy="4875"/>
              </a:xfrm>
              <a:custGeom>
                <a:avLst/>
                <a:gdLst>
                  <a:gd name="connsiteX0" fmla="*/ 0 w 563"/>
                  <a:gd name="connsiteY0" fmla="*/ 4844 h 4875"/>
                  <a:gd name="connsiteX1" fmla="*/ 563 w 563"/>
                  <a:gd name="connsiteY1" fmla="*/ 4875 h 4875"/>
                  <a:gd name="connsiteX2" fmla="*/ 0 w 563"/>
                  <a:gd name="connsiteY2" fmla="*/ 4844 h 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63" h="4875">
                    <a:moveTo>
                      <a:pt x="0" y="4844"/>
                    </a:moveTo>
                    <a:lnTo>
                      <a:pt x="563" y="4875"/>
                    </a:lnTo>
                    <a:cubicBezTo>
                      <a:pt x="563" y="4875"/>
                      <a:pt x="147" y="-6073"/>
                      <a:pt x="0" y="4844"/>
                    </a:cubicBezTo>
                    <a:close/>
                  </a:path>
                </a:pathLst>
              </a:custGeom>
              <a:solidFill>
                <a:srgbClr val="333333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01" name="任意多边形: 形状 400"/>
              <p:cNvSpPr/>
              <p:nvPr/>
            </p:nvSpPr>
            <p:spPr>
              <a:xfrm>
                <a:off x="2962066" y="5267742"/>
                <a:ext cx="553056" cy="577857"/>
              </a:xfrm>
              <a:custGeom>
                <a:avLst/>
                <a:gdLst>
                  <a:gd name="connsiteX0" fmla="*/ 9097 w 553056"/>
                  <a:gd name="connsiteY0" fmla="*/ 221234 h 577857"/>
                  <a:gd name="connsiteX1" fmla="*/ 33558 w 553056"/>
                  <a:gd name="connsiteY1" fmla="*/ 577858 h 577857"/>
                  <a:gd name="connsiteX2" fmla="*/ 508419 w 553056"/>
                  <a:gd name="connsiteY2" fmla="*/ 577858 h 577857"/>
                  <a:gd name="connsiteX3" fmla="*/ 533324 w 553056"/>
                  <a:gd name="connsiteY3" fmla="*/ 235107 h 577857"/>
                  <a:gd name="connsiteX4" fmla="*/ 548114 w 553056"/>
                  <a:gd name="connsiteY4" fmla="*/ 78330 h 577857"/>
                  <a:gd name="connsiteX5" fmla="*/ 420409 w 553056"/>
                  <a:gd name="connsiteY5" fmla="*/ 6034 h 577857"/>
                  <a:gd name="connsiteX6" fmla="*/ 378535 w 553056"/>
                  <a:gd name="connsiteY6" fmla="*/ 0 h 577857"/>
                  <a:gd name="connsiteX7" fmla="*/ 195693 w 553056"/>
                  <a:gd name="connsiteY7" fmla="*/ 0 h 577857"/>
                  <a:gd name="connsiteX8" fmla="*/ 44526 w 553056"/>
                  <a:gd name="connsiteY8" fmla="*/ 33482 h 577857"/>
                  <a:gd name="connsiteX9" fmla="*/ 9097 w 553056"/>
                  <a:gd name="connsiteY9" fmla="*/ 221234 h 577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3056" h="577857">
                    <a:moveTo>
                      <a:pt x="9097" y="221234"/>
                    </a:moveTo>
                    <a:cubicBezTo>
                      <a:pt x="12680" y="263334"/>
                      <a:pt x="30113" y="526000"/>
                      <a:pt x="33558" y="577858"/>
                    </a:cubicBezTo>
                    <a:lnTo>
                      <a:pt x="508419" y="577858"/>
                    </a:lnTo>
                    <a:cubicBezTo>
                      <a:pt x="511113" y="531086"/>
                      <a:pt x="523137" y="326567"/>
                      <a:pt x="533324" y="235107"/>
                    </a:cubicBezTo>
                    <a:cubicBezTo>
                      <a:pt x="543021" y="147829"/>
                      <a:pt x="562073" y="104130"/>
                      <a:pt x="548114" y="78330"/>
                    </a:cubicBezTo>
                    <a:cubicBezTo>
                      <a:pt x="525292" y="36159"/>
                      <a:pt x="462945" y="11791"/>
                      <a:pt x="420409" y="6034"/>
                    </a:cubicBezTo>
                    <a:cubicBezTo>
                      <a:pt x="394452" y="2520"/>
                      <a:pt x="389114" y="0"/>
                      <a:pt x="378535" y="0"/>
                    </a:cubicBezTo>
                    <a:lnTo>
                      <a:pt x="195693" y="0"/>
                    </a:lnTo>
                    <a:cubicBezTo>
                      <a:pt x="178307" y="0"/>
                      <a:pt x="67283" y="16752"/>
                      <a:pt x="44526" y="33482"/>
                    </a:cubicBezTo>
                    <a:cubicBezTo>
                      <a:pt x="-18471" y="79799"/>
                      <a:pt x="1491" y="132015"/>
                      <a:pt x="9097" y="221234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02" name="任意多边形: 形状 401"/>
              <p:cNvSpPr/>
              <p:nvPr/>
            </p:nvSpPr>
            <p:spPr>
              <a:xfrm>
                <a:off x="3349270" y="5351871"/>
                <a:ext cx="309283" cy="490979"/>
              </a:xfrm>
              <a:custGeom>
                <a:avLst/>
                <a:gdLst>
                  <a:gd name="connsiteX0" fmla="*/ 222596 w 309283"/>
                  <a:gd name="connsiteY0" fmla="*/ 490979 h 490979"/>
                  <a:gd name="connsiteX1" fmla="*/ 309283 w 309283"/>
                  <a:gd name="connsiteY1" fmla="*/ 404292 h 490979"/>
                  <a:gd name="connsiteX2" fmla="*/ 303945 w 309283"/>
                  <a:gd name="connsiteY2" fmla="*/ 374292 h 490979"/>
                  <a:gd name="connsiteX3" fmla="*/ 162110 w 309283"/>
                  <a:gd name="connsiteY3" fmla="*/ 0 h 490979"/>
                  <a:gd name="connsiteX4" fmla="*/ 0 w 309283"/>
                  <a:gd name="connsiteY4" fmla="*/ 65689 h 490979"/>
                  <a:gd name="connsiteX5" fmla="*/ 92761 w 309283"/>
                  <a:gd name="connsiteY5" fmla="*/ 314565 h 490979"/>
                  <a:gd name="connsiteX6" fmla="*/ 33206 w 309283"/>
                  <a:gd name="connsiteY6" fmla="*/ 308096 h 490979"/>
                  <a:gd name="connsiteX7" fmla="*/ 14472 w 309283"/>
                  <a:gd name="connsiteY7" fmla="*/ 480471 h 490979"/>
                  <a:gd name="connsiteX8" fmla="*/ 213217 w 309283"/>
                  <a:gd name="connsiteY8" fmla="*/ 490470 h 490979"/>
                  <a:gd name="connsiteX9" fmla="*/ 222596 w 309283"/>
                  <a:gd name="connsiteY9" fmla="*/ 490979 h 490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283" h="490979">
                    <a:moveTo>
                      <a:pt x="222596" y="490979"/>
                    </a:moveTo>
                    <a:cubicBezTo>
                      <a:pt x="270470" y="490979"/>
                      <a:pt x="309283" y="452168"/>
                      <a:pt x="309283" y="404292"/>
                    </a:cubicBezTo>
                    <a:cubicBezTo>
                      <a:pt x="309283" y="394056"/>
                      <a:pt x="307471" y="383898"/>
                      <a:pt x="303945" y="374292"/>
                    </a:cubicBezTo>
                    <a:cubicBezTo>
                      <a:pt x="299047" y="360987"/>
                      <a:pt x="184027" y="56437"/>
                      <a:pt x="162110" y="0"/>
                    </a:cubicBezTo>
                    <a:lnTo>
                      <a:pt x="0" y="65689"/>
                    </a:lnTo>
                    <a:cubicBezTo>
                      <a:pt x="12317" y="97421"/>
                      <a:pt x="56910" y="217684"/>
                      <a:pt x="92761" y="314565"/>
                    </a:cubicBezTo>
                    <a:lnTo>
                      <a:pt x="33206" y="308096"/>
                    </a:lnTo>
                    <a:lnTo>
                      <a:pt x="14472" y="480471"/>
                    </a:lnTo>
                    <a:lnTo>
                      <a:pt x="213217" y="490470"/>
                    </a:lnTo>
                    <a:cubicBezTo>
                      <a:pt x="216327" y="490808"/>
                      <a:pt x="219461" y="490979"/>
                      <a:pt x="222596" y="490979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03" name="任意多边形: 形状 402"/>
              <p:cNvSpPr/>
              <p:nvPr/>
            </p:nvSpPr>
            <p:spPr>
              <a:xfrm rot="16317600">
                <a:off x="3304526" y="5673574"/>
                <a:ext cx="341139" cy="3156"/>
              </a:xfrm>
              <a:custGeom>
                <a:avLst/>
                <a:gdLst>
                  <a:gd name="connsiteX0" fmla="*/ 0 w 341139"/>
                  <a:gd name="connsiteY0" fmla="*/ 0 h 3156"/>
                  <a:gd name="connsiteX1" fmla="*/ 341140 w 341139"/>
                  <a:gd name="connsiteY1" fmla="*/ 0 h 3156"/>
                  <a:gd name="connsiteX2" fmla="*/ 341140 w 341139"/>
                  <a:gd name="connsiteY2" fmla="*/ 3157 h 3156"/>
                  <a:gd name="connsiteX3" fmla="*/ 0 w 341139"/>
                  <a:gd name="connsiteY3" fmla="*/ 3157 h 3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1139" h="3156">
                    <a:moveTo>
                      <a:pt x="0" y="0"/>
                    </a:moveTo>
                    <a:lnTo>
                      <a:pt x="341140" y="0"/>
                    </a:lnTo>
                    <a:lnTo>
                      <a:pt x="341140" y="3157"/>
                    </a:lnTo>
                    <a:lnTo>
                      <a:pt x="0" y="3157"/>
                    </a:ln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04" name="任意多边形: 形状 403"/>
              <p:cNvSpPr/>
              <p:nvPr/>
            </p:nvSpPr>
            <p:spPr>
              <a:xfrm>
                <a:off x="2815787" y="5350531"/>
                <a:ext cx="309288" cy="492318"/>
              </a:xfrm>
              <a:custGeom>
                <a:avLst/>
                <a:gdLst>
                  <a:gd name="connsiteX0" fmla="*/ 86688 w 309288"/>
                  <a:gd name="connsiteY0" fmla="*/ 492319 h 492318"/>
                  <a:gd name="connsiteX1" fmla="*/ 0 w 309288"/>
                  <a:gd name="connsiteY1" fmla="*/ 405631 h 492318"/>
                  <a:gd name="connsiteX2" fmla="*/ 5356 w 309288"/>
                  <a:gd name="connsiteY2" fmla="*/ 375633 h 492318"/>
                  <a:gd name="connsiteX3" fmla="*/ 151982 w 309288"/>
                  <a:gd name="connsiteY3" fmla="*/ 0 h 492318"/>
                  <a:gd name="connsiteX4" fmla="*/ 309288 w 309288"/>
                  <a:gd name="connsiteY4" fmla="*/ 67031 h 492318"/>
                  <a:gd name="connsiteX5" fmla="*/ 216540 w 309288"/>
                  <a:gd name="connsiteY5" fmla="*/ 315907 h 492318"/>
                  <a:gd name="connsiteX6" fmla="*/ 276073 w 309288"/>
                  <a:gd name="connsiteY6" fmla="*/ 309438 h 492318"/>
                  <a:gd name="connsiteX7" fmla="*/ 294811 w 309288"/>
                  <a:gd name="connsiteY7" fmla="*/ 481813 h 492318"/>
                  <a:gd name="connsiteX8" fmla="*/ 96066 w 309288"/>
                  <a:gd name="connsiteY8" fmla="*/ 491812 h 492318"/>
                  <a:gd name="connsiteX9" fmla="*/ 86688 w 309288"/>
                  <a:gd name="connsiteY9" fmla="*/ 492319 h 492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288" h="492318">
                    <a:moveTo>
                      <a:pt x="86688" y="492319"/>
                    </a:moveTo>
                    <a:cubicBezTo>
                      <a:pt x="38811" y="492319"/>
                      <a:pt x="0" y="453508"/>
                      <a:pt x="0" y="405631"/>
                    </a:cubicBezTo>
                    <a:cubicBezTo>
                      <a:pt x="0" y="395395"/>
                      <a:pt x="1812" y="385238"/>
                      <a:pt x="5356" y="375633"/>
                    </a:cubicBezTo>
                    <a:cubicBezTo>
                      <a:pt x="10253" y="362329"/>
                      <a:pt x="130090" y="56433"/>
                      <a:pt x="151982" y="0"/>
                    </a:cubicBezTo>
                    <a:lnTo>
                      <a:pt x="309288" y="67031"/>
                    </a:lnTo>
                    <a:cubicBezTo>
                      <a:pt x="296978" y="98762"/>
                      <a:pt x="252373" y="219025"/>
                      <a:pt x="216540" y="315907"/>
                    </a:cubicBezTo>
                    <a:lnTo>
                      <a:pt x="276073" y="309438"/>
                    </a:lnTo>
                    <a:lnTo>
                      <a:pt x="294811" y="481813"/>
                    </a:lnTo>
                    <a:lnTo>
                      <a:pt x="96066" y="491812"/>
                    </a:lnTo>
                    <a:cubicBezTo>
                      <a:pt x="92952" y="492150"/>
                      <a:pt x="89820" y="492319"/>
                      <a:pt x="86688" y="492319"/>
                    </a:cubicBezTo>
                    <a:close/>
                  </a:path>
                </a:pathLst>
              </a:custGeom>
              <a:solidFill>
                <a:srgbClr val="146BE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05" name="任意多边形: 形状 404"/>
              <p:cNvSpPr/>
              <p:nvPr/>
            </p:nvSpPr>
            <p:spPr>
              <a:xfrm>
                <a:off x="3030222" y="5510256"/>
                <a:ext cx="45556" cy="135965"/>
              </a:xfrm>
              <a:custGeom>
                <a:avLst/>
                <a:gdLst>
                  <a:gd name="connsiteX0" fmla="*/ 1732 w 45556"/>
                  <a:gd name="connsiteY0" fmla="*/ 135965 h 135965"/>
                  <a:gd name="connsiteX1" fmla="*/ 1208 w 45556"/>
                  <a:gd name="connsiteY1" fmla="*/ 135884 h 135965"/>
                  <a:gd name="connsiteX2" fmla="*/ 81 w 45556"/>
                  <a:gd name="connsiteY2" fmla="*/ 133710 h 135965"/>
                  <a:gd name="connsiteX3" fmla="*/ 81 w 45556"/>
                  <a:gd name="connsiteY3" fmla="*/ 133707 h 135965"/>
                  <a:gd name="connsiteX4" fmla="*/ 42169 w 45556"/>
                  <a:gd name="connsiteY4" fmla="*/ 1210 h 135965"/>
                  <a:gd name="connsiteX5" fmla="*/ 44346 w 45556"/>
                  <a:gd name="connsiteY5" fmla="*/ 81 h 135965"/>
                  <a:gd name="connsiteX6" fmla="*/ 45475 w 45556"/>
                  <a:gd name="connsiteY6" fmla="*/ 2258 h 135965"/>
                  <a:gd name="connsiteX7" fmla="*/ 3385 w 45556"/>
                  <a:gd name="connsiteY7" fmla="*/ 134758 h 135965"/>
                  <a:gd name="connsiteX8" fmla="*/ 1732 w 45556"/>
                  <a:gd name="connsiteY8" fmla="*/ 135965 h 13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556" h="135965">
                    <a:moveTo>
                      <a:pt x="1732" y="135965"/>
                    </a:moveTo>
                    <a:cubicBezTo>
                      <a:pt x="1553" y="135965"/>
                      <a:pt x="1377" y="135938"/>
                      <a:pt x="1208" y="135884"/>
                    </a:cubicBezTo>
                    <a:cubicBezTo>
                      <a:pt x="297" y="135595"/>
                      <a:pt x="-207" y="134623"/>
                      <a:pt x="81" y="133710"/>
                    </a:cubicBezTo>
                    <a:cubicBezTo>
                      <a:pt x="81" y="133710"/>
                      <a:pt x="81" y="133707"/>
                      <a:pt x="81" y="133707"/>
                    </a:cubicBezTo>
                    <a:lnTo>
                      <a:pt x="42169" y="1210"/>
                    </a:lnTo>
                    <a:cubicBezTo>
                      <a:pt x="42458" y="297"/>
                      <a:pt x="43433" y="-208"/>
                      <a:pt x="44346" y="81"/>
                    </a:cubicBezTo>
                    <a:cubicBezTo>
                      <a:pt x="45259" y="370"/>
                      <a:pt x="45764" y="1345"/>
                      <a:pt x="45475" y="2258"/>
                    </a:cubicBezTo>
                    <a:lnTo>
                      <a:pt x="3385" y="134758"/>
                    </a:lnTo>
                    <a:cubicBezTo>
                      <a:pt x="3155" y="135478"/>
                      <a:pt x="2486" y="135965"/>
                      <a:pt x="1732" y="135965"/>
                    </a:cubicBezTo>
                    <a:close/>
                  </a:path>
                </a:pathLst>
              </a:custGeom>
              <a:solidFill>
                <a:srgbClr val="0C0C0C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06" name="任意多边形: 形状 405"/>
              <p:cNvSpPr/>
              <p:nvPr/>
            </p:nvSpPr>
            <p:spPr>
              <a:xfrm>
                <a:off x="2695100" y="6692777"/>
                <a:ext cx="218830" cy="160528"/>
              </a:xfrm>
              <a:custGeom>
                <a:avLst/>
                <a:gdLst>
                  <a:gd name="connsiteX0" fmla="*/ 208695 w 218830"/>
                  <a:gd name="connsiteY0" fmla="*/ 0 h 160528"/>
                  <a:gd name="connsiteX1" fmla="*/ 218830 w 218830"/>
                  <a:gd name="connsiteY1" fmla="*/ 159490 h 160528"/>
                  <a:gd name="connsiteX2" fmla="*/ 1019 w 218830"/>
                  <a:gd name="connsiteY2" fmla="*/ 160529 h 160528"/>
                  <a:gd name="connsiteX3" fmla="*/ 40966 w 218830"/>
                  <a:gd name="connsiteY3" fmla="*/ 103405 h 160528"/>
                  <a:gd name="connsiteX4" fmla="*/ 82082 w 218830"/>
                  <a:gd name="connsiteY4" fmla="*/ 22556 h 16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830" h="160528">
                    <a:moveTo>
                      <a:pt x="208695" y="0"/>
                    </a:moveTo>
                    <a:lnTo>
                      <a:pt x="218830" y="159490"/>
                    </a:lnTo>
                    <a:lnTo>
                      <a:pt x="1019" y="160529"/>
                    </a:lnTo>
                    <a:cubicBezTo>
                      <a:pt x="1019" y="160529"/>
                      <a:pt x="-10079" y="120496"/>
                      <a:pt x="40966" y="103405"/>
                    </a:cubicBezTo>
                    <a:cubicBezTo>
                      <a:pt x="69346" y="93904"/>
                      <a:pt x="87873" y="61964"/>
                      <a:pt x="82082" y="22556"/>
                    </a:cubicBezTo>
                    <a:close/>
                  </a:path>
                </a:pathLst>
              </a:custGeom>
              <a:solidFill>
                <a:srgbClr val="38383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07" name="任意多边形: 形状 406"/>
              <p:cNvSpPr/>
              <p:nvPr/>
            </p:nvSpPr>
            <p:spPr>
              <a:xfrm>
                <a:off x="2695100" y="6692777"/>
                <a:ext cx="218830" cy="160528"/>
              </a:xfrm>
              <a:custGeom>
                <a:avLst/>
                <a:gdLst>
                  <a:gd name="connsiteX0" fmla="*/ 208695 w 218830"/>
                  <a:gd name="connsiteY0" fmla="*/ 0 h 160528"/>
                  <a:gd name="connsiteX1" fmla="*/ 218830 w 218830"/>
                  <a:gd name="connsiteY1" fmla="*/ 159490 h 160528"/>
                  <a:gd name="connsiteX2" fmla="*/ 1019 w 218830"/>
                  <a:gd name="connsiteY2" fmla="*/ 160529 h 160528"/>
                  <a:gd name="connsiteX3" fmla="*/ 40966 w 218830"/>
                  <a:gd name="connsiteY3" fmla="*/ 103405 h 160528"/>
                  <a:gd name="connsiteX4" fmla="*/ 82082 w 218830"/>
                  <a:gd name="connsiteY4" fmla="*/ 22556 h 16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830" h="160528">
                    <a:moveTo>
                      <a:pt x="208695" y="0"/>
                    </a:moveTo>
                    <a:lnTo>
                      <a:pt x="218830" y="159490"/>
                    </a:lnTo>
                    <a:lnTo>
                      <a:pt x="1019" y="160529"/>
                    </a:lnTo>
                    <a:cubicBezTo>
                      <a:pt x="1019" y="160529"/>
                      <a:pt x="-10079" y="120496"/>
                      <a:pt x="40966" y="103405"/>
                    </a:cubicBezTo>
                    <a:cubicBezTo>
                      <a:pt x="69346" y="93904"/>
                      <a:pt x="87873" y="61964"/>
                      <a:pt x="82082" y="22556"/>
                    </a:cubicBezTo>
                    <a:close/>
                  </a:path>
                </a:pathLst>
              </a:custGeom>
              <a:solidFill>
                <a:srgbClr val="070707">
                  <a:alpha val="17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08" name="任意多边形: 形状 407"/>
              <p:cNvSpPr/>
              <p:nvPr/>
            </p:nvSpPr>
            <p:spPr>
              <a:xfrm>
                <a:off x="2939979" y="6692777"/>
                <a:ext cx="239111" cy="160528"/>
              </a:xfrm>
              <a:custGeom>
                <a:avLst/>
                <a:gdLst>
                  <a:gd name="connsiteX0" fmla="*/ 199105 w 239111"/>
                  <a:gd name="connsiteY0" fmla="*/ 0 h 160528"/>
                  <a:gd name="connsiteX1" fmla="*/ 239111 w 239111"/>
                  <a:gd name="connsiteY1" fmla="*/ 120354 h 160528"/>
                  <a:gd name="connsiteX2" fmla="*/ 87072 w 239111"/>
                  <a:gd name="connsiteY2" fmla="*/ 160117 h 160528"/>
                  <a:gd name="connsiteX3" fmla="*/ 1019 w 239111"/>
                  <a:gd name="connsiteY3" fmla="*/ 160529 h 160528"/>
                  <a:gd name="connsiteX4" fmla="*/ 40966 w 239111"/>
                  <a:gd name="connsiteY4" fmla="*/ 103405 h 160528"/>
                  <a:gd name="connsiteX5" fmla="*/ 72492 w 239111"/>
                  <a:gd name="connsiteY5" fmla="*/ 22556 h 160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9111" h="160528">
                    <a:moveTo>
                      <a:pt x="199105" y="0"/>
                    </a:moveTo>
                    <a:lnTo>
                      <a:pt x="239111" y="120354"/>
                    </a:lnTo>
                    <a:lnTo>
                      <a:pt x="87072" y="160117"/>
                    </a:lnTo>
                    <a:lnTo>
                      <a:pt x="1019" y="160529"/>
                    </a:lnTo>
                    <a:cubicBezTo>
                      <a:pt x="1019" y="160529"/>
                      <a:pt x="-10079" y="120496"/>
                      <a:pt x="40966" y="103405"/>
                    </a:cubicBezTo>
                    <a:cubicBezTo>
                      <a:pt x="69346" y="93904"/>
                      <a:pt x="78281" y="61964"/>
                      <a:pt x="72492" y="22556"/>
                    </a:cubicBezTo>
                    <a:close/>
                  </a:path>
                </a:pathLst>
              </a:custGeom>
              <a:solidFill>
                <a:srgbClr val="38383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09" name="任意多边形: 形状 408"/>
              <p:cNvSpPr/>
              <p:nvPr/>
            </p:nvSpPr>
            <p:spPr>
              <a:xfrm>
                <a:off x="2737038" y="5918084"/>
                <a:ext cx="417116" cy="870721"/>
              </a:xfrm>
              <a:custGeom>
                <a:avLst/>
                <a:gdLst>
                  <a:gd name="connsiteX0" fmla="*/ 417116 w 417116"/>
                  <a:gd name="connsiteY0" fmla="*/ 55867 h 870721"/>
                  <a:gd name="connsiteX1" fmla="*/ 189326 w 417116"/>
                  <a:gd name="connsiteY1" fmla="*/ 870722 h 870721"/>
                  <a:gd name="connsiteX2" fmla="*/ 0 w 417116"/>
                  <a:gd name="connsiteY2" fmla="*/ 820382 h 870721"/>
                  <a:gd name="connsiteX3" fmla="*/ 207007 w 417116"/>
                  <a:gd name="connsiteY3" fmla="*/ 0 h 870721"/>
                  <a:gd name="connsiteX4" fmla="*/ 417116 w 417116"/>
                  <a:gd name="connsiteY4" fmla="*/ 55867 h 8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116" h="870721">
                    <a:moveTo>
                      <a:pt x="417116" y="55867"/>
                    </a:moveTo>
                    <a:lnTo>
                      <a:pt x="189326" y="870722"/>
                    </a:lnTo>
                    <a:lnTo>
                      <a:pt x="0" y="820382"/>
                    </a:lnTo>
                    <a:lnTo>
                      <a:pt x="207007" y="0"/>
                    </a:lnTo>
                    <a:lnTo>
                      <a:pt x="417116" y="55867"/>
                    </a:ln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0" name="任意多边形: 形状 409"/>
              <p:cNvSpPr/>
              <p:nvPr/>
            </p:nvSpPr>
            <p:spPr>
              <a:xfrm>
                <a:off x="2737038" y="5918084"/>
                <a:ext cx="417116" cy="870721"/>
              </a:xfrm>
              <a:custGeom>
                <a:avLst/>
                <a:gdLst>
                  <a:gd name="connsiteX0" fmla="*/ 417116 w 417116"/>
                  <a:gd name="connsiteY0" fmla="*/ 55867 h 870721"/>
                  <a:gd name="connsiteX1" fmla="*/ 189326 w 417116"/>
                  <a:gd name="connsiteY1" fmla="*/ 870722 h 870721"/>
                  <a:gd name="connsiteX2" fmla="*/ 0 w 417116"/>
                  <a:gd name="connsiteY2" fmla="*/ 820382 h 870721"/>
                  <a:gd name="connsiteX3" fmla="*/ 207007 w 417116"/>
                  <a:gd name="connsiteY3" fmla="*/ 0 h 870721"/>
                  <a:gd name="connsiteX4" fmla="*/ 417116 w 417116"/>
                  <a:gd name="connsiteY4" fmla="*/ 55867 h 8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116" h="870721">
                    <a:moveTo>
                      <a:pt x="417116" y="55867"/>
                    </a:moveTo>
                    <a:lnTo>
                      <a:pt x="189326" y="870722"/>
                    </a:lnTo>
                    <a:lnTo>
                      <a:pt x="0" y="820382"/>
                    </a:lnTo>
                    <a:lnTo>
                      <a:pt x="207007" y="0"/>
                    </a:lnTo>
                    <a:lnTo>
                      <a:pt x="417116" y="55867"/>
                    </a:lnTo>
                    <a:close/>
                  </a:path>
                </a:pathLst>
              </a:custGeom>
              <a:solidFill>
                <a:srgbClr val="38383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1" name="任意多边形: 形状 410"/>
              <p:cNvSpPr/>
              <p:nvPr/>
            </p:nvSpPr>
            <p:spPr>
              <a:xfrm>
                <a:off x="2737038" y="5918084"/>
                <a:ext cx="417116" cy="870721"/>
              </a:xfrm>
              <a:custGeom>
                <a:avLst/>
                <a:gdLst>
                  <a:gd name="connsiteX0" fmla="*/ 417116 w 417116"/>
                  <a:gd name="connsiteY0" fmla="*/ 55867 h 870721"/>
                  <a:gd name="connsiteX1" fmla="*/ 189326 w 417116"/>
                  <a:gd name="connsiteY1" fmla="*/ 870722 h 870721"/>
                  <a:gd name="connsiteX2" fmla="*/ 0 w 417116"/>
                  <a:gd name="connsiteY2" fmla="*/ 820382 h 870721"/>
                  <a:gd name="connsiteX3" fmla="*/ 207007 w 417116"/>
                  <a:gd name="connsiteY3" fmla="*/ 0 h 870721"/>
                  <a:gd name="connsiteX4" fmla="*/ 417116 w 417116"/>
                  <a:gd name="connsiteY4" fmla="*/ 55867 h 8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116" h="870721">
                    <a:moveTo>
                      <a:pt x="417116" y="55867"/>
                    </a:moveTo>
                    <a:lnTo>
                      <a:pt x="189326" y="870722"/>
                    </a:lnTo>
                    <a:lnTo>
                      <a:pt x="0" y="820382"/>
                    </a:lnTo>
                    <a:lnTo>
                      <a:pt x="207007" y="0"/>
                    </a:lnTo>
                    <a:lnTo>
                      <a:pt x="417116" y="55867"/>
                    </a:ln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2" name="任意多边形: 形状 411"/>
              <p:cNvSpPr/>
              <p:nvPr/>
            </p:nvSpPr>
            <p:spPr>
              <a:xfrm>
                <a:off x="2713951" y="5843847"/>
                <a:ext cx="758248" cy="945314"/>
              </a:xfrm>
              <a:custGeom>
                <a:avLst/>
                <a:gdLst>
                  <a:gd name="connsiteX0" fmla="*/ 119205 w 758248"/>
                  <a:gd name="connsiteY0" fmla="*/ 1220 h 945314"/>
                  <a:gd name="connsiteX1" fmla="*/ 0 w 758248"/>
                  <a:gd name="connsiteY1" fmla="*/ 120873 h 945314"/>
                  <a:gd name="connsiteX2" fmla="*/ 3 w 758248"/>
                  <a:gd name="connsiteY2" fmla="*/ 121600 h 945314"/>
                  <a:gd name="connsiteX3" fmla="*/ 3 w 758248"/>
                  <a:gd name="connsiteY3" fmla="*/ 121600 h 945314"/>
                  <a:gd name="connsiteX4" fmla="*/ 14069 w 758248"/>
                  <a:gd name="connsiteY4" fmla="*/ 176882 h 945314"/>
                  <a:gd name="connsiteX5" fmla="*/ 281830 w 758248"/>
                  <a:gd name="connsiteY5" fmla="*/ 945315 h 945314"/>
                  <a:gd name="connsiteX6" fmla="*/ 467939 w 758248"/>
                  <a:gd name="connsiteY6" fmla="*/ 884146 h 945314"/>
                  <a:gd name="connsiteX7" fmla="*/ 268844 w 758248"/>
                  <a:gd name="connsiteY7" fmla="*/ 240088 h 945314"/>
                  <a:gd name="connsiteX8" fmla="*/ 634511 w 758248"/>
                  <a:gd name="connsiteY8" fmla="*/ 240088 h 945314"/>
                  <a:gd name="connsiteX9" fmla="*/ 756339 w 758248"/>
                  <a:gd name="connsiteY9" fmla="*/ 120180 h 945314"/>
                  <a:gd name="connsiteX10" fmla="*/ 758249 w 758248"/>
                  <a:gd name="connsiteY10" fmla="*/ 0 h 94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8248" h="945314">
                    <a:moveTo>
                      <a:pt x="119205" y="1220"/>
                    </a:moveTo>
                    <a:cubicBezTo>
                      <a:pt x="53247" y="1344"/>
                      <a:pt x="-125" y="54914"/>
                      <a:pt x="0" y="120873"/>
                    </a:cubicBezTo>
                    <a:cubicBezTo>
                      <a:pt x="0" y="121115"/>
                      <a:pt x="0" y="121358"/>
                      <a:pt x="3" y="121600"/>
                    </a:cubicBezTo>
                    <a:lnTo>
                      <a:pt x="3" y="121600"/>
                    </a:lnTo>
                    <a:cubicBezTo>
                      <a:pt x="137" y="140896"/>
                      <a:pt x="4964" y="159867"/>
                      <a:pt x="14069" y="176882"/>
                    </a:cubicBezTo>
                    <a:lnTo>
                      <a:pt x="281830" y="945315"/>
                    </a:lnTo>
                    <a:lnTo>
                      <a:pt x="467939" y="884146"/>
                    </a:lnTo>
                    <a:lnTo>
                      <a:pt x="268844" y="240088"/>
                    </a:lnTo>
                    <a:lnTo>
                      <a:pt x="634511" y="240088"/>
                    </a:lnTo>
                    <a:cubicBezTo>
                      <a:pt x="701045" y="240088"/>
                      <a:pt x="755286" y="186709"/>
                      <a:pt x="756339" y="120180"/>
                    </a:cubicBezTo>
                    <a:lnTo>
                      <a:pt x="758249" y="0"/>
                    </a:lnTo>
                    <a:close/>
                  </a:path>
                </a:pathLst>
              </a:custGeom>
              <a:solidFill>
                <a:srgbClr val="383838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3" name="任意多边形: 形状 412"/>
              <p:cNvSpPr/>
              <p:nvPr/>
            </p:nvSpPr>
            <p:spPr>
              <a:xfrm>
                <a:off x="2713951" y="5843847"/>
                <a:ext cx="758248" cy="945314"/>
              </a:xfrm>
              <a:custGeom>
                <a:avLst/>
                <a:gdLst>
                  <a:gd name="connsiteX0" fmla="*/ 119205 w 758248"/>
                  <a:gd name="connsiteY0" fmla="*/ 1220 h 945314"/>
                  <a:gd name="connsiteX1" fmla="*/ 0 w 758248"/>
                  <a:gd name="connsiteY1" fmla="*/ 120873 h 945314"/>
                  <a:gd name="connsiteX2" fmla="*/ 3 w 758248"/>
                  <a:gd name="connsiteY2" fmla="*/ 121600 h 945314"/>
                  <a:gd name="connsiteX3" fmla="*/ 3 w 758248"/>
                  <a:gd name="connsiteY3" fmla="*/ 121600 h 945314"/>
                  <a:gd name="connsiteX4" fmla="*/ 14069 w 758248"/>
                  <a:gd name="connsiteY4" fmla="*/ 176882 h 945314"/>
                  <a:gd name="connsiteX5" fmla="*/ 281830 w 758248"/>
                  <a:gd name="connsiteY5" fmla="*/ 945315 h 945314"/>
                  <a:gd name="connsiteX6" fmla="*/ 467939 w 758248"/>
                  <a:gd name="connsiteY6" fmla="*/ 884146 h 945314"/>
                  <a:gd name="connsiteX7" fmla="*/ 268844 w 758248"/>
                  <a:gd name="connsiteY7" fmla="*/ 240088 h 945314"/>
                  <a:gd name="connsiteX8" fmla="*/ 634511 w 758248"/>
                  <a:gd name="connsiteY8" fmla="*/ 240088 h 945314"/>
                  <a:gd name="connsiteX9" fmla="*/ 756339 w 758248"/>
                  <a:gd name="connsiteY9" fmla="*/ 120180 h 945314"/>
                  <a:gd name="connsiteX10" fmla="*/ 758249 w 758248"/>
                  <a:gd name="connsiteY10" fmla="*/ 0 h 945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58248" h="945314">
                    <a:moveTo>
                      <a:pt x="119205" y="1220"/>
                    </a:moveTo>
                    <a:cubicBezTo>
                      <a:pt x="53247" y="1344"/>
                      <a:pt x="-125" y="54914"/>
                      <a:pt x="0" y="120873"/>
                    </a:cubicBezTo>
                    <a:cubicBezTo>
                      <a:pt x="0" y="121115"/>
                      <a:pt x="0" y="121358"/>
                      <a:pt x="3" y="121600"/>
                    </a:cubicBezTo>
                    <a:lnTo>
                      <a:pt x="3" y="121600"/>
                    </a:lnTo>
                    <a:cubicBezTo>
                      <a:pt x="137" y="140896"/>
                      <a:pt x="4964" y="159867"/>
                      <a:pt x="14069" y="176882"/>
                    </a:cubicBezTo>
                    <a:lnTo>
                      <a:pt x="281830" y="945315"/>
                    </a:lnTo>
                    <a:lnTo>
                      <a:pt x="467939" y="884146"/>
                    </a:lnTo>
                    <a:lnTo>
                      <a:pt x="268844" y="240088"/>
                    </a:lnTo>
                    <a:lnTo>
                      <a:pt x="634511" y="240088"/>
                    </a:lnTo>
                    <a:cubicBezTo>
                      <a:pt x="701045" y="240088"/>
                      <a:pt x="755286" y="186709"/>
                      <a:pt x="756339" y="120180"/>
                    </a:cubicBezTo>
                    <a:lnTo>
                      <a:pt x="758249" y="0"/>
                    </a:lnTo>
                    <a:close/>
                  </a:path>
                </a:pathLst>
              </a:custGeom>
              <a:solidFill>
                <a:srgbClr val="FFFFFF">
                  <a:alpha val="64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4" name="任意多边形: 形状 413"/>
              <p:cNvSpPr/>
              <p:nvPr/>
            </p:nvSpPr>
            <p:spPr>
              <a:xfrm>
                <a:off x="2622660" y="6109997"/>
                <a:ext cx="104465" cy="747885"/>
              </a:xfrm>
              <a:custGeom>
                <a:avLst/>
                <a:gdLst>
                  <a:gd name="connsiteX0" fmla="*/ 4809 w 104465"/>
                  <a:gd name="connsiteY0" fmla="*/ 747885 h 747885"/>
                  <a:gd name="connsiteX1" fmla="*/ 0 w 104465"/>
                  <a:gd name="connsiteY1" fmla="*/ 746959 h 747885"/>
                  <a:gd name="connsiteX2" fmla="*/ 99656 w 104465"/>
                  <a:gd name="connsiteY2" fmla="*/ 0 h 747885"/>
                  <a:gd name="connsiteX3" fmla="*/ 104466 w 104465"/>
                  <a:gd name="connsiteY3" fmla="*/ 926 h 747885"/>
                  <a:gd name="connsiteX4" fmla="*/ 4809 w 104465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65" h="747885">
                    <a:moveTo>
                      <a:pt x="4809" y="747885"/>
                    </a:moveTo>
                    <a:lnTo>
                      <a:pt x="0" y="746959"/>
                    </a:lnTo>
                    <a:lnTo>
                      <a:pt x="99656" y="0"/>
                    </a:lnTo>
                    <a:lnTo>
                      <a:pt x="104466" y="926"/>
                    </a:lnTo>
                    <a:lnTo>
                      <a:pt x="4809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5" name="任意多边形: 形状 414"/>
              <p:cNvSpPr/>
              <p:nvPr/>
            </p:nvSpPr>
            <p:spPr>
              <a:xfrm>
                <a:off x="2927040" y="6109997"/>
                <a:ext cx="79975" cy="747885"/>
              </a:xfrm>
              <a:custGeom>
                <a:avLst/>
                <a:gdLst>
                  <a:gd name="connsiteX0" fmla="*/ 4810 w 79975"/>
                  <a:gd name="connsiteY0" fmla="*/ 747885 h 747885"/>
                  <a:gd name="connsiteX1" fmla="*/ 0 w 79975"/>
                  <a:gd name="connsiteY1" fmla="*/ 746959 h 747885"/>
                  <a:gd name="connsiteX2" fmla="*/ 75166 w 79975"/>
                  <a:gd name="connsiteY2" fmla="*/ 0 h 747885"/>
                  <a:gd name="connsiteX3" fmla="*/ 79975 w 79975"/>
                  <a:gd name="connsiteY3" fmla="*/ 926 h 747885"/>
                  <a:gd name="connsiteX4" fmla="*/ 4810 w 79975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75" h="747885">
                    <a:moveTo>
                      <a:pt x="4810" y="747885"/>
                    </a:moveTo>
                    <a:lnTo>
                      <a:pt x="0" y="746959"/>
                    </a:lnTo>
                    <a:lnTo>
                      <a:pt x="75166" y="0"/>
                    </a:lnTo>
                    <a:lnTo>
                      <a:pt x="79975" y="926"/>
                    </a:lnTo>
                    <a:lnTo>
                      <a:pt x="4810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6" name="任意多边形: 形状 415"/>
              <p:cNvSpPr/>
              <p:nvPr/>
            </p:nvSpPr>
            <p:spPr>
              <a:xfrm>
                <a:off x="2999313" y="5474328"/>
                <a:ext cx="574124" cy="307248"/>
              </a:xfrm>
              <a:custGeom>
                <a:avLst/>
                <a:gdLst>
                  <a:gd name="connsiteX0" fmla="*/ 32191 w 574124"/>
                  <a:gd name="connsiteY0" fmla="*/ 307248 h 307248"/>
                  <a:gd name="connsiteX1" fmla="*/ 510304 w 574124"/>
                  <a:gd name="connsiteY1" fmla="*/ 307248 h 307248"/>
                  <a:gd name="connsiteX2" fmla="*/ 542237 w 574124"/>
                  <a:gd name="connsiteY2" fmla="*/ 279214 h 307248"/>
                  <a:gd name="connsiteX3" fmla="*/ 573851 w 574124"/>
                  <a:gd name="connsiteY3" fmla="*/ 36345 h 307248"/>
                  <a:gd name="connsiteX4" fmla="*/ 546081 w 574124"/>
                  <a:gd name="connsiteY4" fmla="*/ 269 h 307248"/>
                  <a:gd name="connsiteX5" fmla="*/ 541943 w 574124"/>
                  <a:gd name="connsiteY5" fmla="*/ 0 h 307248"/>
                  <a:gd name="connsiteX6" fmla="*/ 63817 w 574124"/>
                  <a:gd name="connsiteY6" fmla="*/ 0 h 307248"/>
                  <a:gd name="connsiteX7" fmla="*/ 31897 w 574124"/>
                  <a:gd name="connsiteY7" fmla="*/ 28031 h 307248"/>
                  <a:gd name="connsiteX8" fmla="*/ 273 w 574124"/>
                  <a:gd name="connsiteY8" fmla="*/ 270903 h 307248"/>
                  <a:gd name="connsiteX9" fmla="*/ 28033 w 574124"/>
                  <a:gd name="connsiteY9" fmla="*/ 306979 h 307248"/>
                  <a:gd name="connsiteX10" fmla="*/ 32191 w 574124"/>
                  <a:gd name="connsiteY10" fmla="*/ 307248 h 3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4124" h="307248">
                    <a:moveTo>
                      <a:pt x="32191" y="307248"/>
                    </a:moveTo>
                    <a:lnTo>
                      <a:pt x="510304" y="307248"/>
                    </a:lnTo>
                    <a:cubicBezTo>
                      <a:pt x="526491" y="307248"/>
                      <a:pt x="540155" y="295252"/>
                      <a:pt x="542237" y="279214"/>
                    </a:cubicBezTo>
                    <a:lnTo>
                      <a:pt x="573851" y="36345"/>
                    </a:lnTo>
                    <a:cubicBezTo>
                      <a:pt x="576153" y="18716"/>
                      <a:pt x="563713" y="2564"/>
                      <a:pt x="546081" y="269"/>
                    </a:cubicBezTo>
                    <a:cubicBezTo>
                      <a:pt x="544710" y="91"/>
                      <a:pt x="543339" y="0"/>
                      <a:pt x="541943" y="0"/>
                    </a:cubicBezTo>
                    <a:lnTo>
                      <a:pt x="63817" y="0"/>
                    </a:lnTo>
                    <a:cubicBezTo>
                      <a:pt x="47648" y="0"/>
                      <a:pt x="33986" y="11997"/>
                      <a:pt x="31897" y="28031"/>
                    </a:cubicBezTo>
                    <a:lnTo>
                      <a:pt x="273" y="270903"/>
                    </a:lnTo>
                    <a:cubicBezTo>
                      <a:pt x="-2024" y="288530"/>
                      <a:pt x="10404" y="304682"/>
                      <a:pt x="28033" y="306979"/>
                    </a:cubicBezTo>
                    <a:cubicBezTo>
                      <a:pt x="29412" y="307158"/>
                      <a:pt x="30800" y="307248"/>
                      <a:pt x="32191" y="3072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7" name="任意多边形: 形状 416"/>
              <p:cNvSpPr/>
              <p:nvPr/>
            </p:nvSpPr>
            <p:spPr>
              <a:xfrm>
                <a:off x="2996863" y="5471877"/>
                <a:ext cx="579018" cy="312148"/>
              </a:xfrm>
              <a:custGeom>
                <a:avLst/>
                <a:gdLst>
                  <a:gd name="connsiteX0" fmla="*/ 8615 w 579018"/>
                  <a:gd name="connsiteY0" fmla="*/ 300367 h 312148"/>
                  <a:gd name="connsiteX1" fmla="*/ 289 w 579018"/>
                  <a:gd name="connsiteY1" fmla="*/ 273039 h 312148"/>
                  <a:gd name="connsiteX2" fmla="*/ 31915 w 579018"/>
                  <a:gd name="connsiteY2" fmla="*/ 30167 h 312148"/>
                  <a:gd name="connsiteX3" fmla="*/ 66262 w 579018"/>
                  <a:gd name="connsiteY3" fmla="*/ 0 h 312148"/>
                  <a:gd name="connsiteX4" fmla="*/ 544392 w 579018"/>
                  <a:gd name="connsiteY4" fmla="*/ 0 h 312148"/>
                  <a:gd name="connsiteX5" fmla="*/ 579018 w 579018"/>
                  <a:gd name="connsiteY5" fmla="*/ 34646 h 312148"/>
                  <a:gd name="connsiteX6" fmla="*/ 578725 w 579018"/>
                  <a:gd name="connsiteY6" fmla="*/ 39112 h 312148"/>
                  <a:gd name="connsiteX7" fmla="*/ 547110 w 579018"/>
                  <a:gd name="connsiteY7" fmla="*/ 281982 h 312148"/>
                  <a:gd name="connsiteX8" fmla="*/ 512754 w 579018"/>
                  <a:gd name="connsiteY8" fmla="*/ 312148 h 312148"/>
                  <a:gd name="connsiteX9" fmla="*/ 34640 w 579018"/>
                  <a:gd name="connsiteY9" fmla="*/ 312148 h 312148"/>
                  <a:gd name="connsiteX10" fmla="*/ 8615 w 579018"/>
                  <a:gd name="connsiteY10" fmla="*/ 300367 h 312148"/>
                  <a:gd name="connsiteX11" fmla="*/ 66267 w 579018"/>
                  <a:gd name="connsiteY11" fmla="*/ 4898 h 312148"/>
                  <a:gd name="connsiteX12" fmla="*/ 36776 w 579018"/>
                  <a:gd name="connsiteY12" fmla="*/ 30799 h 312148"/>
                  <a:gd name="connsiteX13" fmla="*/ 5150 w 579018"/>
                  <a:gd name="connsiteY13" fmla="*/ 273670 h 312148"/>
                  <a:gd name="connsiteX14" fmla="*/ 30801 w 579018"/>
                  <a:gd name="connsiteY14" fmla="*/ 307001 h 312148"/>
                  <a:gd name="connsiteX15" fmla="*/ 34640 w 579018"/>
                  <a:gd name="connsiteY15" fmla="*/ 307251 h 312148"/>
                  <a:gd name="connsiteX16" fmla="*/ 512754 w 579018"/>
                  <a:gd name="connsiteY16" fmla="*/ 307251 h 312148"/>
                  <a:gd name="connsiteX17" fmla="*/ 542262 w 579018"/>
                  <a:gd name="connsiteY17" fmla="*/ 281352 h 312148"/>
                  <a:gd name="connsiteX18" fmla="*/ 573876 w 579018"/>
                  <a:gd name="connsiteY18" fmla="*/ 38480 h 312148"/>
                  <a:gd name="connsiteX19" fmla="*/ 548212 w 579018"/>
                  <a:gd name="connsiteY19" fmla="*/ 5147 h 312148"/>
                  <a:gd name="connsiteX20" fmla="*/ 544392 w 579018"/>
                  <a:gd name="connsiteY20" fmla="*/ 4898 h 31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9018" h="312148">
                    <a:moveTo>
                      <a:pt x="8615" y="300367"/>
                    </a:moveTo>
                    <a:cubicBezTo>
                      <a:pt x="2037" y="292879"/>
                      <a:pt x="-994" y="282922"/>
                      <a:pt x="289" y="273039"/>
                    </a:cubicBezTo>
                    <a:lnTo>
                      <a:pt x="31915" y="30167"/>
                    </a:lnTo>
                    <a:cubicBezTo>
                      <a:pt x="34197" y="12930"/>
                      <a:pt x="48875" y="39"/>
                      <a:pt x="66262" y="0"/>
                    </a:cubicBezTo>
                    <a:lnTo>
                      <a:pt x="544392" y="0"/>
                    </a:lnTo>
                    <a:cubicBezTo>
                      <a:pt x="563517" y="2"/>
                      <a:pt x="579018" y="15513"/>
                      <a:pt x="579018" y="34646"/>
                    </a:cubicBezTo>
                    <a:cubicBezTo>
                      <a:pt x="579018" y="36139"/>
                      <a:pt x="578920" y="37631"/>
                      <a:pt x="578725" y="39112"/>
                    </a:cubicBezTo>
                    <a:lnTo>
                      <a:pt x="547110" y="281982"/>
                    </a:lnTo>
                    <a:cubicBezTo>
                      <a:pt x="544833" y="299219"/>
                      <a:pt x="530140" y="312109"/>
                      <a:pt x="512754" y="312148"/>
                    </a:cubicBezTo>
                    <a:lnTo>
                      <a:pt x="34640" y="312148"/>
                    </a:lnTo>
                    <a:cubicBezTo>
                      <a:pt x="24674" y="312148"/>
                      <a:pt x="15192" y="307856"/>
                      <a:pt x="8615" y="300367"/>
                    </a:cubicBezTo>
                    <a:close/>
                    <a:moveTo>
                      <a:pt x="66267" y="4898"/>
                    </a:moveTo>
                    <a:cubicBezTo>
                      <a:pt x="51339" y="4932"/>
                      <a:pt x="38737" y="16000"/>
                      <a:pt x="36776" y="30799"/>
                    </a:cubicBezTo>
                    <a:lnTo>
                      <a:pt x="5150" y="273670"/>
                    </a:lnTo>
                    <a:cubicBezTo>
                      <a:pt x="3029" y="289957"/>
                      <a:pt x="14514" y="304880"/>
                      <a:pt x="30801" y="307001"/>
                    </a:cubicBezTo>
                    <a:cubicBezTo>
                      <a:pt x="32074" y="307168"/>
                      <a:pt x="33357" y="307251"/>
                      <a:pt x="34640" y="307251"/>
                    </a:cubicBezTo>
                    <a:lnTo>
                      <a:pt x="512754" y="307251"/>
                    </a:lnTo>
                    <a:cubicBezTo>
                      <a:pt x="527691" y="307219"/>
                      <a:pt x="540303" y="296150"/>
                      <a:pt x="542262" y="281352"/>
                    </a:cubicBezTo>
                    <a:lnTo>
                      <a:pt x="573876" y="38480"/>
                    </a:lnTo>
                    <a:cubicBezTo>
                      <a:pt x="576006" y="22191"/>
                      <a:pt x="564521" y="7268"/>
                      <a:pt x="548212" y="5147"/>
                    </a:cubicBezTo>
                    <a:cubicBezTo>
                      <a:pt x="546963" y="4981"/>
                      <a:pt x="545666" y="4898"/>
                      <a:pt x="544392" y="489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8" name="任意多边形: 形状 417"/>
              <p:cNvSpPr/>
              <p:nvPr/>
            </p:nvSpPr>
            <p:spPr>
              <a:xfrm rot="10800000">
                <a:off x="2693388" y="6086364"/>
                <a:ext cx="541160" cy="48170"/>
              </a:xfrm>
              <a:custGeom>
                <a:avLst/>
                <a:gdLst>
                  <a:gd name="connsiteX0" fmla="*/ 517076 w 541160"/>
                  <a:gd name="connsiteY0" fmla="*/ 0 h 48170"/>
                  <a:gd name="connsiteX1" fmla="*/ 541160 w 541160"/>
                  <a:gd name="connsiteY1" fmla="*/ 0 h 48170"/>
                  <a:gd name="connsiteX2" fmla="*/ 541160 w 541160"/>
                  <a:gd name="connsiteY2" fmla="*/ 48170 h 48170"/>
                  <a:gd name="connsiteX3" fmla="*/ 517076 w 541160"/>
                  <a:gd name="connsiteY3" fmla="*/ 48170 h 48170"/>
                  <a:gd name="connsiteX4" fmla="*/ 24084 w 541160"/>
                  <a:gd name="connsiteY4" fmla="*/ 48170 h 48170"/>
                  <a:gd name="connsiteX5" fmla="*/ 0 w 541160"/>
                  <a:gd name="connsiteY5" fmla="*/ 48170 h 48170"/>
                  <a:gd name="connsiteX6" fmla="*/ 0 w 541160"/>
                  <a:gd name="connsiteY6" fmla="*/ 0 h 48170"/>
                  <a:gd name="connsiteX7" fmla="*/ 24084 w 541160"/>
                  <a:gd name="connsiteY7" fmla="*/ 0 h 4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160" h="48170">
                    <a:moveTo>
                      <a:pt x="517076" y="0"/>
                    </a:moveTo>
                    <a:cubicBezTo>
                      <a:pt x="530377" y="0"/>
                      <a:pt x="541160" y="0"/>
                      <a:pt x="541160" y="0"/>
                    </a:cubicBezTo>
                    <a:lnTo>
                      <a:pt x="541160" y="48170"/>
                    </a:lnTo>
                    <a:cubicBezTo>
                      <a:pt x="541160" y="48170"/>
                      <a:pt x="530377" y="48170"/>
                      <a:pt x="517076" y="48170"/>
                    </a:cubicBezTo>
                    <a:lnTo>
                      <a:pt x="24084" y="48170"/>
                    </a:lnTo>
                    <a:cubicBezTo>
                      <a:pt x="10783" y="48170"/>
                      <a:pt x="0" y="48170"/>
                      <a:pt x="0" y="48170"/>
                    </a:cubicBezTo>
                    <a:lnTo>
                      <a:pt x="0" y="0"/>
                    </a:lnTo>
                    <a:cubicBezTo>
                      <a:pt x="0" y="0"/>
                      <a:pt x="10783" y="0"/>
                      <a:pt x="24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9" name="任意多边形: 形状 418"/>
              <p:cNvSpPr/>
              <p:nvPr/>
            </p:nvSpPr>
            <p:spPr>
              <a:xfrm>
                <a:off x="2690935" y="6083934"/>
                <a:ext cx="546050" cy="53065"/>
              </a:xfrm>
              <a:custGeom>
                <a:avLst/>
                <a:gdLst>
                  <a:gd name="connsiteX0" fmla="*/ 0 w 546050"/>
                  <a:gd name="connsiteY0" fmla="*/ 26525 h 53065"/>
                  <a:gd name="connsiteX1" fmla="*/ 26528 w 546050"/>
                  <a:gd name="connsiteY1" fmla="*/ 0 h 53065"/>
                  <a:gd name="connsiteX2" fmla="*/ 519518 w 546050"/>
                  <a:gd name="connsiteY2" fmla="*/ 0 h 53065"/>
                  <a:gd name="connsiteX3" fmla="*/ 546050 w 546050"/>
                  <a:gd name="connsiteY3" fmla="*/ 26533 h 53065"/>
                  <a:gd name="connsiteX4" fmla="*/ 519518 w 546050"/>
                  <a:gd name="connsiteY4" fmla="*/ 53065 h 53065"/>
                  <a:gd name="connsiteX5" fmla="*/ 26528 w 546050"/>
                  <a:gd name="connsiteY5" fmla="*/ 53065 h 53065"/>
                  <a:gd name="connsiteX6" fmla="*/ 0 w 546050"/>
                  <a:gd name="connsiteY6" fmla="*/ 26525 h 53065"/>
                  <a:gd name="connsiteX7" fmla="*/ 26535 w 546050"/>
                  <a:gd name="connsiteY7" fmla="*/ 4890 h 53065"/>
                  <a:gd name="connsiteX8" fmla="*/ 4900 w 546050"/>
                  <a:gd name="connsiteY8" fmla="*/ 26525 h 53065"/>
                  <a:gd name="connsiteX9" fmla="*/ 26535 w 546050"/>
                  <a:gd name="connsiteY9" fmla="*/ 48161 h 53065"/>
                  <a:gd name="connsiteX10" fmla="*/ 519518 w 546050"/>
                  <a:gd name="connsiteY10" fmla="*/ 48161 h 53065"/>
                  <a:gd name="connsiteX11" fmla="*/ 541153 w 546050"/>
                  <a:gd name="connsiteY11" fmla="*/ 26525 h 53065"/>
                  <a:gd name="connsiteX12" fmla="*/ 519518 w 546050"/>
                  <a:gd name="connsiteY12" fmla="*/ 4890 h 53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6050" h="53065">
                    <a:moveTo>
                      <a:pt x="0" y="26525"/>
                    </a:moveTo>
                    <a:cubicBezTo>
                      <a:pt x="22" y="11884"/>
                      <a:pt x="11886" y="20"/>
                      <a:pt x="26528" y="0"/>
                    </a:cubicBezTo>
                    <a:lnTo>
                      <a:pt x="519518" y="0"/>
                    </a:lnTo>
                    <a:cubicBezTo>
                      <a:pt x="534171" y="0"/>
                      <a:pt x="546050" y="11879"/>
                      <a:pt x="546050" y="26533"/>
                    </a:cubicBezTo>
                    <a:cubicBezTo>
                      <a:pt x="546050" y="41186"/>
                      <a:pt x="534171" y="53065"/>
                      <a:pt x="519518" y="53065"/>
                    </a:cubicBezTo>
                    <a:lnTo>
                      <a:pt x="26528" y="53065"/>
                    </a:lnTo>
                    <a:cubicBezTo>
                      <a:pt x="11882" y="53046"/>
                      <a:pt x="12" y="41172"/>
                      <a:pt x="0" y="26525"/>
                    </a:cubicBezTo>
                    <a:close/>
                    <a:moveTo>
                      <a:pt x="26535" y="4890"/>
                    </a:moveTo>
                    <a:cubicBezTo>
                      <a:pt x="14588" y="4890"/>
                      <a:pt x="4900" y="14578"/>
                      <a:pt x="4900" y="26525"/>
                    </a:cubicBezTo>
                    <a:cubicBezTo>
                      <a:pt x="4900" y="38473"/>
                      <a:pt x="14588" y="48161"/>
                      <a:pt x="26535" y="48161"/>
                    </a:cubicBezTo>
                    <a:lnTo>
                      <a:pt x="519518" y="48161"/>
                    </a:lnTo>
                    <a:cubicBezTo>
                      <a:pt x="531465" y="48161"/>
                      <a:pt x="541153" y="38473"/>
                      <a:pt x="541153" y="26525"/>
                    </a:cubicBezTo>
                    <a:cubicBezTo>
                      <a:pt x="541153" y="14578"/>
                      <a:pt x="531465" y="4890"/>
                      <a:pt x="519518" y="4890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0" name="任意多边形: 形状 419"/>
              <p:cNvSpPr/>
              <p:nvPr/>
            </p:nvSpPr>
            <p:spPr>
              <a:xfrm>
                <a:off x="3475358" y="6109997"/>
                <a:ext cx="79977" cy="747885"/>
              </a:xfrm>
              <a:custGeom>
                <a:avLst/>
                <a:gdLst>
                  <a:gd name="connsiteX0" fmla="*/ 75178 w 79977"/>
                  <a:gd name="connsiteY0" fmla="*/ 747885 h 747885"/>
                  <a:gd name="connsiteX1" fmla="*/ 79978 w 79977"/>
                  <a:gd name="connsiteY1" fmla="*/ 746959 h 747885"/>
                  <a:gd name="connsiteX2" fmla="*/ 4824 w 79977"/>
                  <a:gd name="connsiteY2" fmla="*/ 0 h 747885"/>
                  <a:gd name="connsiteX3" fmla="*/ 0 w 79977"/>
                  <a:gd name="connsiteY3" fmla="*/ 926 h 747885"/>
                  <a:gd name="connsiteX4" fmla="*/ 75178 w 79977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77" h="747885">
                    <a:moveTo>
                      <a:pt x="75178" y="747885"/>
                    </a:moveTo>
                    <a:lnTo>
                      <a:pt x="79978" y="746959"/>
                    </a:lnTo>
                    <a:lnTo>
                      <a:pt x="4824" y="0"/>
                    </a:lnTo>
                    <a:lnTo>
                      <a:pt x="0" y="926"/>
                    </a:lnTo>
                    <a:lnTo>
                      <a:pt x="75178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1" name="任意多边形: 形状 420"/>
              <p:cNvSpPr/>
              <p:nvPr/>
            </p:nvSpPr>
            <p:spPr>
              <a:xfrm>
                <a:off x="3195475" y="6109997"/>
                <a:ext cx="79975" cy="747885"/>
              </a:xfrm>
              <a:custGeom>
                <a:avLst/>
                <a:gdLst>
                  <a:gd name="connsiteX0" fmla="*/ 75166 w 79975"/>
                  <a:gd name="connsiteY0" fmla="*/ 747885 h 747885"/>
                  <a:gd name="connsiteX1" fmla="*/ 79975 w 79975"/>
                  <a:gd name="connsiteY1" fmla="*/ 746959 h 747885"/>
                  <a:gd name="connsiteX2" fmla="*/ 4809 w 79975"/>
                  <a:gd name="connsiteY2" fmla="*/ 0 h 747885"/>
                  <a:gd name="connsiteX3" fmla="*/ 0 w 79975"/>
                  <a:gd name="connsiteY3" fmla="*/ 926 h 747885"/>
                  <a:gd name="connsiteX4" fmla="*/ 75166 w 79975"/>
                  <a:gd name="connsiteY4" fmla="*/ 747885 h 74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75" h="747885">
                    <a:moveTo>
                      <a:pt x="75166" y="747885"/>
                    </a:moveTo>
                    <a:lnTo>
                      <a:pt x="79975" y="746959"/>
                    </a:lnTo>
                    <a:lnTo>
                      <a:pt x="4809" y="0"/>
                    </a:lnTo>
                    <a:lnTo>
                      <a:pt x="0" y="926"/>
                    </a:lnTo>
                    <a:lnTo>
                      <a:pt x="75166" y="747885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2" name="任意多边形: 形状 421"/>
              <p:cNvSpPr/>
              <p:nvPr/>
            </p:nvSpPr>
            <p:spPr>
              <a:xfrm rot="16656300">
                <a:off x="2846080" y="5943549"/>
                <a:ext cx="331802" cy="4897"/>
              </a:xfrm>
              <a:custGeom>
                <a:avLst/>
                <a:gdLst>
                  <a:gd name="connsiteX0" fmla="*/ 0 w 331802"/>
                  <a:gd name="connsiteY0" fmla="*/ 0 h 4897"/>
                  <a:gd name="connsiteX1" fmla="*/ 331802 w 331802"/>
                  <a:gd name="connsiteY1" fmla="*/ 0 h 4897"/>
                  <a:gd name="connsiteX2" fmla="*/ 331802 w 331802"/>
                  <a:gd name="connsiteY2" fmla="*/ 4898 h 4897"/>
                  <a:gd name="connsiteX3" fmla="*/ 0 w 331802"/>
                  <a:gd name="connsiteY3" fmla="*/ 4898 h 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02" h="4897">
                    <a:moveTo>
                      <a:pt x="0" y="0"/>
                    </a:moveTo>
                    <a:lnTo>
                      <a:pt x="331802" y="0"/>
                    </a:lnTo>
                    <a:lnTo>
                      <a:pt x="331802" y="4898"/>
                    </a:lnTo>
                    <a:lnTo>
                      <a:pt x="0" y="4898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3" name="任意多边形: 形状 422"/>
              <p:cNvSpPr/>
              <p:nvPr/>
            </p:nvSpPr>
            <p:spPr>
              <a:xfrm rot="16656300">
                <a:off x="3350098" y="5943555"/>
                <a:ext cx="331802" cy="4897"/>
              </a:xfrm>
              <a:custGeom>
                <a:avLst/>
                <a:gdLst>
                  <a:gd name="connsiteX0" fmla="*/ 0 w 331802"/>
                  <a:gd name="connsiteY0" fmla="*/ 0 h 4897"/>
                  <a:gd name="connsiteX1" fmla="*/ 331802 w 331802"/>
                  <a:gd name="connsiteY1" fmla="*/ 0 h 4897"/>
                  <a:gd name="connsiteX2" fmla="*/ 331802 w 331802"/>
                  <a:gd name="connsiteY2" fmla="*/ 4898 h 4897"/>
                  <a:gd name="connsiteX3" fmla="*/ 0 w 331802"/>
                  <a:gd name="connsiteY3" fmla="*/ 4898 h 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02" h="4897">
                    <a:moveTo>
                      <a:pt x="0" y="0"/>
                    </a:moveTo>
                    <a:lnTo>
                      <a:pt x="331802" y="0"/>
                    </a:lnTo>
                    <a:lnTo>
                      <a:pt x="331802" y="4898"/>
                    </a:lnTo>
                    <a:lnTo>
                      <a:pt x="0" y="4898"/>
                    </a:lnTo>
                    <a:close/>
                  </a:path>
                </a:pathLst>
              </a:custGeom>
              <a:solidFill>
                <a:srgbClr val="494949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4" name="任意多边形: 形状 423"/>
              <p:cNvSpPr/>
              <p:nvPr/>
            </p:nvSpPr>
            <p:spPr>
              <a:xfrm rot="10800000">
                <a:off x="2963968" y="6086364"/>
                <a:ext cx="541160" cy="48170"/>
              </a:xfrm>
              <a:custGeom>
                <a:avLst/>
                <a:gdLst>
                  <a:gd name="connsiteX0" fmla="*/ 517076 w 541160"/>
                  <a:gd name="connsiteY0" fmla="*/ 0 h 48170"/>
                  <a:gd name="connsiteX1" fmla="*/ 541160 w 541160"/>
                  <a:gd name="connsiteY1" fmla="*/ 0 h 48170"/>
                  <a:gd name="connsiteX2" fmla="*/ 541160 w 541160"/>
                  <a:gd name="connsiteY2" fmla="*/ 48170 h 48170"/>
                  <a:gd name="connsiteX3" fmla="*/ 517076 w 541160"/>
                  <a:gd name="connsiteY3" fmla="*/ 48170 h 48170"/>
                  <a:gd name="connsiteX4" fmla="*/ 24084 w 541160"/>
                  <a:gd name="connsiteY4" fmla="*/ 48170 h 48170"/>
                  <a:gd name="connsiteX5" fmla="*/ 0 w 541160"/>
                  <a:gd name="connsiteY5" fmla="*/ 48170 h 48170"/>
                  <a:gd name="connsiteX6" fmla="*/ 0 w 541160"/>
                  <a:gd name="connsiteY6" fmla="*/ 0 h 48170"/>
                  <a:gd name="connsiteX7" fmla="*/ 24084 w 541160"/>
                  <a:gd name="connsiteY7" fmla="*/ 0 h 4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160" h="48170">
                    <a:moveTo>
                      <a:pt x="517076" y="0"/>
                    </a:moveTo>
                    <a:cubicBezTo>
                      <a:pt x="530377" y="0"/>
                      <a:pt x="541160" y="0"/>
                      <a:pt x="541160" y="0"/>
                    </a:cubicBezTo>
                    <a:lnTo>
                      <a:pt x="541160" y="48170"/>
                    </a:lnTo>
                    <a:cubicBezTo>
                      <a:pt x="541160" y="48170"/>
                      <a:pt x="530377" y="48170"/>
                      <a:pt x="517076" y="48170"/>
                    </a:cubicBezTo>
                    <a:lnTo>
                      <a:pt x="24084" y="48170"/>
                    </a:lnTo>
                    <a:cubicBezTo>
                      <a:pt x="10783" y="48170"/>
                      <a:pt x="0" y="48170"/>
                      <a:pt x="0" y="48170"/>
                    </a:cubicBezTo>
                    <a:lnTo>
                      <a:pt x="0" y="0"/>
                    </a:lnTo>
                    <a:cubicBezTo>
                      <a:pt x="0" y="0"/>
                      <a:pt x="10783" y="0"/>
                      <a:pt x="24084" y="0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5" name="任意多边形: 形状 424"/>
              <p:cNvSpPr/>
              <p:nvPr/>
            </p:nvSpPr>
            <p:spPr>
              <a:xfrm rot="10800000">
                <a:off x="2963968" y="6086364"/>
                <a:ext cx="541160" cy="48170"/>
              </a:xfrm>
              <a:custGeom>
                <a:avLst/>
                <a:gdLst>
                  <a:gd name="connsiteX0" fmla="*/ 517076 w 541160"/>
                  <a:gd name="connsiteY0" fmla="*/ 0 h 48170"/>
                  <a:gd name="connsiteX1" fmla="*/ 541160 w 541160"/>
                  <a:gd name="connsiteY1" fmla="*/ 0 h 48170"/>
                  <a:gd name="connsiteX2" fmla="*/ 541160 w 541160"/>
                  <a:gd name="connsiteY2" fmla="*/ 48170 h 48170"/>
                  <a:gd name="connsiteX3" fmla="*/ 517076 w 541160"/>
                  <a:gd name="connsiteY3" fmla="*/ 48170 h 48170"/>
                  <a:gd name="connsiteX4" fmla="*/ 24084 w 541160"/>
                  <a:gd name="connsiteY4" fmla="*/ 48170 h 48170"/>
                  <a:gd name="connsiteX5" fmla="*/ 0 w 541160"/>
                  <a:gd name="connsiteY5" fmla="*/ 48170 h 48170"/>
                  <a:gd name="connsiteX6" fmla="*/ 0 w 541160"/>
                  <a:gd name="connsiteY6" fmla="*/ 0 h 48170"/>
                  <a:gd name="connsiteX7" fmla="*/ 24084 w 541160"/>
                  <a:gd name="connsiteY7" fmla="*/ 0 h 48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160" h="48170">
                    <a:moveTo>
                      <a:pt x="517076" y="0"/>
                    </a:moveTo>
                    <a:cubicBezTo>
                      <a:pt x="530377" y="0"/>
                      <a:pt x="541160" y="0"/>
                      <a:pt x="541160" y="0"/>
                    </a:cubicBezTo>
                    <a:lnTo>
                      <a:pt x="541160" y="48170"/>
                    </a:lnTo>
                    <a:cubicBezTo>
                      <a:pt x="541160" y="48170"/>
                      <a:pt x="530377" y="48170"/>
                      <a:pt x="517076" y="48170"/>
                    </a:cubicBezTo>
                    <a:lnTo>
                      <a:pt x="24084" y="48170"/>
                    </a:lnTo>
                    <a:cubicBezTo>
                      <a:pt x="10783" y="48170"/>
                      <a:pt x="0" y="48170"/>
                      <a:pt x="0" y="48170"/>
                    </a:cubicBezTo>
                    <a:lnTo>
                      <a:pt x="0" y="0"/>
                    </a:lnTo>
                    <a:cubicBezTo>
                      <a:pt x="0" y="0"/>
                      <a:pt x="10783" y="0"/>
                      <a:pt x="24084" y="0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6" name="任意多边形: 形状 425"/>
              <p:cNvSpPr/>
              <p:nvPr/>
            </p:nvSpPr>
            <p:spPr>
              <a:xfrm>
                <a:off x="2961510" y="6083934"/>
                <a:ext cx="546050" cy="53065"/>
              </a:xfrm>
              <a:custGeom>
                <a:avLst/>
                <a:gdLst>
                  <a:gd name="connsiteX0" fmla="*/ 0 w 546050"/>
                  <a:gd name="connsiteY0" fmla="*/ 26525 h 53065"/>
                  <a:gd name="connsiteX1" fmla="*/ 26533 w 546050"/>
                  <a:gd name="connsiteY1" fmla="*/ 0 h 53065"/>
                  <a:gd name="connsiteX2" fmla="*/ 519530 w 546050"/>
                  <a:gd name="connsiteY2" fmla="*/ 0 h 53065"/>
                  <a:gd name="connsiteX3" fmla="*/ 546050 w 546050"/>
                  <a:gd name="connsiteY3" fmla="*/ 26533 h 53065"/>
                  <a:gd name="connsiteX4" fmla="*/ 519530 w 546050"/>
                  <a:gd name="connsiteY4" fmla="*/ 53065 h 53065"/>
                  <a:gd name="connsiteX5" fmla="*/ 26533 w 546050"/>
                  <a:gd name="connsiteY5" fmla="*/ 53065 h 53065"/>
                  <a:gd name="connsiteX6" fmla="*/ 0 w 546050"/>
                  <a:gd name="connsiteY6" fmla="*/ 26525 h 53065"/>
                  <a:gd name="connsiteX7" fmla="*/ 26533 w 546050"/>
                  <a:gd name="connsiteY7" fmla="*/ 4890 h 53065"/>
                  <a:gd name="connsiteX8" fmla="*/ 4898 w 546050"/>
                  <a:gd name="connsiteY8" fmla="*/ 26525 h 53065"/>
                  <a:gd name="connsiteX9" fmla="*/ 26533 w 546050"/>
                  <a:gd name="connsiteY9" fmla="*/ 48161 h 53065"/>
                  <a:gd name="connsiteX10" fmla="*/ 519530 w 546050"/>
                  <a:gd name="connsiteY10" fmla="*/ 48161 h 53065"/>
                  <a:gd name="connsiteX11" fmla="*/ 541153 w 546050"/>
                  <a:gd name="connsiteY11" fmla="*/ 26525 h 53065"/>
                  <a:gd name="connsiteX12" fmla="*/ 519530 w 546050"/>
                  <a:gd name="connsiteY12" fmla="*/ 4890 h 53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46050" h="53065">
                    <a:moveTo>
                      <a:pt x="0" y="26525"/>
                    </a:moveTo>
                    <a:cubicBezTo>
                      <a:pt x="20" y="11882"/>
                      <a:pt x="11889" y="17"/>
                      <a:pt x="26533" y="0"/>
                    </a:cubicBezTo>
                    <a:lnTo>
                      <a:pt x="519530" y="0"/>
                    </a:lnTo>
                    <a:cubicBezTo>
                      <a:pt x="534174" y="0"/>
                      <a:pt x="546050" y="11879"/>
                      <a:pt x="546050" y="26533"/>
                    </a:cubicBezTo>
                    <a:cubicBezTo>
                      <a:pt x="546050" y="41186"/>
                      <a:pt x="534174" y="53065"/>
                      <a:pt x="519530" y="53065"/>
                    </a:cubicBezTo>
                    <a:lnTo>
                      <a:pt x="26533" y="53065"/>
                    </a:lnTo>
                    <a:cubicBezTo>
                      <a:pt x="11884" y="53048"/>
                      <a:pt x="12" y="41174"/>
                      <a:pt x="0" y="26525"/>
                    </a:cubicBezTo>
                    <a:close/>
                    <a:moveTo>
                      <a:pt x="26533" y="4890"/>
                    </a:moveTo>
                    <a:cubicBezTo>
                      <a:pt x="14585" y="4890"/>
                      <a:pt x="4898" y="14578"/>
                      <a:pt x="4898" y="26525"/>
                    </a:cubicBezTo>
                    <a:cubicBezTo>
                      <a:pt x="4898" y="38473"/>
                      <a:pt x="14585" y="48161"/>
                      <a:pt x="26533" y="48161"/>
                    </a:cubicBezTo>
                    <a:lnTo>
                      <a:pt x="519530" y="48161"/>
                    </a:lnTo>
                    <a:cubicBezTo>
                      <a:pt x="531480" y="48161"/>
                      <a:pt x="541153" y="38473"/>
                      <a:pt x="541153" y="26525"/>
                    </a:cubicBezTo>
                    <a:cubicBezTo>
                      <a:pt x="541153" y="14578"/>
                      <a:pt x="531480" y="4890"/>
                      <a:pt x="519530" y="4890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7" name="任意多边形: 形状 426"/>
              <p:cNvSpPr/>
              <p:nvPr/>
            </p:nvSpPr>
            <p:spPr>
              <a:xfrm>
                <a:off x="3026355" y="5474328"/>
                <a:ext cx="574117" cy="307248"/>
              </a:xfrm>
              <a:custGeom>
                <a:avLst/>
                <a:gdLst>
                  <a:gd name="connsiteX0" fmla="*/ 32186 w 574117"/>
                  <a:gd name="connsiteY0" fmla="*/ 307248 h 307248"/>
                  <a:gd name="connsiteX1" fmla="*/ 510296 w 574117"/>
                  <a:gd name="connsiteY1" fmla="*/ 307248 h 307248"/>
                  <a:gd name="connsiteX2" fmla="*/ 542229 w 574117"/>
                  <a:gd name="connsiteY2" fmla="*/ 279214 h 307248"/>
                  <a:gd name="connsiteX3" fmla="*/ 573843 w 574117"/>
                  <a:gd name="connsiteY3" fmla="*/ 36345 h 307248"/>
                  <a:gd name="connsiteX4" fmla="*/ 546098 w 574117"/>
                  <a:gd name="connsiteY4" fmla="*/ 269 h 307248"/>
                  <a:gd name="connsiteX5" fmla="*/ 541935 w 574117"/>
                  <a:gd name="connsiteY5" fmla="*/ 0 h 307248"/>
                  <a:gd name="connsiteX6" fmla="*/ 63812 w 574117"/>
                  <a:gd name="connsiteY6" fmla="*/ 0 h 307248"/>
                  <a:gd name="connsiteX7" fmla="*/ 31899 w 574117"/>
                  <a:gd name="connsiteY7" fmla="*/ 28031 h 307248"/>
                  <a:gd name="connsiteX8" fmla="*/ 273 w 574117"/>
                  <a:gd name="connsiteY8" fmla="*/ 270903 h 307248"/>
                  <a:gd name="connsiteX9" fmla="*/ 28037 w 574117"/>
                  <a:gd name="connsiteY9" fmla="*/ 306979 h 307248"/>
                  <a:gd name="connsiteX10" fmla="*/ 32186 w 574117"/>
                  <a:gd name="connsiteY10" fmla="*/ 307248 h 3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4117" h="307248">
                    <a:moveTo>
                      <a:pt x="32186" y="307248"/>
                    </a:moveTo>
                    <a:lnTo>
                      <a:pt x="510296" y="307248"/>
                    </a:lnTo>
                    <a:cubicBezTo>
                      <a:pt x="526483" y="307248"/>
                      <a:pt x="540147" y="295252"/>
                      <a:pt x="542229" y="279214"/>
                    </a:cubicBezTo>
                    <a:lnTo>
                      <a:pt x="573843" y="36345"/>
                    </a:lnTo>
                    <a:cubicBezTo>
                      <a:pt x="576145" y="18719"/>
                      <a:pt x="563729" y="2566"/>
                      <a:pt x="546098" y="269"/>
                    </a:cubicBezTo>
                    <a:cubicBezTo>
                      <a:pt x="544726" y="91"/>
                      <a:pt x="543331" y="0"/>
                      <a:pt x="541935" y="0"/>
                    </a:cubicBezTo>
                    <a:lnTo>
                      <a:pt x="63812" y="0"/>
                    </a:lnTo>
                    <a:cubicBezTo>
                      <a:pt x="47645" y="2"/>
                      <a:pt x="33988" y="11999"/>
                      <a:pt x="31899" y="28031"/>
                    </a:cubicBezTo>
                    <a:lnTo>
                      <a:pt x="273" y="270903"/>
                    </a:lnTo>
                    <a:cubicBezTo>
                      <a:pt x="-2022" y="288532"/>
                      <a:pt x="10408" y="304684"/>
                      <a:pt x="28037" y="306979"/>
                    </a:cubicBezTo>
                    <a:cubicBezTo>
                      <a:pt x="29413" y="307158"/>
                      <a:pt x="30800" y="307248"/>
                      <a:pt x="32186" y="30724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8" name="任意多边形: 形状 427"/>
              <p:cNvSpPr/>
              <p:nvPr/>
            </p:nvSpPr>
            <p:spPr>
              <a:xfrm>
                <a:off x="3026355" y="5474328"/>
                <a:ext cx="574117" cy="307248"/>
              </a:xfrm>
              <a:custGeom>
                <a:avLst/>
                <a:gdLst>
                  <a:gd name="connsiteX0" fmla="*/ 32186 w 574117"/>
                  <a:gd name="connsiteY0" fmla="*/ 307248 h 307248"/>
                  <a:gd name="connsiteX1" fmla="*/ 510296 w 574117"/>
                  <a:gd name="connsiteY1" fmla="*/ 307248 h 307248"/>
                  <a:gd name="connsiteX2" fmla="*/ 542229 w 574117"/>
                  <a:gd name="connsiteY2" fmla="*/ 279214 h 307248"/>
                  <a:gd name="connsiteX3" fmla="*/ 573843 w 574117"/>
                  <a:gd name="connsiteY3" fmla="*/ 36345 h 307248"/>
                  <a:gd name="connsiteX4" fmla="*/ 546098 w 574117"/>
                  <a:gd name="connsiteY4" fmla="*/ 269 h 307248"/>
                  <a:gd name="connsiteX5" fmla="*/ 541935 w 574117"/>
                  <a:gd name="connsiteY5" fmla="*/ 0 h 307248"/>
                  <a:gd name="connsiteX6" fmla="*/ 63812 w 574117"/>
                  <a:gd name="connsiteY6" fmla="*/ 0 h 307248"/>
                  <a:gd name="connsiteX7" fmla="*/ 31899 w 574117"/>
                  <a:gd name="connsiteY7" fmla="*/ 28031 h 307248"/>
                  <a:gd name="connsiteX8" fmla="*/ 273 w 574117"/>
                  <a:gd name="connsiteY8" fmla="*/ 270903 h 307248"/>
                  <a:gd name="connsiteX9" fmla="*/ 28037 w 574117"/>
                  <a:gd name="connsiteY9" fmla="*/ 306979 h 307248"/>
                  <a:gd name="connsiteX10" fmla="*/ 32186 w 574117"/>
                  <a:gd name="connsiteY10" fmla="*/ 307248 h 3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4117" h="307248">
                    <a:moveTo>
                      <a:pt x="32186" y="307248"/>
                    </a:moveTo>
                    <a:lnTo>
                      <a:pt x="510296" y="307248"/>
                    </a:lnTo>
                    <a:cubicBezTo>
                      <a:pt x="526483" y="307248"/>
                      <a:pt x="540147" y="295252"/>
                      <a:pt x="542229" y="279214"/>
                    </a:cubicBezTo>
                    <a:lnTo>
                      <a:pt x="573843" y="36345"/>
                    </a:lnTo>
                    <a:cubicBezTo>
                      <a:pt x="576145" y="18719"/>
                      <a:pt x="563729" y="2566"/>
                      <a:pt x="546098" y="269"/>
                    </a:cubicBezTo>
                    <a:cubicBezTo>
                      <a:pt x="544726" y="91"/>
                      <a:pt x="543331" y="0"/>
                      <a:pt x="541935" y="0"/>
                    </a:cubicBezTo>
                    <a:lnTo>
                      <a:pt x="63812" y="0"/>
                    </a:lnTo>
                    <a:cubicBezTo>
                      <a:pt x="47645" y="2"/>
                      <a:pt x="33988" y="11999"/>
                      <a:pt x="31899" y="28031"/>
                    </a:cubicBezTo>
                    <a:lnTo>
                      <a:pt x="273" y="270903"/>
                    </a:lnTo>
                    <a:cubicBezTo>
                      <a:pt x="-2022" y="288532"/>
                      <a:pt x="10408" y="304684"/>
                      <a:pt x="28037" y="306979"/>
                    </a:cubicBezTo>
                    <a:cubicBezTo>
                      <a:pt x="29413" y="307158"/>
                      <a:pt x="30800" y="307248"/>
                      <a:pt x="32186" y="307248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29" name="任意多边形: 形状 428"/>
              <p:cNvSpPr/>
              <p:nvPr/>
            </p:nvSpPr>
            <p:spPr>
              <a:xfrm>
                <a:off x="3023901" y="5471877"/>
                <a:ext cx="579015" cy="312148"/>
              </a:xfrm>
              <a:custGeom>
                <a:avLst/>
                <a:gdLst>
                  <a:gd name="connsiteX0" fmla="*/ 8615 w 579015"/>
                  <a:gd name="connsiteY0" fmla="*/ 300367 h 312148"/>
                  <a:gd name="connsiteX1" fmla="*/ 289 w 579015"/>
                  <a:gd name="connsiteY1" fmla="*/ 273039 h 312148"/>
                  <a:gd name="connsiteX2" fmla="*/ 31917 w 579015"/>
                  <a:gd name="connsiteY2" fmla="*/ 30167 h 312148"/>
                  <a:gd name="connsiteX3" fmla="*/ 66264 w 579015"/>
                  <a:gd name="connsiteY3" fmla="*/ 0 h 312148"/>
                  <a:gd name="connsiteX4" fmla="*/ 544390 w 579015"/>
                  <a:gd name="connsiteY4" fmla="*/ 0 h 312148"/>
                  <a:gd name="connsiteX5" fmla="*/ 579016 w 579015"/>
                  <a:gd name="connsiteY5" fmla="*/ 34646 h 312148"/>
                  <a:gd name="connsiteX6" fmla="*/ 578722 w 579015"/>
                  <a:gd name="connsiteY6" fmla="*/ 39112 h 312148"/>
                  <a:gd name="connsiteX7" fmla="*/ 547108 w 579015"/>
                  <a:gd name="connsiteY7" fmla="*/ 281982 h 312148"/>
                  <a:gd name="connsiteX8" fmla="*/ 512751 w 579015"/>
                  <a:gd name="connsiteY8" fmla="*/ 312148 h 312148"/>
                  <a:gd name="connsiteX9" fmla="*/ 34640 w 579015"/>
                  <a:gd name="connsiteY9" fmla="*/ 312148 h 312148"/>
                  <a:gd name="connsiteX10" fmla="*/ 8615 w 579015"/>
                  <a:gd name="connsiteY10" fmla="*/ 300367 h 312148"/>
                  <a:gd name="connsiteX11" fmla="*/ 66267 w 579015"/>
                  <a:gd name="connsiteY11" fmla="*/ 4898 h 312148"/>
                  <a:gd name="connsiteX12" fmla="*/ 36776 w 579015"/>
                  <a:gd name="connsiteY12" fmla="*/ 30799 h 312148"/>
                  <a:gd name="connsiteX13" fmla="*/ 5150 w 579015"/>
                  <a:gd name="connsiteY13" fmla="*/ 273670 h 312148"/>
                  <a:gd name="connsiteX14" fmla="*/ 30801 w 579015"/>
                  <a:gd name="connsiteY14" fmla="*/ 307001 h 312148"/>
                  <a:gd name="connsiteX15" fmla="*/ 34640 w 579015"/>
                  <a:gd name="connsiteY15" fmla="*/ 307251 h 312148"/>
                  <a:gd name="connsiteX16" fmla="*/ 512751 w 579015"/>
                  <a:gd name="connsiteY16" fmla="*/ 307251 h 312148"/>
                  <a:gd name="connsiteX17" fmla="*/ 542259 w 579015"/>
                  <a:gd name="connsiteY17" fmla="*/ 281352 h 312148"/>
                  <a:gd name="connsiteX18" fmla="*/ 573873 w 579015"/>
                  <a:gd name="connsiteY18" fmla="*/ 38478 h 312148"/>
                  <a:gd name="connsiteX19" fmla="*/ 548234 w 579015"/>
                  <a:gd name="connsiteY19" fmla="*/ 5147 h 312148"/>
                  <a:gd name="connsiteX20" fmla="*/ 544390 w 579015"/>
                  <a:gd name="connsiteY20" fmla="*/ 4898 h 31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9015" h="312148">
                    <a:moveTo>
                      <a:pt x="8615" y="300367"/>
                    </a:moveTo>
                    <a:cubicBezTo>
                      <a:pt x="2040" y="292879"/>
                      <a:pt x="-995" y="282922"/>
                      <a:pt x="289" y="273039"/>
                    </a:cubicBezTo>
                    <a:lnTo>
                      <a:pt x="31917" y="30167"/>
                    </a:lnTo>
                    <a:cubicBezTo>
                      <a:pt x="34200" y="12930"/>
                      <a:pt x="48878" y="39"/>
                      <a:pt x="66264" y="0"/>
                    </a:cubicBezTo>
                    <a:lnTo>
                      <a:pt x="544390" y="0"/>
                    </a:lnTo>
                    <a:cubicBezTo>
                      <a:pt x="563515" y="2"/>
                      <a:pt x="579016" y="15513"/>
                      <a:pt x="579016" y="34646"/>
                    </a:cubicBezTo>
                    <a:cubicBezTo>
                      <a:pt x="579016" y="36139"/>
                      <a:pt x="578918" y="37631"/>
                      <a:pt x="578722" y="39112"/>
                    </a:cubicBezTo>
                    <a:lnTo>
                      <a:pt x="547108" y="281982"/>
                    </a:lnTo>
                    <a:cubicBezTo>
                      <a:pt x="544831" y="299219"/>
                      <a:pt x="530138" y="312109"/>
                      <a:pt x="512751" y="312148"/>
                    </a:cubicBezTo>
                    <a:lnTo>
                      <a:pt x="34640" y="312148"/>
                    </a:lnTo>
                    <a:cubicBezTo>
                      <a:pt x="24674" y="312148"/>
                      <a:pt x="15192" y="307856"/>
                      <a:pt x="8615" y="300367"/>
                    </a:cubicBezTo>
                    <a:close/>
                    <a:moveTo>
                      <a:pt x="66267" y="4898"/>
                    </a:moveTo>
                    <a:cubicBezTo>
                      <a:pt x="51339" y="4929"/>
                      <a:pt x="38735" y="15998"/>
                      <a:pt x="36776" y="30799"/>
                    </a:cubicBezTo>
                    <a:lnTo>
                      <a:pt x="5150" y="273670"/>
                    </a:lnTo>
                    <a:cubicBezTo>
                      <a:pt x="3029" y="289957"/>
                      <a:pt x="14514" y="304880"/>
                      <a:pt x="30801" y="307001"/>
                    </a:cubicBezTo>
                    <a:cubicBezTo>
                      <a:pt x="32074" y="307168"/>
                      <a:pt x="33357" y="307251"/>
                      <a:pt x="34640" y="307251"/>
                    </a:cubicBezTo>
                    <a:lnTo>
                      <a:pt x="512751" y="307251"/>
                    </a:lnTo>
                    <a:cubicBezTo>
                      <a:pt x="527689" y="307216"/>
                      <a:pt x="540300" y="296150"/>
                      <a:pt x="542259" y="281352"/>
                    </a:cubicBezTo>
                    <a:lnTo>
                      <a:pt x="573873" y="38478"/>
                    </a:lnTo>
                    <a:cubicBezTo>
                      <a:pt x="576004" y="22191"/>
                      <a:pt x="564519" y="7268"/>
                      <a:pt x="548234" y="5147"/>
                    </a:cubicBezTo>
                    <a:cubicBezTo>
                      <a:pt x="546961" y="4981"/>
                      <a:pt x="545663" y="4898"/>
                      <a:pt x="544390" y="489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30" name="任意多边形: 形状 429"/>
              <p:cNvSpPr/>
              <p:nvPr/>
            </p:nvSpPr>
            <p:spPr>
              <a:xfrm>
                <a:off x="695324" y="6853332"/>
                <a:ext cx="2747111" cy="3428"/>
              </a:xfrm>
              <a:custGeom>
                <a:avLst/>
                <a:gdLst>
                  <a:gd name="connsiteX0" fmla="*/ 1714 w 2747111"/>
                  <a:gd name="connsiteY0" fmla="*/ 3428 h 3428"/>
                  <a:gd name="connsiteX1" fmla="*/ 2745397 w 2747111"/>
                  <a:gd name="connsiteY1" fmla="*/ 3428 h 3428"/>
                  <a:gd name="connsiteX2" fmla="*/ 2747111 w 2747111"/>
                  <a:gd name="connsiteY2" fmla="*/ 1714 h 3428"/>
                  <a:gd name="connsiteX3" fmla="*/ 2745397 w 2747111"/>
                  <a:gd name="connsiteY3" fmla="*/ 0 h 3428"/>
                  <a:gd name="connsiteX4" fmla="*/ 1714 w 2747111"/>
                  <a:gd name="connsiteY4" fmla="*/ 0 h 3428"/>
                  <a:gd name="connsiteX5" fmla="*/ 0 w 2747111"/>
                  <a:gd name="connsiteY5" fmla="*/ 1714 h 3428"/>
                  <a:gd name="connsiteX6" fmla="*/ 1714 w 2747111"/>
                  <a:gd name="connsiteY6" fmla="*/ 3428 h 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7111" h="3428">
                    <a:moveTo>
                      <a:pt x="1714" y="3428"/>
                    </a:moveTo>
                    <a:lnTo>
                      <a:pt x="2745397" y="3428"/>
                    </a:lnTo>
                    <a:cubicBezTo>
                      <a:pt x="2746352" y="3428"/>
                      <a:pt x="2747111" y="2662"/>
                      <a:pt x="2747111" y="1714"/>
                    </a:cubicBezTo>
                    <a:cubicBezTo>
                      <a:pt x="2747111" y="766"/>
                      <a:pt x="2746352" y="0"/>
                      <a:pt x="2745397" y="0"/>
                    </a:cubicBezTo>
                    <a:lnTo>
                      <a:pt x="1714" y="0"/>
                    </a:lnTo>
                    <a:cubicBezTo>
                      <a:pt x="767" y="0"/>
                      <a:pt x="0" y="766"/>
                      <a:pt x="0" y="1714"/>
                    </a:cubicBezTo>
                    <a:cubicBezTo>
                      <a:pt x="0" y="2662"/>
                      <a:pt x="767" y="3428"/>
                      <a:pt x="1714" y="342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31" name="任意多边形: 形状 430"/>
              <p:cNvSpPr/>
              <p:nvPr/>
            </p:nvSpPr>
            <p:spPr>
              <a:xfrm>
                <a:off x="695324" y="6853332"/>
                <a:ext cx="2747111" cy="3428"/>
              </a:xfrm>
              <a:custGeom>
                <a:avLst/>
                <a:gdLst>
                  <a:gd name="connsiteX0" fmla="*/ 1714 w 2747111"/>
                  <a:gd name="connsiteY0" fmla="*/ 3428 h 3428"/>
                  <a:gd name="connsiteX1" fmla="*/ 2745397 w 2747111"/>
                  <a:gd name="connsiteY1" fmla="*/ 3428 h 3428"/>
                  <a:gd name="connsiteX2" fmla="*/ 2747111 w 2747111"/>
                  <a:gd name="connsiteY2" fmla="*/ 1714 h 3428"/>
                  <a:gd name="connsiteX3" fmla="*/ 2745397 w 2747111"/>
                  <a:gd name="connsiteY3" fmla="*/ 0 h 3428"/>
                  <a:gd name="connsiteX4" fmla="*/ 1714 w 2747111"/>
                  <a:gd name="connsiteY4" fmla="*/ 0 h 3428"/>
                  <a:gd name="connsiteX5" fmla="*/ 0 w 2747111"/>
                  <a:gd name="connsiteY5" fmla="*/ 1714 h 3428"/>
                  <a:gd name="connsiteX6" fmla="*/ 1714 w 2747111"/>
                  <a:gd name="connsiteY6" fmla="*/ 3428 h 3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47111" h="3428">
                    <a:moveTo>
                      <a:pt x="1714" y="3428"/>
                    </a:moveTo>
                    <a:lnTo>
                      <a:pt x="2745397" y="3428"/>
                    </a:lnTo>
                    <a:cubicBezTo>
                      <a:pt x="2746352" y="3428"/>
                      <a:pt x="2747111" y="2662"/>
                      <a:pt x="2747111" y="1714"/>
                    </a:cubicBezTo>
                    <a:cubicBezTo>
                      <a:pt x="2747111" y="766"/>
                      <a:pt x="2746352" y="0"/>
                      <a:pt x="2745397" y="0"/>
                    </a:cubicBezTo>
                    <a:lnTo>
                      <a:pt x="1714" y="0"/>
                    </a:lnTo>
                    <a:cubicBezTo>
                      <a:pt x="767" y="0"/>
                      <a:pt x="0" y="766"/>
                      <a:pt x="0" y="1714"/>
                    </a:cubicBezTo>
                    <a:cubicBezTo>
                      <a:pt x="0" y="2662"/>
                      <a:pt x="767" y="3428"/>
                      <a:pt x="1714" y="3428"/>
                    </a:cubicBezTo>
                    <a:close/>
                  </a:path>
                </a:pathLst>
              </a:custGeom>
              <a:solidFill>
                <a:srgbClr val="292A2E"/>
              </a:solidFill>
              <a:ln w="2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21" name="矩形: 圆角 220"/>
              <p:cNvSpPr/>
              <p:nvPr/>
            </p:nvSpPr>
            <p:spPr>
              <a:xfrm>
                <a:off x="2019063" y="4644390"/>
                <a:ext cx="944880" cy="56383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442" name="组合 441"/>
            <p:cNvGrpSpPr/>
            <p:nvPr/>
          </p:nvGrpSpPr>
          <p:grpSpPr>
            <a:xfrm>
              <a:off x="2093897" y="4746890"/>
              <a:ext cx="820738" cy="510877"/>
              <a:chOff x="2093897" y="4746890"/>
              <a:chExt cx="820738" cy="510877"/>
            </a:xfrm>
          </p:grpSpPr>
          <p:sp>
            <p:nvSpPr>
              <p:cNvPr id="434" name="文本框 433"/>
              <p:cNvSpPr txBox="1"/>
              <p:nvPr/>
            </p:nvSpPr>
            <p:spPr>
              <a:xfrm>
                <a:off x="2093897" y="4746890"/>
                <a:ext cx="82073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zh-CN" altLang="en-US" sz="1600" b="1" i="1" dirty="0">
                    <a:solidFill>
                      <a:schemeClr val="bg2">
                        <a:lumMod val="25000"/>
                      </a:schemeClr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rPr>
                  <a:t>营销情况</a:t>
                </a:r>
              </a:p>
            </p:txBody>
          </p:sp>
          <p:grpSp>
            <p:nvGrpSpPr>
              <p:cNvPr id="440" name="组合 439"/>
              <p:cNvGrpSpPr/>
              <p:nvPr/>
            </p:nvGrpSpPr>
            <p:grpSpPr>
              <a:xfrm>
                <a:off x="2365884" y="5006548"/>
                <a:ext cx="251238" cy="251219"/>
                <a:chOff x="1821963" y="2635426"/>
                <a:chExt cx="402345" cy="402314"/>
              </a:xfrm>
            </p:grpSpPr>
            <p:sp>
              <p:nvSpPr>
                <p:cNvPr id="435" name="任意多边形: 形状 434"/>
                <p:cNvSpPr/>
                <p:nvPr/>
              </p:nvSpPr>
              <p:spPr>
                <a:xfrm>
                  <a:off x="1821963" y="2635426"/>
                  <a:ext cx="201188" cy="389432"/>
                </a:xfrm>
                <a:custGeom>
                  <a:avLst/>
                  <a:gdLst>
                    <a:gd name="connsiteX0" fmla="*/ 84398 w 201188"/>
                    <a:gd name="connsiteY0" fmla="*/ 201156 h 389432"/>
                    <a:gd name="connsiteX1" fmla="*/ 162329 w 201188"/>
                    <a:gd name="connsiteY1" fmla="*/ 311298 h 389432"/>
                    <a:gd name="connsiteX2" fmla="*/ 130285 w 201188"/>
                    <a:gd name="connsiteY2" fmla="*/ 389432 h 389432"/>
                    <a:gd name="connsiteX3" fmla="*/ 12980 w 201188"/>
                    <a:gd name="connsiteY3" fmla="*/ 130230 h 389432"/>
                    <a:gd name="connsiteX4" fmla="*/ 201188 w 201188"/>
                    <a:gd name="connsiteY4" fmla="*/ 0 h 389432"/>
                    <a:gd name="connsiteX5" fmla="*/ 201188 w 201188"/>
                    <a:gd name="connsiteY5" fmla="*/ 84368 h 389432"/>
                    <a:gd name="connsiteX6" fmla="*/ 84398 w 201188"/>
                    <a:gd name="connsiteY6" fmla="*/ 201156 h 389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1188" h="389432">
                      <a:moveTo>
                        <a:pt x="84398" y="201156"/>
                      </a:moveTo>
                      <a:cubicBezTo>
                        <a:pt x="84410" y="250676"/>
                        <a:pt x="115637" y="294807"/>
                        <a:pt x="162329" y="311298"/>
                      </a:cubicBezTo>
                      <a:lnTo>
                        <a:pt x="130285" y="389432"/>
                      </a:lnTo>
                      <a:cubicBezTo>
                        <a:pt x="26316" y="350249"/>
                        <a:pt x="-26203" y="234201"/>
                        <a:pt x="12980" y="130230"/>
                      </a:cubicBezTo>
                      <a:cubicBezTo>
                        <a:pt x="42506" y="51887"/>
                        <a:pt x="117465" y="18"/>
                        <a:pt x="201188" y="0"/>
                      </a:cubicBezTo>
                      <a:lnTo>
                        <a:pt x="201188" y="84368"/>
                      </a:lnTo>
                      <a:cubicBezTo>
                        <a:pt x="136687" y="84368"/>
                        <a:pt x="84400" y="136655"/>
                        <a:pt x="84398" y="201156"/>
                      </a:cubicBezTo>
                      <a:close/>
                    </a:path>
                  </a:pathLst>
                </a:custGeom>
                <a:solidFill>
                  <a:srgbClr val="FFFFFF">
                    <a:alpha val="0"/>
                  </a:srgbClr>
                </a:solidFill>
                <a:ln w="20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436" name="任意多边形: 形状 435"/>
                <p:cNvSpPr/>
                <p:nvPr/>
              </p:nvSpPr>
              <p:spPr>
                <a:xfrm>
                  <a:off x="1821963" y="2635426"/>
                  <a:ext cx="201188" cy="389432"/>
                </a:xfrm>
                <a:custGeom>
                  <a:avLst/>
                  <a:gdLst>
                    <a:gd name="connsiteX0" fmla="*/ 84398 w 201188"/>
                    <a:gd name="connsiteY0" fmla="*/ 201156 h 389432"/>
                    <a:gd name="connsiteX1" fmla="*/ 162329 w 201188"/>
                    <a:gd name="connsiteY1" fmla="*/ 311298 h 389432"/>
                    <a:gd name="connsiteX2" fmla="*/ 130285 w 201188"/>
                    <a:gd name="connsiteY2" fmla="*/ 389432 h 389432"/>
                    <a:gd name="connsiteX3" fmla="*/ 12980 w 201188"/>
                    <a:gd name="connsiteY3" fmla="*/ 130230 h 389432"/>
                    <a:gd name="connsiteX4" fmla="*/ 201188 w 201188"/>
                    <a:gd name="connsiteY4" fmla="*/ 0 h 389432"/>
                    <a:gd name="connsiteX5" fmla="*/ 201188 w 201188"/>
                    <a:gd name="connsiteY5" fmla="*/ 84368 h 389432"/>
                    <a:gd name="connsiteX6" fmla="*/ 84398 w 201188"/>
                    <a:gd name="connsiteY6" fmla="*/ 201156 h 389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1188" h="389432">
                      <a:moveTo>
                        <a:pt x="84398" y="201156"/>
                      </a:moveTo>
                      <a:cubicBezTo>
                        <a:pt x="84410" y="250676"/>
                        <a:pt x="115637" y="294807"/>
                        <a:pt x="162329" y="311298"/>
                      </a:cubicBezTo>
                      <a:lnTo>
                        <a:pt x="130285" y="389432"/>
                      </a:lnTo>
                      <a:cubicBezTo>
                        <a:pt x="26316" y="350249"/>
                        <a:pt x="-26203" y="234201"/>
                        <a:pt x="12980" y="130230"/>
                      </a:cubicBezTo>
                      <a:cubicBezTo>
                        <a:pt x="42506" y="51887"/>
                        <a:pt x="117465" y="18"/>
                        <a:pt x="201188" y="0"/>
                      </a:cubicBezTo>
                      <a:lnTo>
                        <a:pt x="201188" y="84368"/>
                      </a:lnTo>
                      <a:cubicBezTo>
                        <a:pt x="136687" y="84368"/>
                        <a:pt x="84400" y="136655"/>
                        <a:pt x="84398" y="201156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20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437" name="任意多边形: 形状 436"/>
                <p:cNvSpPr/>
                <p:nvPr/>
              </p:nvSpPr>
              <p:spPr>
                <a:xfrm>
                  <a:off x="2023152" y="2635426"/>
                  <a:ext cx="201156" cy="201156"/>
                </a:xfrm>
                <a:custGeom>
                  <a:avLst/>
                  <a:gdLst>
                    <a:gd name="connsiteX0" fmla="*/ 201156 w 201156"/>
                    <a:gd name="connsiteY0" fmla="*/ 201156 h 201156"/>
                    <a:gd name="connsiteX1" fmla="*/ 116788 w 201156"/>
                    <a:gd name="connsiteY1" fmla="*/ 201156 h 201156"/>
                    <a:gd name="connsiteX2" fmla="*/ 0 w 201156"/>
                    <a:gd name="connsiteY2" fmla="*/ 84368 h 201156"/>
                    <a:gd name="connsiteX3" fmla="*/ 0 w 201156"/>
                    <a:gd name="connsiteY3" fmla="*/ 0 h 201156"/>
                    <a:gd name="connsiteX4" fmla="*/ 201156 w 201156"/>
                    <a:gd name="connsiteY4" fmla="*/ 201156 h 201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56" h="201156">
                      <a:moveTo>
                        <a:pt x="201156" y="201156"/>
                      </a:moveTo>
                      <a:lnTo>
                        <a:pt x="116788" y="201156"/>
                      </a:lnTo>
                      <a:cubicBezTo>
                        <a:pt x="116788" y="136655"/>
                        <a:pt x="64501" y="84368"/>
                        <a:pt x="0" y="84368"/>
                      </a:cubicBezTo>
                      <a:lnTo>
                        <a:pt x="0" y="0"/>
                      </a:lnTo>
                      <a:cubicBezTo>
                        <a:pt x="111093" y="7"/>
                        <a:pt x="201150" y="90064"/>
                        <a:pt x="201156" y="201156"/>
                      </a:cubicBezTo>
                      <a:close/>
                    </a:path>
                  </a:pathLst>
                </a:custGeom>
                <a:solidFill>
                  <a:srgbClr val="146BE8"/>
                </a:solidFill>
                <a:ln w="20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438" name="任意多边形: 形状 437"/>
                <p:cNvSpPr/>
                <p:nvPr/>
              </p:nvSpPr>
              <p:spPr>
                <a:xfrm>
                  <a:off x="2053585" y="2836583"/>
                  <a:ext cx="170723" cy="196165"/>
                </a:xfrm>
                <a:custGeom>
                  <a:avLst/>
                  <a:gdLst>
                    <a:gd name="connsiteX0" fmla="*/ 170723 w 170723"/>
                    <a:gd name="connsiteY0" fmla="*/ 0 h 196165"/>
                    <a:gd name="connsiteX1" fmla="*/ 14294 w 170723"/>
                    <a:gd name="connsiteY1" fmla="*/ 196165 h 196165"/>
                    <a:gd name="connsiteX2" fmla="*/ 0 w 170723"/>
                    <a:gd name="connsiteY2" fmla="*/ 112775 h 196165"/>
                    <a:gd name="connsiteX3" fmla="*/ 86355 w 170723"/>
                    <a:gd name="connsiteY3" fmla="*/ 8 h 196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0723" h="196165">
                      <a:moveTo>
                        <a:pt x="170723" y="0"/>
                      </a:moveTo>
                      <a:cubicBezTo>
                        <a:pt x="170713" y="93868"/>
                        <a:pt x="105807" y="175263"/>
                        <a:pt x="14294" y="196165"/>
                      </a:cubicBezTo>
                      <a:lnTo>
                        <a:pt x="0" y="112775"/>
                      </a:lnTo>
                      <a:cubicBezTo>
                        <a:pt x="50951" y="99006"/>
                        <a:pt x="86345" y="52788"/>
                        <a:pt x="86355" y="8"/>
                      </a:cubicBezTo>
                      <a:close/>
                    </a:path>
                  </a:pathLst>
                </a:custGeom>
                <a:solidFill>
                  <a:srgbClr val="146BE8">
                    <a:alpha val="50000"/>
                  </a:srgbClr>
                </a:solidFill>
                <a:ln w="20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439" name="任意多边形: 形状 438"/>
                <p:cNvSpPr/>
                <p:nvPr/>
              </p:nvSpPr>
              <p:spPr>
                <a:xfrm>
                  <a:off x="1952248" y="2946724"/>
                  <a:ext cx="115631" cy="91016"/>
                </a:xfrm>
                <a:custGeom>
                  <a:avLst/>
                  <a:gdLst>
                    <a:gd name="connsiteX0" fmla="*/ 115631 w 115631"/>
                    <a:gd name="connsiteY0" fmla="*/ 86024 h 91016"/>
                    <a:gd name="connsiteX1" fmla="*/ 0 w 115631"/>
                    <a:gd name="connsiteY1" fmla="*/ 78142 h 91016"/>
                    <a:gd name="connsiteX2" fmla="*/ 32044 w 115631"/>
                    <a:gd name="connsiteY2" fmla="*/ 0 h 91016"/>
                    <a:gd name="connsiteX3" fmla="*/ 101337 w 115631"/>
                    <a:gd name="connsiteY3" fmla="*/ 2626 h 91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5631" h="91016">
                      <a:moveTo>
                        <a:pt x="115631" y="86024"/>
                      </a:moveTo>
                      <a:cubicBezTo>
                        <a:pt x="77144" y="94741"/>
                        <a:pt x="36948" y="92001"/>
                        <a:pt x="0" y="78142"/>
                      </a:cubicBezTo>
                      <a:lnTo>
                        <a:pt x="32044" y="0"/>
                      </a:lnTo>
                      <a:cubicBezTo>
                        <a:pt x="54352" y="7828"/>
                        <a:pt x="78500" y="8744"/>
                        <a:pt x="101337" y="2626"/>
                      </a:cubicBezTo>
                      <a:close/>
                    </a:path>
                  </a:pathLst>
                </a:custGeom>
                <a:solidFill>
                  <a:srgbClr val="146BE8">
                    <a:alpha val="20000"/>
                  </a:srgbClr>
                </a:solidFill>
                <a:ln w="20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836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第二季度营销情况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1092207" y="1087598"/>
            <a:ext cx="382143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MARKETING IN THE SECOND QUARTER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8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59710" y="1668601"/>
            <a:ext cx="28725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320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80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公司的</a:t>
            </a:r>
            <a:r>
              <a:rPr lang="zh-CN" altLang="en-US" sz="3200" dirty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80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合作伙伴</a:t>
            </a:r>
          </a:p>
        </p:txBody>
      </p:sp>
      <p:sp>
        <p:nvSpPr>
          <p:cNvPr id="1512" name="任意多边形: 形状 1511"/>
          <p:cNvSpPr/>
          <p:nvPr/>
        </p:nvSpPr>
        <p:spPr>
          <a:xfrm>
            <a:off x="0" y="6247523"/>
            <a:ext cx="12192000" cy="610477"/>
          </a:xfrm>
          <a:custGeom>
            <a:avLst/>
            <a:gdLst>
              <a:gd name="connsiteX0" fmla="*/ 0 w 12192000"/>
              <a:gd name="connsiteY0" fmla="*/ 0 h 610477"/>
              <a:gd name="connsiteX1" fmla="*/ 25284 w 12192000"/>
              <a:gd name="connsiteY1" fmla="*/ 4106 h 610477"/>
              <a:gd name="connsiteX2" fmla="*/ 6308384 w 12192000"/>
              <a:gd name="connsiteY2" fmla="*/ 426872 h 610477"/>
              <a:gd name="connsiteX3" fmla="*/ 11710913 w 12192000"/>
              <a:gd name="connsiteY3" fmla="*/ 123277 h 610477"/>
              <a:gd name="connsiteX4" fmla="*/ 12192000 w 12192000"/>
              <a:gd name="connsiteY4" fmla="*/ 59878 h 610477"/>
              <a:gd name="connsiteX5" fmla="*/ 12192000 w 12192000"/>
              <a:gd name="connsiteY5" fmla="*/ 610477 h 610477"/>
              <a:gd name="connsiteX6" fmla="*/ 0 w 12192000"/>
              <a:gd name="connsiteY6" fmla="*/ 610477 h 610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10477">
                <a:moveTo>
                  <a:pt x="0" y="0"/>
                </a:moveTo>
                <a:lnTo>
                  <a:pt x="25284" y="4106"/>
                </a:lnTo>
                <a:cubicBezTo>
                  <a:pt x="1798473" y="270327"/>
                  <a:pt x="3966837" y="426872"/>
                  <a:pt x="6308384" y="426872"/>
                </a:cubicBezTo>
                <a:cubicBezTo>
                  <a:pt x="8275283" y="426872"/>
                  <a:pt x="10119984" y="316414"/>
                  <a:pt x="11710913" y="123277"/>
                </a:cubicBezTo>
                <a:lnTo>
                  <a:pt x="12192000" y="59878"/>
                </a:lnTo>
                <a:lnTo>
                  <a:pt x="12192000" y="610477"/>
                </a:lnTo>
                <a:lnTo>
                  <a:pt x="0" y="61047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513" name="任意多边形: 形状 1512"/>
          <p:cNvSpPr/>
          <p:nvPr/>
        </p:nvSpPr>
        <p:spPr>
          <a:xfrm>
            <a:off x="0" y="6325540"/>
            <a:ext cx="12192000" cy="532461"/>
          </a:xfrm>
          <a:custGeom>
            <a:avLst/>
            <a:gdLst>
              <a:gd name="connsiteX0" fmla="*/ 0 w 12192000"/>
              <a:gd name="connsiteY0" fmla="*/ 0 h 532461"/>
              <a:gd name="connsiteX1" fmla="*/ 678040 w 12192000"/>
              <a:gd name="connsiteY1" fmla="*/ 88372 h 532461"/>
              <a:gd name="connsiteX2" fmla="*/ 6309579 w 12192000"/>
              <a:gd name="connsiteY2" fmla="*/ 398925 h 532461"/>
              <a:gd name="connsiteX3" fmla="*/ 11742472 w 12192000"/>
              <a:gd name="connsiteY3" fmla="*/ 111624 h 532461"/>
              <a:gd name="connsiteX4" fmla="*/ 12192000 w 12192000"/>
              <a:gd name="connsiteY4" fmla="*/ 55877 h 532461"/>
              <a:gd name="connsiteX5" fmla="*/ 12192000 w 12192000"/>
              <a:gd name="connsiteY5" fmla="*/ 532461 h 532461"/>
              <a:gd name="connsiteX6" fmla="*/ 0 w 12192000"/>
              <a:gd name="connsiteY6" fmla="*/ 532461 h 532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461">
                <a:moveTo>
                  <a:pt x="0" y="0"/>
                </a:moveTo>
                <a:lnTo>
                  <a:pt x="678040" y="88372"/>
                </a:lnTo>
                <a:cubicBezTo>
                  <a:pt x="2322179" y="285503"/>
                  <a:pt x="4249210" y="398925"/>
                  <a:pt x="6309579" y="398925"/>
                </a:cubicBezTo>
                <a:cubicBezTo>
                  <a:pt x="8287533" y="398925"/>
                  <a:pt x="10142602" y="294396"/>
                  <a:pt x="11742472" y="111624"/>
                </a:cubicBezTo>
                <a:lnTo>
                  <a:pt x="12192000" y="55877"/>
                </a:lnTo>
                <a:lnTo>
                  <a:pt x="12192000" y="532461"/>
                </a:lnTo>
                <a:lnTo>
                  <a:pt x="0" y="5324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03362" y="2943487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微信</a:t>
            </a:r>
          </a:p>
        </p:txBody>
      </p:sp>
      <p:sp>
        <p:nvSpPr>
          <p:cNvPr id="1514" name="文本框 1513"/>
          <p:cNvSpPr txBox="1"/>
          <p:nvPr/>
        </p:nvSpPr>
        <p:spPr>
          <a:xfrm>
            <a:off x="2303365" y="4855239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快手</a:t>
            </a:r>
          </a:p>
        </p:txBody>
      </p:sp>
      <p:sp>
        <p:nvSpPr>
          <p:cNvPr id="1515" name="文本框 1514"/>
          <p:cNvSpPr txBox="1"/>
          <p:nvPr/>
        </p:nvSpPr>
        <p:spPr>
          <a:xfrm>
            <a:off x="4606134" y="2943487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腾讯</a:t>
            </a:r>
          </a:p>
        </p:txBody>
      </p:sp>
      <p:sp>
        <p:nvSpPr>
          <p:cNvPr id="1516" name="文本框 1515"/>
          <p:cNvSpPr txBox="1"/>
          <p:nvPr/>
        </p:nvSpPr>
        <p:spPr>
          <a:xfrm>
            <a:off x="4606133" y="4855239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网易</a:t>
            </a:r>
          </a:p>
        </p:txBody>
      </p:sp>
      <p:sp>
        <p:nvSpPr>
          <p:cNvPr id="1517" name="文本框 1516"/>
          <p:cNvSpPr txBox="1"/>
          <p:nvPr/>
        </p:nvSpPr>
        <p:spPr>
          <a:xfrm>
            <a:off x="6933596" y="2943487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微软</a:t>
            </a:r>
          </a:p>
        </p:txBody>
      </p:sp>
      <p:sp>
        <p:nvSpPr>
          <p:cNvPr id="1518" name="文本框 1517"/>
          <p:cNvSpPr txBox="1"/>
          <p:nvPr/>
        </p:nvSpPr>
        <p:spPr>
          <a:xfrm>
            <a:off x="6933596" y="4855239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微博</a:t>
            </a:r>
          </a:p>
        </p:txBody>
      </p:sp>
      <p:sp>
        <p:nvSpPr>
          <p:cNvPr id="1519" name="文本框 1518"/>
          <p:cNvSpPr txBox="1"/>
          <p:nvPr/>
        </p:nvSpPr>
        <p:spPr>
          <a:xfrm>
            <a:off x="9212238" y="2943487"/>
            <a:ext cx="718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搜狗</a:t>
            </a:r>
          </a:p>
        </p:txBody>
      </p:sp>
      <p:sp>
        <p:nvSpPr>
          <p:cNvPr id="1520" name="文本框 1519"/>
          <p:cNvSpPr txBox="1"/>
          <p:nvPr/>
        </p:nvSpPr>
        <p:spPr>
          <a:xfrm>
            <a:off x="9032703" y="4855239"/>
            <a:ext cx="107721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小红书</a:t>
            </a:r>
          </a:p>
        </p:txBody>
      </p:sp>
      <p:grpSp>
        <p:nvGrpSpPr>
          <p:cNvPr id="1521" name="组合 1520"/>
          <p:cNvGrpSpPr/>
          <p:nvPr/>
        </p:nvGrpSpPr>
        <p:grpSpPr>
          <a:xfrm>
            <a:off x="1824002" y="2662425"/>
            <a:ext cx="8543996" cy="3140550"/>
            <a:chOff x="1824002" y="2629852"/>
            <a:chExt cx="8543996" cy="3140550"/>
          </a:xfrm>
        </p:grpSpPr>
        <p:grpSp>
          <p:nvGrpSpPr>
            <p:cNvPr id="1522" name="组合 1521"/>
            <p:cNvGrpSpPr/>
            <p:nvPr/>
          </p:nvGrpSpPr>
          <p:grpSpPr>
            <a:xfrm>
              <a:off x="1824002" y="2629852"/>
              <a:ext cx="1629468" cy="1209713"/>
              <a:chOff x="-2779998" y="5131500"/>
              <a:chExt cx="1629468" cy="1209713"/>
            </a:xfrm>
          </p:grpSpPr>
          <p:grpSp>
            <p:nvGrpSpPr>
              <p:cNvPr id="2062" name="组合 2061"/>
              <p:cNvGrpSpPr/>
              <p:nvPr/>
            </p:nvGrpSpPr>
            <p:grpSpPr>
              <a:xfrm>
                <a:off x="-2779998" y="5131500"/>
                <a:ext cx="1629468" cy="1106557"/>
                <a:chOff x="1111248" y="4673580"/>
                <a:chExt cx="5238734" cy="3557573"/>
              </a:xfr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</p:grpSpPr>
            <p:sp>
              <p:nvSpPr>
                <p:cNvPr id="2064" name="Freeform 9"/>
                <p:cNvSpPr/>
                <p:nvPr/>
              </p:nvSpPr>
              <p:spPr bwMode="auto">
                <a:xfrm>
                  <a:off x="6207108" y="6164237"/>
                  <a:ext cx="142874" cy="265112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65" name="Freeform 10"/>
                <p:cNvSpPr/>
                <p:nvPr/>
              </p:nvSpPr>
              <p:spPr bwMode="auto">
                <a:xfrm>
                  <a:off x="6189647" y="6373787"/>
                  <a:ext cx="160335" cy="307974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66" name="Freeform 11"/>
                <p:cNvSpPr/>
                <p:nvPr/>
              </p:nvSpPr>
              <p:spPr bwMode="auto">
                <a:xfrm>
                  <a:off x="2024056" y="4686279"/>
                  <a:ext cx="274635" cy="17462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67" name="Freeform 12"/>
                <p:cNvSpPr/>
                <p:nvPr/>
              </p:nvSpPr>
              <p:spPr bwMode="auto">
                <a:xfrm>
                  <a:off x="5175235" y="4673580"/>
                  <a:ext cx="266700" cy="176211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68" name="Freeform 13"/>
                <p:cNvSpPr/>
                <p:nvPr/>
              </p:nvSpPr>
              <p:spPr bwMode="auto">
                <a:xfrm>
                  <a:off x="5886435" y="5514950"/>
                  <a:ext cx="230187" cy="219073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69" name="Freeform 14"/>
                <p:cNvSpPr/>
                <p:nvPr/>
              </p:nvSpPr>
              <p:spPr bwMode="auto">
                <a:xfrm>
                  <a:off x="5245084" y="7708868"/>
                  <a:ext cx="188910" cy="255586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70" name="Freeform 15"/>
                <p:cNvSpPr/>
                <p:nvPr/>
              </p:nvSpPr>
              <p:spPr bwMode="auto">
                <a:xfrm>
                  <a:off x="2222492" y="7835866"/>
                  <a:ext cx="209550" cy="223837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71" name="Freeform 16"/>
                <p:cNvSpPr/>
                <p:nvPr/>
              </p:nvSpPr>
              <p:spPr bwMode="auto">
                <a:xfrm>
                  <a:off x="6029309" y="6586510"/>
                  <a:ext cx="142874" cy="300036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72" name="Freeform 17"/>
                <p:cNvSpPr/>
                <p:nvPr/>
              </p:nvSpPr>
              <p:spPr bwMode="auto">
                <a:xfrm>
                  <a:off x="5424472" y="4695805"/>
                  <a:ext cx="182560" cy="242886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73" name="Freeform 18"/>
                <p:cNvSpPr/>
                <p:nvPr/>
              </p:nvSpPr>
              <p:spPr bwMode="auto">
                <a:xfrm>
                  <a:off x="1681158" y="4868842"/>
                  <a:ext cx="158750" cy="26035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74" name="Freeform 19"/>
                <p:cNvSpPr/>
                <p:nvPr/>
              </p:nvSpPr>
              <p:spPr bwMode="auto">
                <a:xfrm>
                  <a:off x="1881182" y="4903767"/>
                  <a:ext cx="280988" cy="125410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75" name="Freeform 20"/>
                <p:cNvSpPr/>
                <p:nvPr/>
              </p:nvSpPr>
              <p:spPr bwMode="auto">
                <a:xfrm>
                  <a:off x="5291123" y="4883130"/>
                  <a:ext cx="298448" cy="117476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76" name="Freeform 21"/>
                <p:cNvSpPr/>
                <p:nvPr/>
              </p:nvSpPr>
              <p:spPr bwMode="auto">
                <a:xfrm>
                  <a:off x="1555747" y="7548533"/>
                  <a:ext cx="266700" cy="180975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77" name="Freeform 22"/>
                <p:cNvSpPr/>
                <p:nvPr/>
              </p:nvSpPr>
              <p:spPr bwMode="auto">
                <a:xfrm>
                  <a:off x="1570034" y="5179989"/>
                  <a:ext cx="260350" cy="155574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78" name="Freeform 23"/>
                <p:cNvSpPr/>
                <p:nvPr/>
              </p:nvSpPr>
              <p:spPr bwMode="auto">
                <a:xfrm>
                  <a:off x="4827575" y="8115265"/>
                  <a:ext cx="307974" cy="115888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79" name="Freeform 24"/>
                <p:cNvSpPr/>
                <p:nvPr/>
              </p:nvSpPr>
              <p:spPr bwMode="auto">
                <a:xfrm>
                  <a:off x="4827575" y="7926355"/>
                  <a:ext cx="236537" cy="212723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80" name="Freeform 25"/>
                <p:cNvSpPr/>
                <p:nvPr/>
              </p:nvSpPr>
              <p:spPr bwMode="auto">
                <a:xfrm>
                  <a:off x="2406644" y="7929528"/>
                  <a:ext cx="244475" cy="209550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81" name="Freeform 26"/>
                <p:cNvSpPr/>
                <p:nvPr/>
              </p:nvSpPr>
              <p:spPr bwMode="auto">
                <a:xfrm>
                  <a:off x="6165834" y="6626196"/>
                  <a:ext cx="165100" cy="273049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82" name="Freeform 27"/>
                <p:cNvSpPr/>
                <p:nvPr/>
              </p:nvSpPr>
              <p:spPr bwMode="auto">
                <a:xfrm>
                  <a:off x="1135061" y="5919762"/>
                  <a:ext cx="150812" cy="296860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83" name="Freeform 28"/>
                <p:cNvSpPr/>
                <p:nvPr/>
              </p:nvSpPr>
              <p:spPr bwMode="auto">
                <a:xfrm>
                  <a:off x="5427648" y="7565993"/>
                  <a:ext cx="182560" cy="271461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84" name="Freeform 29"/>
                <p:cNvSpPr/>
                <p:nvPr/>
              </p:nvSpPr>
              <p:spPr bwMode="auto">
                <a:xfrm>
                  <a:off x="5802298" y="5041879"/>
                  <a:ext cx="136525" cy="247648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85" name="Freeform 30"/>
                <p:cNvSpPr/>
                <p:nvPr/>
              </p:nvSpPr>
              <p:spPr bwMode="auto">
                <a:xfrm>
                  <a:off x="5611797" y="7405658"/>
                  <a:ext cx="123826" cy="279399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86" name="Freeform 31"/>
                <p:cNvSpPr/>
                <p:nvPr/>
              </p:nvSpPr>
              <p:spPr bwMode="auto">
                <a:xfrm>
                  <a:off x="1430333" y="7340570"/>
                  <a:ext cx="236537" cy="200024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87" name="Freeform 32"/>
                <p:cNvSpPr/>
                <p:nvPr/>
              </p:nvSpPr>
              <p:spPr bwMode="auto">
                <a:xfrm>
                  <a:off x="2130418" y="8018429"/>
                  <a:ext cx="279399" cy="12382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88" name="Freeform 33"/>
                <p:cNvSpPr/>
                <p:nvPr/>
              </p:nvSpPr>
              <p:spPr bwMode="auto">
                <a:xfrm>
                  <a:off x="1160460" y="6642071"/>
                  <a:ext cx="168273" cy="254001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89" name="Freeform 34"/>
                <p:cNvSpPr/>
                <p:nvPr/>
              </p:nvSpPr>
              <p:spPr bwMode="auto">
                <a:xfrm>
                  <a:off x="1908169" y="7907306"/>
                  <a:ext cx="306386" cy="120649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90" name="Freeform 35"/>
                <p:cNvSpPr/>
                <p:nvPr/>
              </p:nvSpPr>
              <p:spPr bwMode="auto">
                <a:xfrm>
                  <a:off x="2036759" y="7713632"/>
                  <a:ext cx="192086" cy="247648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91" name="Freeform 36"/>
                <p:cNvSpPr/>
                <p:nvPr/>
              </p:nvSpPr>
              <p:spPr bwMode="auto">
                <a:xfrm>
                  <a:off x="1835146" y="4718030"/>
                  <a:ext cx="206374" cy="244474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92" name="Freeform 37"/>
                <p:cNvSpPr/>
                <p:nvPr/>
              </p:nvSpPr>
              <p:spPr bwMode="auto">
                <a:xfrm>
                  <a:off x="1241423" y="6402362"/>
                  <a:ext cx="176211" cy="273049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93" name="Freeform 38"/>
                <p:cNvSpPr/>
                <p:nvPr/>
              </p:nvSpPr>
              <p:spPr bwMode="auto">
                <a:xfrm>
                  <a:off x="1720847" y="5022828"/>
                  <a:ext cx="274635" cy="142874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94" name="Freeform 39"/>
                <p:cNvSpPr/>
                <p:nvPr/>
              </p:nvSpPr>
              <p:spPr bwMode="auto">
                <a:xfrm>
                  <a:off x="5672123" y="7548532"/>
                  <a:ext cx="250824" cy="158750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95" name="Freeform 40"/>
                <p:cNvSpPr/>
                <p:nvPr/>
              </p:nvSpPr>
              <p:spPr bwMode="auto">
                <a:xfrm>
                  <a:off x="5272074" y="7897780"/>
                  <a:ext cx="293687" cy="134936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96" name="Freeform 41"/>
                <p:cNvSpPr/>
                <p:nvPr/>
              </p:nvSpPr>
              <p:spPr bwMode="auto">
                <a:xfrm>
                  <a:off x="1392236" y="5240316"/>
                  <a:ext cx="109538" cy="279399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97" name="Freeform 42"/>
                <p:cNvSpPr/>
                <p:nvPr/>
              </p:nvSpPr>
              <p:spPr bwMode="auto">
                <a:xfrm>
                  <a:off x="2333619" y="8107330"/>
                  <a:ext cx="312736" cy="119061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98" name="Freeform 43"/>
                <p:cNvSpPr/>
                <p:nvPr/>
              </p:nvSpPr>
              <p:spPr bwMode="auto">
                <a:xfrm>
                  <a:off x="1343020" y="5551466"/>
                  <a:ext cx="234949" cy="207962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99" name="Freeform 44"/>
                <p:cNvSpPr/>
                <p:nvPr/>
              </p:nvSpPr>
              <p:spPr bwMode="auto">
                <a:xfrm>
                  <a:off x="6210284" y="5894364"/>
                  <a:ext cx="134937" cy="287337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00" name="Freeform 45"/>
                <p:cNvSpPr/>
                <p:nvPr/>
              </p:nvSpPr>
              <p:spPr bwMode="auto">
                <a:xfrm>
                  <a:off x="1863721" y="7570757"/>
                  <a:ext cx="168273" cy="282575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01" name="Freeform 46"/>
                <p:cNvSpPr/>
                <p:nvPr/>
              </p:nvSpPr>
              <p:spPr bwMode="auto">
                <a:xfrm>
                  <a:off x="1209672" y="5675288"/>
                  <a:ext cx="123826" cy="293686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02" name="Freeform 47"/>
                <p:cNvSpPr/>
                <p:nvPr/>
              </p:nvSpPr>
              <p:spPr bwMode="auto">
                <a:xfrm>
                  <a:off x="5905483" y="7021482"/>
                  <a:ext cx="92074" cy="290510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03" name="Freeform 48"/>
                <p:cNvSpPr/>
                <p:nvPr/>
              </p:nvSpPr>
              <p:spPr bwMode="auto">
                <a:xfrm>
                  <a:off x="5646720" y="5157767"/>
                  <a:ext cx="252413" cy="168273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04" name="Freeform 49"/>
                <p:cNvSpPr/>
                <p:nvPr/>
              </p:nvSpPr>
              <p:spPr bwMode="auto">
                <a:xfrm>
                  <a:off x="5961044" y="5202215"/>
                  <a:ext cx="120649" cy="322261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05" name="Freeform 50"/>
                <p:cNvSpPr/>
                <p:nvPr/>
              </p:nvSpPr>
              <p:spPr bwMode="auto">
                <a:xfrm>
                  <a:off x="5824523" y="7353269"/>
                  <a:ext cx="239710" cy="176210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06" name="Freeform 51"/>
                <p:cNvSpPr/>
                <p:nvPr/>
              </p:nvSpPr>
              <p:spPr bwMode="auto">
                <a:xfrm>
                  <a:off x="1316034" y="6615085"/>
                  <a:ext cx="130175" cy="280987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07" name="Freeform 52"/>
                <p:cNvSpPr/>
                <p:nvPr/>
              </p:nvSpPr>
              <p:spPr bwMode="auto">
                <a:xfrm>
                  <a:off x="1730369" y="7735853"/>
                  <a:ext cx="301625" cy="139698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08" name="Freeform 53"/>
                <p:cNvSpPr/>
                <p:nvPr/>
              </p:nvSpPr>
              <p:spPr bwMode="auto">
                <a:xfrm>
                  <a:off x="5622910" y="4854555"/>
                  <a:ext cx="177799" cy="266700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09" name="Freeform 54"/>
                <p:cNvSpPr/>
                <p:nvPr/>
              </p:nvSpPr>
              <p:spPr bwMode="auto">
                <a:xfrm>
                  <a:off x="5486385" y="5014890"/>
                  <a:ext cx="280987" cy="153985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10" name="Freeform 55"/>
                <p:cNvSpPr/>
                <p:nvPr/>
              </p:nvSpPr>
              <p:spPr bwMode="auto">
                <a:xfrm>
                  <a:off x="1458908" y="5333978"/>
                  <a:ext cx="225426" cy="207962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11" name="Freeform 56"/>
                <p:cNvSpPr/>
                <p:nvPr/>
              </p:nvSpPr>
              <p:spPr bwMode="auto">
                <a:xfrm>
                  <a:off x="5073634" y="7996203"/>
                  <a:ext cx="279399" cy="13652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12" name="Freeform 57"/>
                <p:cNvSpPr/>
                <p:nvPr/>
              </p:nvSpPr>
              <p:spPr bwMode="auto">
                <a:xfrm>
                  <a:off x="6076932" y="6870670"/>
                  <a:ext cx="192086" cy="250824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13" name="Freeform 58"/>
                <p:cNvSpPr/>
                <p:nvPr/>
              </p:nvSpPr>
              <p:spPr bwMode="auto">
                <a:xfrm>
                  <a:off x="1212845" y="6886546"/>
                  <a:ext cx="196851" cy="23971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14" name="Freeform 59"/>
                <p:cNvSpPr/>
                <p:nvPr/>
              </p:nvSpPr>
              <p:spPr bwMode="auto">
                <a:xfrm>
                  <a:off x="5961044" y="7126259"/>
                  <a:ext cx="214312" cy="207962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15" name="Freeform 60"/>
                <p:cNvSpPr/>
                <p:nvPr/>
              </p:nvSpPr>
              <p:spPr bwMode="auto">
                <a:xfrm>
                  <a:off x="1595433" y="7242143"/>
                  <a:ext cx="117476" cy="269873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16" name="Freeform 61"/>
                <p:cNvSpPr/>
                <p:nvPr/>
              </p:nvSpPr>
              <p:spPr bwMode="auto">
                <a:xfrm>
                  <a:off x="5767373" y="7211983"/>
                  <a:ext cx="111123" cy="290510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17" name="Freeform 62"/>
                <p:cNvSpPr/>
                <p:nvPr/>
              </p:nvSpPr>
              <p:spPr bwMode="auto">
                <a:xfrm>
                  <a:off x="1254122" y="6181697"/>
                  <a:ext cx="160335" cy="269873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18" name="Freeform 63"/>
                <p:cNvSpPr/>
                <p:nvPr/>
              </p:nvSpPr>
              <p:spPr bwMode="auto">
                <a:xfrm>
                  <a:off x="5778484" y="5324452"/>
                  <a:ext cx="236537" cy="201612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19" name="Freeform 64"/>
                <p:cNvSpPr/>
                <p:nvPr/>
              </p:nvSpPr>
              <p:spPr bwMode="auto">
                <a:xfrm>
                  <a:off x="1289047" y="5748313"/>
                  <a:ext cx="192086" cy="223837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20" name="Freeform 65"/>
                <p:cNvSpPr/>
                <p:nvPr/>
              </p:nvSpPr>
              <p:spPr bwMode="auto">
                <a:xfrm>
                  <a:off x="5478448" y="7719981"/>
                  <a:ext cx="282576" cy="17462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21" name="Freeform 66"/>
                <p:cNvSpPr/>
                <p:nvPr/>
              </p:nvSpPr>
              <p:spPr bwMode="auto">
                <a:xfrm>
                  <a:off x="5046648" y="7835865"/>
                  <a:ext cx="192086" cy="227011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22" name="Freeform 67"/>
                <p:cNvSpPr/>
                <p:nvPr/>
              </p:nvSpPr>
              <p:spPr bwMode="auto">
                <a:xfrm>
                  <a:off x="6138846" y="5659412"/>
                  <a:ext cx="144463" cy="295274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23" name="Freeform 68"/>
                <p:cNvSpPr/>
                <p:nvPr/>
              </p:nvSpPr>
              <p:spPr bwMode="auto">
                <a:xfrm>
                  <a:off x="6089631" y="5422876"/>
                  <a:ext cx="115888" cy="293686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24" name="Freeform 69"/>
                <p:cNvSpPr/>
                <p:nvPr/>
              </p:nvSpPr>
              <p:spPr bwMode="auto">
                <a:xfrm>
                  <a:off x="1274759" y="5448277"/>
                  <a:ext cx="152400" cy="311150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25" name="Freeform 70"/>
                <p:cNvSpPr/>
                <p:nvPr/>
              </p:nvSpPr>
              <p:spPr bwMode="auto">
                <a:xfrm>
                  <a:off x="1528760" y="5024416"/>
                  <a:ext cx="117476" cy="287337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26" name="Freeform 71"/>
                <p:cNvSpPr/>
                <p:nvPr/>
              </p:nvSpPr>
              <p:spPr bwMode="auto">
                <a:xfrm>
                  <a:off x="1246185" y="5961036"/>
                  <a:ext cx="180975" cy="255585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27" name="Freeform 72"/>
                <p:cNvSpPr/>
                <p:nvPr/>
              </p:nvSpPr>
              <p:spPr bwMode="auto">
                <a:xfrm>
                  <a:off x="1303334" y="7138958"/>
                  <a:ext cx="207962" cy="196851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28" name="Freeform 73"/>
                <p:cNvSpPr/>
                <p:nvPr/>
              </p:nvSpPr>
              <p:spPr bwMode="auto">
                <a:xfrm>
                  <a:off x="5972158" y="6794471"/>
                  <a:ext cx="128587" cy="311150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29" name="Freeform 74"/>
                <p:cNvSpPr/>
                <p:nvPr/>
              </p:nvSpPr>
              <p:spPr bwMode="auto">
                <a:xfrm>
                  <a:off x="6046771" y="5945164"/>
                  <a:ext cx="163511" cy="249236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30" name="Freeform 75"/>
                <p:cNvSpPr/>
                <p:nvPr/>
              </p:nvSpPr>
              <p:spPr bwMode="auto">
                <a:xfrm>
                  <a:off x="1735134" y="7402481"/>
                  <a:ext cx="141286" cy="284160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31" name="Freeform 76"/>
                <p:cNvSpPr/>
                <p:nvPr/>
              </p:nvSpPr>
              <p:spPr bwMode="auto">
                <a:xfrm>
                  <a:off x="1120771" y="6164236"/>
                  <a:ext cx="160335" cy="274634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32" name="Freeform 77"/>
                <p:cNvSpPr/>
                <p:nvPr/>
              </p:nvSpPr>
              <p:spPr bwMode="auto">
                <a:xfrm>
                  <a:off x="6081696" y="6162648"/>
                  <a:ext cx="160335" cy="261935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33" name="Freeform 78"/>
                <p:cNvSpPr/>
                <p:nvPr/>
              </p:nvSpPr>
              <p:spPr bwMode="auto">
                <a:xfrm>
                  <a:off x="1387471" y="6811935"/>
                  <a:ext cx="128587" cy="311150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34" name="Freeform 79"/>
                <p:cNvSpPr/>
                <p:nvPr/>
              </p:nvSpPr>
              <p:spPr bwMode="auto">
                <a:xfrm>
                  <a:off x="1463669" y="7034181"/>
                  <a:ext cx="141286" cy="292098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35" name="Freeform 80"/>
                <p:cNvSpPr/>
                <p:nvPr/>
              </p:nvSpPr>
              <p:spPr bwMode="auto">
                <a:xfrm>
                  <a:off x="5992795" y="5719738"/>
                  <a:ext cx="200024" cy="219073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36" name="Freeform 81"/>
                <p:cNvSpPr/>
                <p:nvPr/>
              </p:nvSpPr>
              <p:spPr bwMode="auto">
                <a:xfrm>
                  <a:off x="1111248" y="6416668"/>
                  <a:ext cx="168273" cy="26511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137" name="Freeform 82"/>
                <p:cNvSpPr/>
                <p:nvPr/>
              </p:nvSpPr>
              <p:spPr bwMode="auto">
                <a:xfrm>
                  <a:off x="6072189" y="6402390"/>
                  <a:ext cx="139698" cy="261935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2063" name="星形: 五角 2062"/>
              <p:cNvSpPr/>
              <p:nvPr/>
            </p:nvSpPr>
            <p:spPr>
              <a:xfrm>
                <a:off x="-2034461" y="6202819"/>
                <a:ext cx="138394" cy="138394"/>
              </a:xfrm>
              <a:prstGeom prst="star5">
                <a:avLst/>
              </a:prstGeo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1523" name="组合 1522"/>
            <p:cNvGrpSpPr/>
            <p:nvPr/>
          </p:nvGrpSpPr>
          <p:grpSpPr>
            <a:xfrm>
              <a:off x="1826158" y="4517639"/>
              <a:ext cx="1629468" cy="1209713"/>
              <a:chOff x="-2779998" y="5131500"/>
              <a:chExt cx="1629468" cy="1209713"/>
            </a:xfrm>
          </p:grpSpPr>
          <p:grpSp>
            <p:nvGrpSpPr>
              <p:cNvPr id="1986" name="组合 1985"/>
              <p:cNvGrpSpPr/>
              <p:nvPr/>
            </p:nvGrpSpPr>
            <p:grpSpPr>
              <a:xfrm>
                <a:off x="-2779998" y="5131500"/>
                <a:ext cx="1629468" cy="1106557"/>
                <a:chOff x="1111248" y="4673580"/>
                <a:chExt cx="5238734" cy="3557573"/>
              </a:xfr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</p:grpSpPr>
            <p:sp>
              <p:nvSpPr>
                <p:cNvPr id="1988" name="Freeform 9"/>
                <p:cNvSpPr/>
                <p:nvPr/>
              </p:nvSpPr>
              <p:spPr bwMode="auto">
                <a:xfrm>
                  <a:off x="6207108" y="6164237"/>
                  <a:ext cx="142874" cy="265112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89" name="Freeform 10"/>
                <p:cNvSpPr/>
                <p:nvPr/>
              </p:nvSpPr>
              <p:spPr bwMode="auto">
                <a:xfrm>
                  <a:off x="6189647" y="6373787"/>
                  <a:ext cx="160335" cy="307974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90" name="Freeform 11"/>
                <p:cNvSpPr/>
                <p:nvPr/>
              </p:nvSpPr>
              <p:spPr bwMode="auto">
                <a:xfrm>
                  <a:off x="2024056" y="4686279"/>
                  <a:ext cx="274635" cy="17462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91" name="Freeform 12"/>
                <p:cNvSpPr/>
                <p:nvPr/>
              </p:nvSpPr>
              <p:spPr bwMode="auto">
                <a:xfrm>
                  <a:off x="5175235" y="4673580"/>
                  <a:ext cx="266700" cy="176211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92" name="Freeform 13"/>
                <p:cNvSpPr/>
                <p:nvPr/>
              </p:nvSpPr>
              <p:spPr bwMode="auto">
                <a:xfrm>
                  <a:off x="5886435" y="5514950"/>
                  <a:ext cx="230187" cy="219073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93" name="Freeform 14"/>
                <p:cNvSpPr/>
                <p:nvPr/>
              </p:nvSpPr>
              <p:spPr bwMode="auto">
                <a:xfrm>
                  <a:off x="5245084" y="7708868"/>
                  <a:ext cx="188910" cy="255586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94" name="Freeform 15"/>
                <p:cNvSpPr/>
                <p:nvPr/>
              </p:nvSpPr>
              <p:spPr bwMode="auto">
                <a:xfrm>
                  <a:off x="2222492" y="7835866"/>
                  <a:ext cx="209550" cy="223837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95" name="Freeform 16"/>
                <p:cNvSpPr/>
                <p:nvPr/>
              </p:nvSpPr>
              <p:spPr bwMode="auto">
                <a:xfrm>
                  <a:off x="6029309" y="6586510"/>
                  <a:ext cx="142874" cy="300036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96" name="Freeform 17"/>
                <p:cNvSpPr/>
                <p:nvPr/>
              </p:nvSpPr>
              <p:spPr bwMode="auto">
                <a:xfrm>
                  <a:off x="5424472" y="4695805"/>
                  <a:ext cx="182560" cy="242886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97" name="Freeform 18"/>
                <p:cNvSpPr/>
                <p:nvPr/>
              </p:nvSpPr>
              <p:spPr bwMode="auto">
                <a:xfrm>
                  <a:off x="1681158" y="4868842"/>
                  <a:ext cx="158750" cy="26035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98" name="Freeform 19"/>
                <p:cNvSpPr/>
                <p:nvPr/>
              </p:nvSpPr>
              <p:spPr bwMode="auto">
                <a:xfrm>
                  <a:off x="1881182" y="4903767"/>
                  <a:ext cx="280988" cy="125410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99" name="Freeform 20"/>
                <p:cNvSpPr/>
                <p:nvPr/>
              </p:nvSpPr>
              <p:spPr bwMode="auto">
                <a:xfrm>
                  <a:off x="5291123" y="4883130"/>
                  <a:ext cx="298448" cy="117476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00" name="Freeform 21"/>
                <p:cNvSpPr/>
                <p:nvPr/>
              </p:nvSpPr>
              <p:spPr bwMode="auto">
                <a:xfrm>
                  <a:off x="1555747" y="7548533"/>
                  <a:ext cx="266700" cy="180975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01" name="Freeform 22"/>
                <p:cNvSpPr/>
                <p:nvPr/>
              </p:nvSpPr>
              <p:spPr bwMode="auto">
                <a:xfrm>
                  <a:off x="1570034" y="5179989"/>
                  <a:ext cx="260350" cy="155574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02" name="Freeform 23"/>
                <p:cNvSpPr/>
                <p:nvPr/>
              </p:nvSpPr>
              <p:spPr bwMode="auto">
                <a:xfrm>
                  <a:off x="4827575" y="8115265"/>
                  <a:ext cx="307974" cy="115888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03" name="Freeform 24"/>
                <p:cNvSpPr/>
                <p:nvPr/>
              </p:nvSpPr>
              <p:spPr bwMode="auto">
                <a:xfrm>
                  <a:off x="4827575" y="7926355"/>
                  <a:ext cx="236537" cy="212723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04" name="Freeform 25"/>
                <p:cNvSpPr/>
                <p:nvPr/>
              </p:nvSpPr>
              <p:spPr bwMode="auto">
                <a:xfrm>
                  <a:off x="2406644" y="7929528"/>
                  <a:ext cx="244475" cy="209550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05" name="Freeform 26"/>
                <p:cNvSpPr/>
                <p:nvPr/>
              </p:nvSpPr>
              <p:spPr bwMode="auto">
                <a:xfrm>
                  <a:off x="6165834" y="6626196"/>
                  <a:ext cx="165100" cy="273049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06" name="Freeform 27"/>
                <p:cNvSpPr/>
                <p:nvPr/>
              </p:nvSpPr>
              <p:spPr bwMode="auto">
                <a:xfrm>
                  <a:off x="1135061" y="5919762"/>
                  <a:ext cx="150812" cy="296860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07" name="Freeform 28"/>
                <p:cNvSpPr/>
                <p:nvPr/>
              </p:nvSpPr>
              <p:spPr bwMode="auto">
                <a:xfrm>
                  <a:off x="5427648" y="7565993"/>
                  <a:ext cx="182560" cy="271461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08" name="Freeform 29"/>
                <p:cNvSpPr/>
                <p:nvPr/>
              </p:nvSpPr>
              <p:spPr bwMode="auto">
                <a:xfrm>
                  <a:off x="5802298" y="5041879"/>
                  <a:ext cx="136525" cy="247648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09" name="Freeform 30"/>
                <p:cNvSpPr/>
                <p:nvPr/>
              </p:nvSpPr>
              <p:spPr bwMode="auto">
                <a:xfrm>
                  <a:off x="5611797" y="7405658"/>
                  <a:ext cx="123826" cy="279399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10" name="Freeform 31"/>
                <p:cNvSpPr/>
                <p:nvPr/>
              </p:nvSpPr>
              <p:spPr bwMode="auto">
                <a:xfrm>
                  <a:off x="1430333" y="7340570"/>
                  <a:ext cx="236537" cy="200024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11" name="Freeform 32"/>
                <p:cNvSpPr/>
                <p:nvPr/>
              </p:nvSpPr>
              <p:spPr bwMode="auto">
                <a:xfrm>
                  <a:off x="2130418" y="8018429"/>
                  <a:ext cx="279399" cy="12382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12" name="Freeform 33"/>
                <p:cNvSpPr/>
                <p:nvPr/>
              </p:nvSpPr>
              <p:spPr bwMode="auto">
                <a:xfrm>
                  <a:off x="1160460" y="6642071"/>
                  <a:ext cx="168273" cy="254001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13" name="Freeform 34"/>
                <p:cNvSpPr/>
                <p:nvPr/>
              </p:nvSpPr>
              <p:spPr bwMode="auto">
                <a:xfrm>
                  <a:off x="1908169" y="7907306"/>
                  <a:ext cx="306386" cy="120649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14" name="Freeform 35"/>
                <p:cNvSpPr/>
                <p:nvPr/>
              </p:nvSpPr>
              <p:spPr bwMode="auto">
                <a:xfrm>
                  <a:off x="2036759" y="7713632"/>
                  <a:ext cx="192086" cy="247648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15" name="Freeform 36"/>
                <p:cNvSpPr/>
                <p:nvPr/>
              </p:nvSpPr>
              <p:spPr bwMode="auto">
                <a:xfrm>
                  <a:off x="1835146" y="4718030"/>
                  <a:ext cx="206374" cy="244474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16" name="Freeform 37"/>
                <p:cNvSpPr/>
                <p:nvPr/>
              </p:nvSpPr>
              <p:spPr bwMode="auto">
                <a:xfrm>
                  <a:off x="1241423" y="6402362"/>
                  <a:ext cx="176211" cy="273049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17" name="Freeform 38"/>
                <p:cNvSpPr/>
                <p:nvPr/>
              </p:nvSpPr>
              <p:spPr bwMode="auto">
                <a:xfrm>
                  <a:off x="1720847" y="5022828"/>
                  <a:ext cx="274635" cy="142874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18" name="Freeform 39"/>
                <p:cNvSpPr/>
                <p:nvPr/>
              </p:nvSpPr>
              <p:spPr bwMode="auto">
                <a:xfrm>
                  <a:off x="5672123" y="7548532"/>
                  <a:ext cx="250824" cy="158750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19" name="Freeform 40"/>
                <p:cNvSpPr/>
                <p:nvPr/>
              </p:nvSpPr>
              <p:spPr bwMode="auto">
                <a:xfrm>
                  <a:off x="5272074" y="7897780"/>
                  <a:ext cx="293687" cy="134936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20" name="Freeform 41"/>
                <p:cNvSpPr/>
                <p:nvPr/>
              </p:nvSpPr>
              <p:spPr bwMode="auto">
                <a:xfrm>
                  <a:off x="1392236" y="5240316"/>
                  <a:ext cx="109538" cy="279399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21" name="Freeform 42"/>
                <p:cNvSpPr/>
                <p:nvPr/>
              </p:nvSpPr>
              <p:spPr bwMode="auto">
                <a:xfrm>
                  <a:off x="2333619" y="8107330"/>
                  <a:ext cx="312736" cy="119061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22" name="Freeform 43"/>
                <p:cNvSpPr/>
                <p:nvPr/>
              </p:nvSpPr>
              <p:spPr bwMode="auto">
                <a:xfrm>
                  <a:off x="1343020" y="5551466"/>
                  <a:ext cx="234949" cy="207962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23" name="Freeform 44"/>
                <p:cNvSpPr/>
                <p:nvPr/>
              </p:nvSpPr>
              <p:spPr bwMode="auto">
                <a:xfrm>
                  <a:off x="6210284" y="5894364"/>
                  <a:ext cx="134937" cy="287337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24" name="Freeform 45"/>
                <p:cNvSpPr/>
                <p:nvPr/>
              </p:nvSpPr>
              <p:spPr bwMode="auto">
                <a:xfrm>
                  <a:off x="1863721" y="7570757"/>
                  <a:ext cx="168273" cy="282575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25" name="Freeform 46"/>
                <p:cNvSpPr/>
                <p:nvPr/>
              </p:nvSpPr>
              <p:spPr bwMode="auto">
                <a:xfrm>
                  <a:off x="1209672" y="5675288"/>
                  <a:ext cx="123826" cy="293686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26" name="Freeform 47"/>
                <p:cNvSpPr/>
                <p:nvPr/>
              </p:nvSpPr>
              <p:spPr bwMode="auto">
                <a:xfrm>
                  <a:off x="5905483" y="7021482"/>
                  <a:ext cx="92074" cy="290510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27" name="Freeform 48"/>
                <p:cNvSpPr/>
                <p:nvPr/>
              </p:nvSpPr>
              <p:spPr bwMode="auto">
                <a:xfrm>
                  <a:off x="5646720" y="5157767"/>
                  <a:ext cx="252413" cy="168273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28" name="Freeform 49"/>
                <p:cNvSpPr/>
                <p:nvPr/>
              </p:nvSpPr>
              <p:spPr bwMode="auto">
                <a:xfrm>
                  <a:off x="5961044" y="5202215"/>
                  <a:ext cx="120649" cy="322261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29" name="Freeform 50"/>
                <p:cNvSpPr/>
                <p:nvPr/>
              </p:nvSpPr>
              <p:spPr bwMode="auto">
                <a:xfrm>
                  <a:off x="5824523" y="7353269"/>
                  <a:ext cx="239710" cy="176210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30" name="Freeform 51"/>
                <p:cNvSpPr/>
                <p:nvPr/>
              </p:nvSpPr>
              <p:spPr bwMode="auto">
                <a:xfrm>
                  <a:off x="1316034" y="6615085"/>
                  <a:ext cx="130175" cy="280987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31" name="Freeform 52"/>
                <p:cNvSpPr/>
                <p:nvPr/>
              </p:nvSpPr>
              <p:spPr bwMode="auto">
                <a:xfrm>
                  <a:off x="1730369" y="7735853"/>
                  <a:ext cx="301625" cy="139698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32" name="Freeform 53"/>
                <p:cNvSpPr/>
                <p:nvPr/>
              </p:nvSpPr>
              <p:spPr bwMode="auto">
                <a:xfrm>
                  <a:off x="5622910" y="4854555"/>
                  <a:ext cx="177799" cy="266700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33" name="Freeform 54"/>
                <p:cNvSpPr/>
                <p:nvPr/>
              </p:nvSpPr>
              <p:spPr bwMode="auto">
                <a:xfrm>
                  <a:off x="5486385" y="5014890"/>
                  <a:ext cx="280987" cy="153985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34" name="Freeform 55"/>
                <p:cNvSpPr/>
                <p:nvPr/>
              </p:nvSpPr>
              <p:spPr bwMode="auto">
                <a:xfrm>
                  <a:off x="1458908" y="5333978"/>
                  <a:ext cx="225426" cy="207962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35" name="Freeform 56"/>
                <p:cNvSpPr/>
                <p:nvPr/>
              </p:nvSpPr>
              <p:spPr bwMode="auto">
                <a:xfrm>
                  <a:off x="5073634" y="7996203"/>
                  <a:ext cx="279399" cy="13652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36" name="Freeform 57"/>
                <p:cNvSpPr/>
                <p:nvPr/>
              </p:nvSpPr>
              <p:spPr bwMode="auto">
                <a:xfrm>
                  <a:off x="6076932" y="6870670"/>
                  <a:ext cx="192086" cy="250824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37" name="Freeform 58"/>
                <p:cNvSpPr/>
                <p:nvPr/>
              </p:nvSpPr>
              <p:spPr bwMode="auto">
                <a:xfrm>
                  <a:off x="1212845" y="6886546"/>
                  <a:ext cx="196851" cy="23971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38" name="Freeform 59"/>
                <p:cNvSpPr/>
                <p:nvPr/>
              </p:nvSpPr>
              <p:spPr bwMode="auto">
                <a:xfrm>
                  <a:off x="5961044" y="7126259"/>
                  <a:ext cx="214312" cy="207962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39" name="Freeform 60"/>
                <p:cNvSpPr/>
                <p:nvPr/>
              </p:nvSpPr>
              <p:spPr bwMode="auto">
                <a:xfrm>
                  <a:off x="1595433" y="7242143"/>
                  <a:ext cx="117476" cy="269873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40" name="Freeform 61"/>
                <p:cNvSpPr/>
                <p:nvPr/>
              </p:nvSpPr>
              <p:spPr bwMode="auto">
                <a:xfrm>
                  <a:off x="5767373" y="7211983"/>
                  <a:ext cx="111123" cy="290510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41" name="Freeform 62"/>
                <p:cNvSpPr/>
                <p:nvPr/>
              </p:nvSpPr>
              <p:spPr bwMode="auto">
                <a:xfrm>
                  <a:off x="1254122" y="6181697"/>
                  <a:ext cx="160335" cy="269873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42" name="Freeform 63"/>
                <p:cNvSpPr/>
                <p:nvPr/>
              </p:nvSpPr>
              <p:spPr bwMode="auto">
                <a:xfrm>
                  <a:off x="5778484" y="5324452"/>
                  <a:ext cx="236537" cy="201612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43" name="Freeform 64"/>
                <p:cNvSpPr/>
                <p:nvPr/>
              </p:nvSpPr>
              <p:spPr bwMode="auto">
                <a:xfrm>
                  <a:off x="1289047" y="5748313"/>
                  <a:ext cx="192086" cy="223837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44" name="Freeform 65"/>
                <p:cNvSpPr/>
                <p:nvPr/>
              </p:nvSpPr>
              <p:spPr bwMode="auto">
                <a:xfrm>
                  <a:off x="5478448" y="7719981"/>
                  <a:ext cx="282576" cy="17462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45" name="Freeform 66"/>
                <p:cNvSpPr/>
                <p:nvPr/>
              </p:nvSpPr>
              <p:spPr bwMode="auto">
                <a:xfrm>
                  <a:off x="5046648" y="7835865"/>
                  <a:ext cx="192086" cy="227011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46" name="Freeform 67"/>
                <p:cNvSpPr/>
                <p:nvPr/>
              </p:nvSpPr>
              <p:spPr bwMode="auto">
                <a:xfrm>
                  <a:off x="6138846" y="5659412"/>
                  <a:ext cx="144463" cy="295274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47" name="Freeform 68"/>
                <p:cNvSpPr/>
                <p:nvPr/>
              </p:nvSpPr>
              <p:spPr bwMode="auto">
                <a:xfrm>
                  <a:off x="6089631" y="5422876"/>
                  <a:ext cx="115888" cy="293686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48" name="Freeform 69"/>
                <p:cNvSpPr/>
                <p:nvPr/>
              </p:nvSpPr>
              <p:spPr bwMode="auto">
                <a:xfrm>
                  <a:off x="1274759" y="5448277"/>
                  <a:ext cx="152400" cy="311150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49" name="Freeform 70"/>
                <p:cNvSpPr/>
                <p:nvPr/>
              </p:nvSpPr>
              <p:spPr bwMode="auto">
                <a:xfrm>
                  <a:off x="1528760" y="5024416"/>
                  <a:ext cx="117476" cy="287337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50" name="Freeform 71"/>
                <p:cNvSpPr/>
                <p:nvPr/>
              </p:nvSpPr>
              <p:spPr bwMode="auto">
                <a:xfrm>
                  <a:off x="1246185" y="5961036"/>
                  <a:ext cx="180975" cy="255585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51" name="Freeform 72"/>
                <p:cNvSpPr/>
                <p:nvPr/>
              </p:nvSpPr>
              <p:spPr bwMode="auto">
                <a:xfrm>
                  <a:off x="1303334" y="7138958"/>
                  <a:ext cx="207962" cy="196851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52" name="Freeform 73"/>
                <p:cNvSpPr/>
                <p:nvPr/>
              </p:nvSpPr>
              <p:spPr bwMode="auto">
                <a:xfrm>
                  <a:off x="5972158" y="6794471"/>
                  <a:ext cx="128587" cy="311150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53" name="Freeform 74"/>
                <p:cNvSpPr/>
                <p:nvPr/>
              </p:nvSpPr>
              <p:spPr bwMode="auto">
                <a:xfrm>
                  <a:off x="6046771" y="5945164"/>
                  <a:ext cx="163511" cy="249236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54" name="Freeform 75"/>
                <p:cNvSpPr/>
                <p:nvPr/>
              </p:nvSpPr>
              <p:spPr bwMode="auto">
                <a:xfrm>
                  <a:off x="1735134" y="7402481"/>
                  <a:ext cx="141286" cy="284160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55" name="Freeform 76"/>
                <p:cNvSpPr/>
                <p:nvPr/>
              </p:nvSpPr>
              <p:spPr bwMode="auto">
                <a:xfrm>
                  <a:off x="1120771" y="6164236"/>
                  <a:ext cx="160335" cy="274634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56" name="Freeform 77"/>
                <p:cNvSpPr/>
                <p:nvPr/>
              </p:nvSpPr>
              <p:spPr bwMode="auto">
                <a:xfrm>
                  <a:off x="6081696" y="6162648"/>
                  <a:ext cx="160335" cy="261935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57" name="Freeform 78"/>
                <p:cNvSpPr/>
                <p:nvPr/>
              </p:nvSpPr>
              <p:spPr bwMode="auto">
                <a:xfrm>
                  <a:off x="1387471" y="6811935"/>
                  <a:ext cx="128587" cy="311150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58" name="Freeform 79"/>
                <p:cNvSpPr/>
                <p:nvPr/>
              </p:nvSpPr>
              <p:spPr bwMode="auto">
                <a:xfrm>
                  <a:off x="1463669" y="7034181"/>
                  <a:ext cx="141286" cy="292098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59" name="Freeform 80"/>
                <p:cNvSpPr/>
                <p:nvPr/>
              </p:nvSpPr>
              <p:spPr bwMode="auto">
                <a:xfrm>
                  <a:off x="5992795" y="5719738"/>
                  <a:ext cx="200024" cy="219073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60" name="Freeform 81"/>
                <p:cNvSpPr/>
                <p:nvPr/>
              </p:nvSpPr>
              <p:spPr bwMode="auto">
                <a:xfrm>
                  <a:off x="1111248" y="6416668"/>
                  <a:ext cx="168273" cy="26511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061" name="Freeform 82"/>
                <p:cNvSpPr/>
                <p:nvPr/>
              </p:nvSpPr>
              <p:spPr bwMode="auto">
                <a:xfrm>
                  <a:off x="6072189" y="6402390"/>
                  <a:ext cx="139698" cy="261935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1987" name="星形: 五角 1986"/>
              <p:cNvSpPr/>
              <p:nvPr/>
            </p:nvSpPr>
            <p:spPr>
              <a:xfrm>
                <a:off x="-2034461" y="6202819"/>
                <a:ext cx="138394" cy="138394"/>
              </a:xfrm>
              <a:prstGeom prst="star5">
                <a:avLst/>
              </a:prstGeo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1524" name="组合 1523"/>
            <p:cNvGrpSpPr/>
            <p:nvPr/>
          </p:nvGrpSpPr>
          <p:grpSpPr>
            <a:xfrm>
              <a:off x="4128126" y="2644202"/>
              <a:ext cx="1629468" cy="1209713"/>
              <a:chOff x="-2779998" y="5131500"/>
              <a:chExt cx="1629468" cy="1209713"/>
            </a:xfrm>
          </p:grpSpPr>
          <p:grpSp>
            <p:nvGrpSpPr>
              <p:cNvPr id="1910" name="组合 1909"/>
              <p:cNvGrpSpPr/>
              <p:nvPr/>
            </p:nvGrpSpPr>
            <p:grpSpPr>
              <a:xfrm>
                <a:off x="-2779998" y="5131500"/>
                <a:ext cx="1629468" cy="1106557"/>
                <a:chOff x="1111248" y="4673580"/>
                <a:chExt cx="5238734" cy="3557573"/>
              </a:xfr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</p:grpSpPr>
            <p:sp>
              <p:nvSpPr>
                <p:cNvPr id="1912" name="Freeform 9"/>
                <p:cNvSpPr/>
                <p:nvPr/>
              </p:nvSpPr>
              <p:spPr bwMode="auto">
                <a:xfrm>
                  <a:off x="6207108" y="6164237"/>
                  <a:ext cx="142874" cy="265112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13" name="Freeform 10"/>
                <p:cNvSpPr/>
                <p:nvPr/>
              </p:nvSpPr>
              <p:spPr bwMode="auto">
                <a:xfrm>
                  <a:off x="6189647" y="6373787"/>
                  <a:ext cx="160335" cy="307974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14" name="Freeform 11"/>
                <p:cNvSpPr/>
                <p:nvPr/>
              </p:nvSpPr>
              <p:spPr bwMode="auto">
                <a:xfrm>
                  <a:off x="2024056" y="4686279"/>
                  <a:ext cx="274635" cy="17462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15" name="Freeform 12"/>
                <p:cNvSpPr/>
                <p:nvPr/>
              </p:nvSpPr>
              <p:spPr bwMode="auto">
                <a:xfrm>
                  <a:off x="5175235" y="4673580"/>
                  <a:ext cx="266700" cy="176211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16" name="Freeform 13"/>
                <p:cNvSpPr/>
                <p:nvPr/>
              </p:nvSpPr>
              <p:spPr bwMode="auto">
                <a:xfrm>
                  <a:off x="5886435" y="5514950"/>
                  <a:ext cx="230187" cy="219073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17" name="Freeform 14"/>
                <p:cNvSpPr/>
                <p:nvPr/>
              </p:nvSpPr>
              <p:spPr bwMode="auto">
                <a:xfrm>
                  <a:off x="5245084" y="7708868"/>
                  <a:ext cx="188910" cy="255586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18" name="Freeform 15"/>
                <p:cNvSpPr/>
                <p:nvPr/>
              </p:nvSpPr>
              <p:spPr bwMode="auto">
                <a:xfrm>
                  <a:off x="2222492" y="7835866"/>
                  <a:ext cx="209550" cy="223837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19" name="Freeform 16"/>
                <p:cNvSpPr/>
                <p:nvPr/>
              </p:nvSpPr>
              <p:spPr bwMode="auto">
                <a:xfrm>
                  <a:off x="6029309" y="6586510"/>
                  <a:ext cx="142874" cy="300036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20" name="Freeform 17"/>
                <p:cNvSpPr/>
                <p:nvPr/>
              </p:nvSpPr>
              <p:spPr bwMode="auto">
                <a:xfrm>
                  <a:off x="5424472" y="4695805"/>
                  <a:ext cx="182560" cy="242886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21" name="Freeform 18"/>
                <p:cNvSpPr/>
                <p:nvPr/>
              </p:nvSpPr>
              <p:spPr bwMode="auto">
                <a:xfrm>
                  <a:off x="1681158" y="4868842"/>
                  <a:ext cx="158750" cy="26035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22" name="Freeform 19"/>
                <p:cNvSpPr/>
                <p:nvPr/>
              </p:nvSpPr>
              <p:spPr bwMode="auto">
                <a:xfrm>
                  <a:off x="1881182" y="4903767"/>
                  <a:ext cx="280988" cy="125410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23" name="Freeform 20"/>
                <p:cNvSpPr/>
                <p:nvPr/>
              </p:nvSpPr>
              <p:spPr bwMode="auto">
                <a:xfrm>
                  <a:off x="5291123" y="4883130"/>
                  <a:ext cx="298448" cy="117476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24" name="Freeform 21"/>
                <p:cNvSpPr/>
                <p:nvPr/>
              </p:nvSpPr>
              <p:spPr bwMode="auto">
                <a:xfrm>
                  <a:off x="1555747" y="7548533"/>
                  <a:ext cx="266700" cy="180975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25" name="Freeform 22"/>
                <p:cNvSpPr/>
                <p:nvPr/>
              </p:nvSpPr>
              <p:spPr bwMode="auto">
                <a:xfrm>
                  <a:off x="1570034" y="5179989"/>
                  <a:ext cx="260350" cy="155574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26" name="Freeform 23"/>
                <p:cNvSpPr/>
                <p:nvPr/>
              </p:nvSpPr>
              <p:spPr bwMode="auto">
                <a:xfrm>
                  <a:off x="4827575" y="8115265"/>
                  <a:ext cx="307974" cy="115888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27" name="Freeform 24"/>
                <p:cNvSpPr/>
                <p:nvPr/>
              </p:nvSpPr>
              <p:spPr bwMode="auto">
                <a:xfrm>
                  <a:off x="4827575" y="7926355"/>
                  <a:ext cx="236537" cy="212723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28" name="Freeform 25"/>
                <p:cNvSpPr/>
                <p:nvPr/>
              </p:nvSpPr>
              <p:spPr bwMode="auto">
                <a:xfrm>
                  <a:off x="2406644" y="7929528"/>
                  <a:ext cx="244475" cy="209550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29" name="Freeform 26"/>
                <p:cNvSpPr/>
                <p:nvPr/>
              </p:nvSpPr>
              <p:spPr bwMode="auto">
                <a:xfrm>
                  <a:off x="6165834" y="6626196"/>
                  <a:ext cx="165100" cy="273049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30" name="Freeform 27"/>
                <p:cNvSpPr/>
                <p:nvPr/>
              </p:nvSpPr>
              <p:spPr bwMode="auto">
                <a:xfrm>
                  <a:off x="1135061" y="5919762"/>
                  <a:ext cx="150812" cy="296860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31" name="Freeform 28"/>
                <p:cNvSpPr/>
                <p:nvPr/>
              </p:nvSpPr>
              <p:spPr bwMode="auto">
                <a:xfrm>
                  <a:off x="5427648" y="7565993"/>
                  <a:ext cx="182560" cy="271461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32" name="Freeform 29"/>
                <p:cNvSpPr/>
                <p:nvPr/>
              </p:nvSpPr>
              <p:spPr bwMode="auto">
                <a:xfrm>
                  <a:off x="5802298" y="5041879"/>
                  <a:ext cx="136525" cy="247648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33" name="Freeform 30"/>
                <p:cNvSpPr/>
                <p:nvPr/>
              </p:nvSpPr>
              <p:spPr bwMode="auto">
                <a:xfrm>
                  <a:off x="5611797" y="7405658"/>
                  <a:ext cx="123826" cy="279399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34" name="Freeform 31"/>
                <p:cNvSpPr/>
                <p:nvPr/>
              </p:nvSpPr>
              <p:spPr bwMode="auto">
                <a:xfrm>
                  <a:off x="1430333" y="7340570"/>
                  <a:ext cx="236537" cy="200024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35" name="Freeform 32"/>
                <p:cNvSpPr/>
                <p:nvPr/>
              </p:nvSpPr>
              <p:spPr bwMode="auto">
                <a:xfrm>
                  <a:off x="2130418" y="8018429"/>
                  <a:ext cx="279399" cy="12382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36" name="Freeform 33"/>
                <p:cNvSpPr/>
                <p:nvPr/>
              </p:nvSpPr>
              <p:spPr bwMode="auto">
                <a:xfrm>
                  <a:off x="1160460" y="6642071"/>
                  <a:ext cx="168273" cy="254001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37" name="Freeform 34"/>
                <p:cNvSpPr/>
                <p:nvPr/>
              </p:nvSpPr>
              <p:spPr bwMode="auto">
                <a:xfrm>
                  <a:off x="1908169" y="7907306"/>
                  <a:ext cx="306386" cy="120649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38" name="Freeform 35"/>
                <p:cNvSpPr/>
                <p:nvPr/>
              </p:nvSpPr>
              <p:spPr bwMode="auto">
                <a:xfrm>
                  <a:off x="2036759" y="7713632"/>
                  <a:ext cx="192086" cy="247648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39" name="Freeform 36"/>
                <p:cNvSpPr/>
                <p:nvPr/>
              </p:nvSpPr>
              <p:spPr bwMode="auto">
                <a:xfrm>
                  <a:off x="1835146" y="4718030"/>
                  <a:ext cx="206374" cy="244474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40" name="Freeform 37"/>
                <p:cNvSpPr/>
                <p:nvPr/>
              </p:nvSpPr>
              <p:spPr bwMode="auto">
                <a:xfrm>
                  <a:off x="1241423" y="6402362"/>
                  <a:ext cx="176211" cy="273049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41" name="Freeform 38"/>
                <p:cNvSpPr/>
                <p:nvPr/>
              </p:nvSpPr>
              <p:spPr bwMode="auto">
                <a:xfrm>
                  <a:off x="1720847" y="5022828"/>
                  <a:ext cx="274635" cy="142874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42" name="Freeform 39"/>
                <p:cNvSpPr/>
                <p:nvPr/>
              </p:nvSpPr>
              <p:spPr bwMode="auto">
                <a:xfrm>
                  <a:off x="5672123" y="7548532"/>
                  <a:ext cx="250824" cy="158750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43" name="Freeform 40"/>
                <p:cNvSpPr/>
                <p:nvPr/>
              </p:nvSpPr>
              <p:spPr bwMode="auto">
                <a:xfrm>
                  <a:off x="5272074" y="7897780"/>
                  <a:ext cx="293687" cy="134936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44" name="Freeform 41"/>
                <p:cNvSpPr/>
                <p:nvPr/>
              </p:nvSpPr>
              <p:spPr bwMode="auto">
                <a:xfrm>
                  <a:off x="1392236" y="5240316"/>
                  <a:ext cx="109538" cy="279399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45" name="Freeform 42"/>
                <p:cNvSpPr/>
                <p:nvPr/>
              </p:nvSpPr>
              <p:spPr bwMode="auto">
                <a:xfrm>
                  <a:off x="2333619" y="8107330"/>
                  <a:ext cx="312736" cy="119061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46" name="Freeform 43"/>
                <p:cNvSpPr/>
                <p:nvPr/>
              </p:nvSpPr>
              <p:spPr bwMode="auto">
                <a:xfrm>
                  <a:off x="1343020" y="5551466"/>
                  <a:ext cx="234949" cy="207962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47" name="Freeform 44"/>
                <p:cNvSpPr/>
                <p:nvPr/>
              </p:nvSpPr>
              <p:spPr bwMode="auto">
                <a:xfrm>
                  <a:off x="6210284" y="5894364"/>
                  <a:ext cx="134937" cy="287337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48" name="Freeform 45"/>
                <p:cNvSpPr/>
                <p:nvPr/>
              </p:nvSpPr>
              <p:spPr bwMode="auto">
                <a:xfrm>
                  <a:off x="1863721" y="7570757"/>
                  <a:ext cx="168273" cy="282575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49" name="Freeform 46"/>
                <p:cNvSpPr/>
                <p:nvPr/>
              </p:nvSpPr>
              <p:spPr bwMode="auto">
                <a:xfrm>
                  <a:off x="1209672" y="5675288"/>
                  <a:ext cx="123826" cy="293686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50" name="Freeform 47"/>
                <p:cNvSpPr/>
                <p:nvPr/>
              </p:nvSpPr>
              <p:spPr bwMode="auto">
                <a:xfrm>
                  <a:off x="5905483" y="7021482"/>
                  <a:ext cx="92074" cy="290510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51" name="Freeform 48"/>
                <p:cNvSpPr/>
                <p:nvPr/>
              </p:nvSpPr>
              <p:spPr bwMode="auto">
                <a:xfrm>
                  <a:off x="5646720" y="5157767"/>
                  <a:ext cx="252413" cy="168273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52" name="Freeform 49"/>
                <p:cNvSpPr/>
                <p:nvPr/>
              </p:nvSpPr>
              <p:spPr bwMode="auto">
                <a:xfrm>
                  <a:off x="5961044" y="5202215"/>
                  <a:ext cx="120649" cy="322261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53" name="Freeform 50"/>
                <p:cNvSpPr/>
                <p:nvPr/>
              </p:nvSpPr>
              <p:spPr bwMode="auto">
                <a:xfrm>
                  <a:off x="5824523" y="7353269"/>
                  <a:ext cx="239710" cy="176210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54" name="Freeform 51"/>
                <p:cNvSpPr/>
                <p:nvPr/>
              </p:nvSpPr>
              <p:spPr bwMode="auto">
                <a:xfrm>
                  <a:off x="1316034" y="6615085"/>
                  <a:ext cx="130175" cy="280987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55" name="Freeform 52"/>
                <p:cNvSpPr/>
                <p:nvPr/>
              </p:nvSpPr>
              <p:spPr bwMode="auto">
                <a:xfrm>
                  <a:off x="1730369" y="7735853"/>
                  <a:ext cx="301625" cy="139698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56" name="Freeform 53"/>
                <p:cNvSpPr/>
                <p:nvPr/>
              </p:nvSpPr>
              <p:spPr bwMode="auto">
                <a:xfrm>
                  <a:off x="5622910" y="4854555"/>
                  <a:ext cx="177799" cy="266700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57" name="Freeform 54"/>
                <p:cNvSpPr/>
                <p:nvPr/>
              </p:nvSpPr>
              <p:spPr bwMode="auto">
                <a:xfrm>
                  <a:off x="5486385" y="5014890"/>
                  <a:ext cx="280987" cy="153985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58" name="Freeform 55"/>
                <p:cNvSpPr/>
                <p:nvPr/>
              </p:nvSpPr>
              <p:spPr bwMode="auto">
                <a:xfrm>
                  <a:off x="1458908" y="5333978"/>
                  <a:ext cx="225426" cy="207962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59" name="Freeform 56"/>
                <p:cNvSpPr/>
                <p:nvPr/>
              </p:nvSpPr>
              <p:spPr bwMode="auto">
                <a:xfrm>
                  <a:off x="5073634" y="7996203"/>
                  <a:ext cx="279399" cy="13652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60" name="Freeform 57"/>
                <p:cNvSpPr/>
                <p:nvPr/>
              </p:nvSpPr>
              <p:spPr bwMode="auto">
                <a:xfrm>
                  <a:off x="6076932" y="6870670"/>
                  <a:ext cx="192086" cy="250824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61" name="Freeform 58"/>
                <p:cNvSpPr/>
                <p:nvPr/>
              </p:nvSpPr>
              <p:spPr bwMode="auto">
                <a:xfrm>
                  <a:off x="1212845" y="6886546"/>
                  <a:ext cx="196851" cy="23971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62" name="Freeform 59"/>
                <p:cNvSpPr/>
                <p:nvPr/>
              </p:nvSpPr>
              <p:spPr bwMode="auto">
                <a:xfrm>
                  <a:off x="5961044" y="7126259"/>
                  <a:ext cx="214312" cy="207962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63" name="Freeform 60"/>
                <p:cNvSpPr/>
                <p:nvPr/>
              </p:nvSpPr>
              <p:spPr bwMode="auto">
                <a:xfrm>
                  <a:off x="1595433" y="7242143"/>
                  <a:ext cx="117476" cy="269873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64" name="Freeform 61"/>
                <p:cNvSpPr/>
                <p:nvPr/>
              </p:nvSpPr>
              <p:spPr bwMode="auto">
                <a:xfrm>
                  <a:off x="5767373" y="7211983"/>
                  <a:ext cx="111123" cy="290510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65" name="Freeform 62"/>
                <p:cNvSpPr/>
                <p:nvPr/>
              </p:nvSpPr>
              <p:spPr bwMode="auto">
                <a:xfrm>
                  <a:off x="1254122" y="6181697"/>
                  <a:ext cx="160335" cy="269873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66" name="Freeform 63"/>
                <p:cNvSpPr/>
                <p:nvPr/>
              </p:nvSpPr>
              <p:spPr bwMode="auto">
                <a:xfrm>
                  <a:off x="5778484" y="5324452"/>
                  <a:ext cx="236537" cy="201612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67" name="Freeform 64"/>
                <p:cNvSpPr/>
                <p:nvPr/>
              </p:nvSpPr>
              <p:spPr bwMode="auto">
                <a:xfrm>
                  <a:off x="1289047" y="5748313"/>
                  <a:ext cx="192086" cy="223837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68" name="Freeform 65"/>
                <p:cNvSpPr/>
                <p:nvPr/>
              </p:nvSpPr>
              <p:spPr bwMode="auto">
                <a:xfrm>
                  <a:off x="5478448" y="7719981"/>
                  <a:ext cx="282576" cy="17462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69" name="Freeform 66"/>
                <p:cNvSpPr/>
                <p:nvPr/>
              </p:nvSpPr>
              <p:spPr bwMode="auto">
                <a:xfrm>
                  <a:off x="5046648" y="7835865"/>
                  <a:ext cx="192086" cy="227011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70" name="Freeform 67"/>
                <p:cNvSpPr/>
                <p:nvPr/>
              </p:nvSpPr>
              <p:spPr bwMode="auto">
                <a:xfrm>
                  <a:off x="6138846" y="5659412"/>
                  <a:ext cx="144463" cy="295274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71" name="Freeform 68"/>
                <p:cNvSpPr/>
                <p:nvPr/>
              </p:nvSpPr>
              <p:spPr bwMode="auto">
                <a:xfrm>
                  <a:off x="6089631" y="5422876"/>
                  <a:ext cx="115888" cy="293686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72" name="Freeform 69"/>
                <p:cNvSpPr/>
                <p:nvPr/>
              </p:nvSpPr>
              <p:spPr bwMode="auto">
                <a:xfrm>
                  <a:off x="1274759" y="5448277"/>
                  <a:ext cx="152400" cy="311150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73" name="Freeform 70"/>
                <p:cNvSpPr/>
                <p:nvPr/>
              </p:nvSpPr>
              <p:spPr bwMode="auto">
                <a:xfrm>
                  <a:off x="1528760" y="5024416"/>
                  <a:ext cx="117476" cy="287337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74" name="Freeform 71"/>
                <p:cNvSpPr/>
                <p:nvPr/>
              </p:nvSpPr>
              <p:spPr bwMode="auto">
                <a:xfrm>
                  <a:off x="1246185" y="5961036"/>
                  <a:ext cx="180975" cy="255585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75" name="Freeform 72"/>
                <p:cNvSpPr/>
                <p:nvPr/>
              </p:nvSpPr>
              <p:spPr bwMode="auto">
                <a:xfrm>
                  <a:off x="1303334" y="7138958"/>
                  <a:ext cx="207962" cy="196851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76" name="Freeform 73"/>
                <p:cNvSpPr/>
                <p:nvPr/>
              </p:nvSpPr>
              <p:spPr bwMode="auto">
                <a:xfrm>
                  <a:off x="5972158" y="6794471"/>
                  <a:ext cx="128587" cy="311150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77" name="Freeform 74"/>
                <p:cNvSpPr/>
                <p:nvPr/>
              </p:nvSpPr>
              <p:spPr bwMode="auto">
                <a:xfrm>
                  <a:off x="6046771" y="5945164"/>
                  <a:ext cx="163511" cy="249236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78" name="Freeform 75"/>
                <p:cNvSpPr/>
                <p:nvPr/>
              </p:nvSpPr>
              <p:spPr bwMode="auto">
                <a:xfrm>
                  <a:off x="1735134" y="7402481"/>
                  <a:ext cx="141286" cy="284160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79" name="Freeform 76"/>
                <p:cNvSpPr/>
                <p:nvPr/>
              </p:nvSpPr>
              <p:spPr bwMode="auto">
                <a:xfrm>
                  <a:off x="1120771" y="6164236"/>
                  <a:ext cx="160335" cy="274634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80" name="Freeform 77"/>
                <p:cNvSpPr/>
                <p:nvPr/>
              </p:nvSpPr>
              <p:spPr bwMode="auto">
                <a:xfrm>
                  <a:off x="6081696" y="6162648"/>
                  <a:ext cx="160335" cy="261935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81" name="Freeform 78"/>
                <p:cNvSpPr/>
                <p:nvPr/>
              </p:nvSpPr>
              <p:spPr bwMode="auto">
                <a:xfrm>
                  <a:off x="1387471" y="6811935"/>
                  <a:ext cx="128587" cy="311150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82" name="Freeform 79"/>
                <p:cNvSpPr/>
                <p:nvPr/>
              </p:nvSpPr>
              <p:spPr bwMode="auto">
                <a:xfrm>
                  <a:off x="1463669" y="7034181"/>
                  <a:ext cx="141286" cy="292098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83" name="Freeform 80"/>
                <p:cNvSpPr/>
                <p:nvPr/>
              </p:nvSpPr>
              <p:spPr bwMode="auto">
                <a:xfrm>
                  <a:off x="5992795" y="5719738"/>
                  <a:ext cx="200024" cy="219073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84" name="Freeform 81"/>
                <p:cNvSpPr/>
                <p:nvPr/>
              </p:nvSpPr>
              <p:spPr bwMode="auto">
                <a:xfrm>
                  <a:off x="1111248" y="6416668"/>
                  <a:ext cx="168273" cy="26511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85" name="Freeform 82"/>
                <p:cNvSpPr/>
                <p:nvPr/>
              </p:nvSpPr>
              <p:spPr bwMode="auto">
                <a:xfrm>
                  <a:off x="6072189" y="6402390"/>
                  <a:ext cx="139698" cy="261935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1911" name="星形: 五角 1910"/>
              <p:cNvSpPr/>
              <p:nvPr/>
            </p:nvSpPr>
            <p:spPr>
              <a:xfrm>
                <a:off x="-2034461" y="6202819"/>
                <a:ext cx="138394" cy="138394"/>
              </a:xfrm>
              <a:prstGeom prst="star5">
                <a:avLst/>
              </a:prstGeo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1525" name="组合 1524"/>
            <p:cNvGrpSpPr/>
            <p:nvPr/>
          </p:nvGrpSpPr>
          <p:grpSpPr>
            <a:xfrm>
              <a:off x="4130282" y="4531989"/>
              <a:ext cx="1629468" cy="1209713"/>
              <a:chOff x="-2779998" y="5131500"/>
              <a:chExt cx="1629468" cy="1209713"/>
            </a:xfrm>
          </p:grpSpPr>
          <p:grpSp>
            <p:nvGrpSpPr>
              <p:cNvPr id="1834" name="组合 1833"/>
              <p:cNvGrpSpPr/>
              <p:nvPr/>
            </p:nvGrpSpPr>
            <p:grpSpPr>
              <a:xfrm>
                <a:off x="-2779998" y="5131500"/>
                <a:ext cx="1629468" cy="1106557"/>
                <a:chOff x="1111248" y="4673580"/>
                <a:chExt cx="5238734" cy="3557573"/>
              </a:xfr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</p:grpSpPr>
            <p:sp>
              <p:nvSpPr>
                <p:cNvPr id="1836" name="Freeform 9"/>
                <p:cNvSpPr/>
                <p:nvPr/>
              </p:nvSpPr>
              <p:spPr bwMode="auto">
                <a:xfrm>
                  <a:off x="6207108" y="6164237"/>
                  <a:ext cx="142874" cy="265112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37" name="Freeform 10"/>
                <p:cNvSpPr/>
                <p:nvPr/>
              </p:nvSpPr>
              <p:spPr bwMode="auto">
                <a:xfrm>
                  <a:off x="6189647" y="6373787"/>
                  <a:ext cx="160335" cy="307974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38" name="Freeform 11"/>
                <p:cNvSpPr/>
                <p:nvPr/>
              </p:nvSpPr>
              <p:spPr bwMode="auto">
                <a:xfrm>
                  <a:off x="2024056" y="4686279"/>
                  <a:ext cx="274635" cy="17462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39" name="Freeform 12"/>
                <p:cNvSpPr/>
                <p:nvPr/>
              </p:nvSpPr>
              <p:spPr bwMode="auto">
                <a:xfrm>
                  <a:off x="5175235" y="4673580"/>
                  <a:ext cx="266700" cy="176211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40" name="Freeform 13"/>
                <p:cNvSpPr/>
                <p:nvPr/>
              </p:nvSpPr>
              <p:spPr bwMode="auto">
                <a:xfrm>
                  <a:off x="5886435" y="5514950"/>
                  <a:ext cx="230187" cy="219073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41" name="Freeform 14"/>
                <p:cNvSpPr/>
                <p:nvPr/>
              </p:nvSpPr>
              <p:spPr bwMode="auto">
                <a:xfrm>
                  <a:off x="5245084" y="7708868"/>
                  <a:ext cx="188910" cy="255586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42" name="Freeform 15"/>
                <p:cNvSpPr/>
                <p:nvPr/>
              </p:nvSpPr>
              <p:spPr bwMode="auto">
                <a:xfrm>
                  <a:off x="2222492" y="7835866"/>
                  <a:ext cx="209550" cy="223837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43" name="Freeform 16"/>
                <p:cNvSpPr/>
                <p:nvPr/>
              </p:nvSpPr>
              <p:spPr bwMode="auto">
                <a:xfrm>
                  <a:off x="6029309" y="6586510"/>
                  <a:ext cx="142874" cy="300036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44" name="Freeform 17"/>
                <p:cNvSpPr/>
                <p:nvPr/>
              </p:nvSpPr>
              <p:spPr bwMode="auto">
                <a:xfrm>
                  <a:off x="5424472" y="4695805"/>
                  <a:ext cx="182560" cy="242886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45" name="Freeform 18"/>
                <p:cNvSpPr/>
                <p:nvPr/>
              </p:nvSpPr>
              <p:spPr bwMode="auto">
                <a:xfrm>
                  <a:off x="1681158" y="4868842"/>
                  <a:ext cx="158750" cy="26035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46" name="Freeform 19"/>
                <p:cNvSpPr/>
                <p:nvPr/>
              </p:nvSpPr>
              <p:spPr bwMode="auto">
                <a:xfrm>
                  <a:off x="1881182" y="4903767"/>
                  <a:ext cx="280988" cy="125410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47" name="Freeform 20"/>
                <p:cNvSpPr/>
                <p:nvPr/>
              </p:nvSpPr>
              <p:spPr bwMode="auto">
                <a:xfrm>
                  <a:off x="5291123" y="4883130"/>
                  <a:ext cx="298448" cy="117476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48" name="Freeform 21"/>
                <p:cNvSpPr/>
                <p:nvPr/>
              </p:nvSpPr>
              <p:spPr bwMode="auto">
                <a:xfrm>
                  <a:off x="1555747" y="7548533"/>
                  <a:ext cx="266700" cy="180975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49" name="Freeform 22"/>
                <p:cNvSpPr/>
                <p:nvPr/>
              </p:nvSpPr>
              <p:spPr bwMode="auto">
                <a:xfrm>
                  <a:off x="1570034" y="5179989"/>
                  <a:ext cx="260350" cy="155574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50" name="Freeform 23"/>
                <p:cNvSpPr/>
                <p:nvPr/>
              </p:nvSpPr>
              <p:spPr bwMode="auto">
                <a:xfrm>
                  <a:off x="4827575" y="8115265"/>
                  <a:ext cx="307974" cy="115888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51" name="Freeform 24"/>
                <p:cNvSpPr/>
                <p:nvPr/>
              </p:nvSpPr>
              <p:spPr bwMode="auto">
                <a:xfrm>
                  <a:off x="4827575" y="7926355"/>
                  <a:ext cx="236537" cy="212723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52" name="Freeform 25"/>
                <p:cNvSpPr/>
                <p:nvPr/>
              </p:nvSpPr>
              <p:spPr bwMode="auto">
                <a:xfrm>
                  <a:off x="2406644" y="7929528"/>
                  <a:ext cx="244475" cy="209550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53" name="Freeform 26"/>
                <p:cNvSpPr/>
                <p:nvPr/>
              </p:nvSpPr>
              <p:spPr bwMode="auto">
                <a:xfrm>
                  <a:off x="6165834" y="6626196"/>
                  <a:ext cx="165100" cy="273049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54" name="Freeform 27"/>
                <p:cNvSpPr/>
                <p:nvPr/>
              </p:nvSpPr>
              <p:spPr bwMode="auto">
                <a:xfrm>
                  <a:off x="1135061" y="5919762"/>
                  <a:ext cx="150812" cy="296860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55" name="Freeform 28"/>
                <p:cNvSpPr/>
                <p:nvPr/>
              </p:nvSpPr>
              <p:spPr bwMode="auto">
                <a:xfrm>
                  <a:off x="5427648" y="7565993"/>
                  <a:ext cx="182560" cy="271461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56" name="Freeform 29"/>
                <p:cNvSpPr/>
                <p:nvPr/>
              </p:nvSpPr>
              <p:spPr bwMode="auto">
                <a:xfrm>
                  <a:off x="5802298" y="5041879"/>
                  <a:ext cx="136525" cy="247648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57" name="Freeform 30"/>
                <p:cNvSpPr/>
                <p:nvPr/>
              </p:nvSpPr>
              <p:spPr bwMode="auto">
                <a:xfrm>
                  <a:off x="5611797" y="7405658"/>
                  <a:ext cx="123826" cy="279399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58" name="Freeform 31"/>
                <p:cNvSpPr/>
                <p:nvPr/>
              </p:nvSpPr>
              <p:spPr bwMode="auto">
                <a:xfrm>
                  <a:off x="1430333" y="7340570"/>
                  <a:ext cx="236537" cy="200024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59" name="Freeform 32"/>
                <p:cNvSpPr/>
                <p:nvPr/>
              </p:nvSpPr>
              <p:spPr bwMode="auto">
                <a:xfrm>
                  <a:off x="2130418" y="8018429"/>
                  <a:ext cx="279399" cy="12382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60" name="Freeform 33"/>
                <p:cNvSpPr/>
                <p:nvPr/>
              </p:nvSpPr>
              <p:spPr bwMode="auto">
                <a:xfrm>
                  <a:off x="1160460" y="6642071"/>
                  <a:ext cx="168273" cy="254001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61" name="Freeform 34"/>
                <p:cNvSpPr/>
                <p:nvPr/>
              </p:nvSpPr>
              <p:spPr bwMode="auto">
                <a:xfrm>
                  <a:off x="1908169" y="7907306"/>
                  <a:ext cx="306386" cy="120649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62" name="Freeform 35"/>
                <p:cNvSpPr/>
                <p:nvPr/>
              </p:nvSpPr>
              <p:spPr bwMode="auto">
                <a:xfrm>
                  <a:off x="2036759" y="7713632"/>
                  <a:ext cx="192086" cy="247648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63" name="Freeform 36"/>
                <p:cNvSpPr/>
                <p:nvPr/>
              </p:nvSpPr>
              <p:spPr bwMode="auto">
                <a:xfrm>
                  <a:off x="1835146" y="4718030"/>
                  <a:ext cx="206374" cy="244474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64" name="Freeform 37"/>
                <p:cNvSpPr/>
                <p:nvPr/>
              </p:nvSpPr>
              <p:spPr bwMode="auto">
                <a:xfrm>
                  <a:off x="1241423" y="6402362"/>
                  <a:ext cx="176211" cy="273049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65" name="Freeform 38"/>
                <p:cNvSpPr/>
                <p:nvPr/>
              </p:nvSpPr>
              <p:spPr bwMode="auto">
                <a:xfrm>
                  <a:off x="1720847" y="5022828"/>
                  <a:ext cx="274635" cy="142874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66" name="Freeform 39"/>
                <p:cNvSpPr/>
                <p:nvPr/>
              </p:nvSpPr>
              <p:spPr bwMode="auto">
                <a:xfrm>
                  <a:off x="5672123" y="7548532"/>
                  <a:ext cx="250824" cy="158750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67" name="Freeform 40"/>
                <p:cNvSpPr/>
                <p:nvPr/>
              </p:nvSpPr>
              <p:spPr bwMode="auto">
                <a:xfrm>
                  <a:off x="5272074" y="7897780"/>
                  <a:ext cx="293687" cy="134936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68" name="Freeform 41"/>
                <p:cNvSpPr/>
                <p:nvPr/>
              </p:nvSpPr>
              <p:spPr bwMode="auto">
                <a:xfrm>
                  <a:off x="1392236" y="5240316"/>
                  <a:ext cx="109538" cy="279399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69" name="Freeform 42"/>
                <p:cNvSpPr/>
                <p:nvPr/>
              </p:nvSpPr>
              <p:spPr bwMode="auto">
                <a:xfrm>
                  <a:off x="2333619" y="8107330"/>
                  <a:ext cx="312736" cy="119061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70" name="Freeform 43"/>
                <p:cNvSpPr/>
                <p:nvPr/>
              </p:nvSpPr>
              <p:spPr bwMode="auto">
                <a:xfrm>
                  <a:off x="1343020" y="5551466"/>
                  <a:ext cx="234949" cy="207962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71" name="Freeform 44"/>
                <p:cNvSpPr/>
                <p:nvPr/>
              </p:nvSpPr>
              <p:spPr bwMode="auto">
                <a:xfrm>
                  <a:off x="6210284" y="5894364"/>
                  <a:ext cx="134937" cy="287337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72" name="Freeform 45"/>
                <p:cNvSpPr/>
                <p:nvPr/>
              </p:nvSpPr>
              <p:spPr bwMode="auto">
                <a:xfrm>
                  <a:off x="1863721" y="7570757"/>
                  <a:ext cx="168273" cy="282575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73" name="Freeform 46"/>
                <p:cNvSpPr/>
                <p:nvPr/>
              </p:nvSpPr>
              <p:spPr bwMode="auto">
                <a:xfrm>
                  <a:off x="1209672" y="5675288"/>
                  <a:ext cx="123826" cy="293686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74" name="Freeform 47"/>
                <p:cNvSpPr/>
                <p:nvPr/>
              </p:nvSpPr>
              <p:spPr bwMode="auto">
                <a:xfrm>
                  <a:off x="5905483" y="7021482"/>
                  <a:ext cx="92074" cy="290510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75" name="Freeform 48"/>
                <p:cNvSpPr/>
                <p:nvPr/>
              </p:nvSpPr>
              <p:spPr bwMode="auto">
                <a:xfrm>
                  <a:off x="5646720" y="5157767"/>
                  <a:ext cx="252413" cy="168273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76" name="Freeform 49"/>
                <p:cNvSpPr/>
                <p:nvPr/>
              </p:nvSpPr>
              <p:spPr bwMode="auto">
                <a:xfrm>
                  <a:off x="5961044" y="5202215"/>
                  <a:ext cx="120649" cy="322261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77" name="Freeform 50"/>
                <p:cNvSpPr/>
                <p:nvPr/>
              </p:nvSpPr>
              <p:spPr bwMode="auto">
                <a:xfrm>
                  <a:off x="5824523" y="7353269"/>
                  <a:ext cx="239710" cy="176210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78" name="Freeform 51"/>
                <p:cNvSpPr/>
                <p:nvPr/>
              </p:nvSpPr>
              <p:spPr bwMode="auto">
                <a:xfrm>
                  <a:off x="1316034" y="6615085"/>
                  <a:ext cx="130175" cy="280987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79" name="Freeform 52"/>
                <p:cNvSpPr/>
                <p:nvPr/>
              </p:nvSpPr>
              <p:spPr bwMode="auto">
                <a:xfrm>
                  <a:off x="1730369" y="7735853"/>
                  <a:ext cx="301625" cy="139698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80" name="Freeform 53"/>
                <p:cNvSpPr/>
                <p:nvPr/>
              </p:nvSpPr>
              <p:spPr bwMode="auto">
                <a:xfrm>
                  <a:off x="5622910" y="4854555"/>
                  <a:ext cx="177799" cy="266700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81" name="Freeform 54"/>
                <p:cNvSpPr/>
                <p:nvPr/>
              </p:nvSpPr>
              <p:spPr bwMode="auto">
                <a:xfrm>
                  <a:off x="5486385" y="5014890"/>
                  <a:ext cx="280987" cy="153985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82" name="Freeform 55"/>
                <p:cNvSpPr/>
                <p:nvPr/>
              </p:nvSpPr>
              <p:spPr bwMode="auto">
                <a:xfrm>
                  <a:off x="1458908" y="5333978"/>
                  <a:ext cx="225426" cy="207962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83" name="Freeform 56"/>
                <p:cNvSpPr/>
                <p:nvPr/>
              </p:nvSpPr>
              <p:spPr bwMode="auto">
                <a:xfrm>
                  <a:off x="5073634" y="7996203"/>
                  <a:ext cx="279399" cy="13652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84" name="Freeform 57"/>
                <p:cNvSpPr/>
                <p:nvPr/>
              </p:nvSpPr>
              <p:spPr bwMode="auto">
                <a:xfrm>
                  <a:off x="6076932" y="6870670"/>
                  <a:ext cx="192086" cy="250824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85" name="Freeform 58"/>
                <p:cNvSpPr/>
                <p:nvPr/>
              </p:nvSpPr>
              <p:spPr bwMode="auto">
                <a:xfrm>
                  <a:off x="1212845" y="6886546"/>
                  <a:ext cx="196851" cy="23971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86" name="Freeform 59"/>
                <p:cNvSpPr/>
                <p:nvPr/>
              </p:nvSpPr>
              <p:spPr bwMode="auto">
                <a:xfrm>
                  <a:off x="5961044" y="7126259"/>
                  <a:ext cx="214312" cy="207962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87" name="Freeform 60"/>
                <p:cNvSpPr/>
                <p:nvPr/>
              </p:nvSpPr>
              <p:spPr bwMode="auto">
                <a:xfrm>
                  <a:off x="1595433" y="7242143"/>
                  <a:ext cx="117476" cy="269873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88" name="Freeform 61"/>
                <p:cNvSpPr/>
                <p:nvPr/>
              </p:nvSpPr>
              <p:spPr bwMode="auto">
                <a:xfrm>
                  <a:off x="5767373" y="7211983"/>
                  <a:ext cx="111123" cy="290510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89" name="Freeform 62"/>
                <p:cNvSpPr/>
                <p:nvPr/>
              </p:nvSpPr>
              <p:spPr bwMode="auto">
                <a:xfrm>
                  <a:off x="1254122" y="6181697"/>
                  <a:ext cx="160335" cy="269873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90" name="Freeform 63"/>
                <p:cNvSpPr/>
                <p:nvPr/>
              </p:nvSpPr>
              <p:spPr bwMode="auto">
                <a:xfrm>
                  <a:off x="5778484" y="5324452"/>
                  <a:ext cx="236537" cy="201612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91" name="Freeform 64"/>
                <p:cNvSpPr/>
                <p:nvPr/>
              </p:nvSpPr>
              <p:spPr bwMode="auto">
                <a:xfrm>
                  <a:off x="1289047" y="5748313"/>
                  <a:ext cx="192086" cy="223837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92" name="Freeform 65"/>
                <p:cNvSpPr/>
                <p:nvPr/>
              </p:nvSpPr>
              <p:spPr bwMode="auto">
                <a:xfrm>
                  <a:off x="5478448" y="7719981"/>
                  <a:ext cx="282576" cy="17462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93" name="Freeform 66"/>
                <p:cNvSpPr/>
                <p:nvPr/>
              </p:nvSpPr>
              <p:spPr bwMode="auto">
                <a:xfrm>
                  <a:off x="5046648" y="7835865"/>
                  <a:ext cx="192086" cy="227011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94" name="Freeform 67"/>
                <p:cNvSpPr/>
                <p:nvPr/>
              </p:nvSpPr>
              <p:spPr bwMode="auto">
                <a:xfrm>
                  <a:off x="6138846" y="5659412"/>
                  <a:ext cx="144463" cy="295274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95" name="Freeform 68"/>
                <p:cNvSpPr/>
                <p:nvPr/>
              </p:nvSpPr>
              <p:spPr bwMode="auto">
                <a:xfrm>
                  <a:off x="6089631" y="5422876"/>
                  <a:ext cx="115888" cy="293686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96" name="Freeform 69"/>
                <p:cNvSpPr/>
                <p:nvPr/>
              </p:nvSpPr>
              <p:spPr bwMode="auto">
                <a:xfrm>
                  <a:off x="1274759" y="5448277"/>
                  <a:ext cx="152400" cy="311150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97" name="Freeform 70"/>
                <p:cNvSpPr/>
                <p:nvPr/>
              </p:nvSpPr>
              <p:spPr bwMode="auto">
                <a:xfrm>
                  <a:off x="1528760" y="5024416"/>
                  <a:ext cx="117476" cy="287337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98" name="Freeform 71"/>
                <p:cNvSpPr/>
                <p:nvPr/>
              </p:nvSpPr>
              <p:spPr bwMode="auto">
                <a:xfrm>
                  <a:off x="1246185" y="5961036"/>
                  <a:ext cx="180975" cy="255585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99" name="Freeform 72"/>
                <p:cNvSpPr/>
                <p:nvPr/>
              </p:nvSpPr>
              <p:spPr bwMode="auto">
                <a:xfrm>
                  <a:off x="1303334" y="7138958"/>
                  <a:ext cx="207962" cy="196851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00" name="Freeform 73"/>
                <p:cNvSpPr/>
                <p:nvPr/>
              </p:nvSpPr>
              <p:spPr bwMode="auto">
                <a:xfrm>
                  <a:off x="5972158" y="6794471"/>
                  <a:ext cx="128587" cy="311150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01" name="Freeform 74"/>
                <p:cNvSpPr/>
                <p:nvPr/>
              </p:nvSpPr>
              <p:spPr bwMode="auto">
                <a:xfrm>
                  <a:off x="6046771" y="5945164"/>
                  <a:ext cx="163511" cy="249236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02" name="Freeform 75"/>
                <p:cNvSpPr/>
                <p:nvPr/>
              </p:nvSpPr>
              <p:spPr bwMode="auto">
                <a:xfrm>
                  <a:off x="1735134" y="7402481"/>
                  <a:ext cx="141286" cy="284160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03" name="Freeform 76"/>
                <p:cNvSpPr/>
                <p:nvPr/>
              </p:nvSpPr>
              <p:spPr bwMode="auto">
                <a:xfrm>
                  <a:off x="1120771" y="6164236"/>
                  <a:ext cx="160335" cy="274634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04" name="Freeform 77"/>
                <p:cNvSpPr/>
                <p:nvPr/>
              </p:nvSpPr>
              <p:spPr bwMode="auto">
                <a:xfrm>
                  <a:off x="6081696" y="6162648"/>
                  <a:ext cx="160335" cy="261935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05" name="Freeform 78"/>
                <p:cNvSpPr/>
                <p:nvPr/>
              </p:nvSpPr>
              <p:spPr bwMode="auto">
                <a:xfrm>
                  <a:off x="1387471" y="6811935"/>
                  <a:ext cx="128587" cy="311150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06" name="Freeform 79"/>
                <p:cNvSpPr/>
                <p:nvPr/>
              </p:nvSpPr>
              <p:spPr bwMode="auto">
                <a:xfrm>
                  <a:off x="1463669" y="7034181"/>
                  <a:ext cx="141286" cy="292098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07" name="Freeform 80"/>
                <p:cNvSpPr/>
                <p:nvPr/>
              </p:nvSpPr>
              <p:spPr bwMode="auto">
                <a:xfrm>
                  <a:off x="5992795" y="5719738"/>
                  <a:ext cx="200024" cy="219073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08" name="Freeform 81"/>
                <p:cNvSpPr/>
                <p:nvPr/>
              </p:nvSpPr>
              <p:spPr bwMode="auto">
                <a:xfrm>
                  <a:off x="1111248" y="6416668"/>
                  <a:ext cx="168273" cy="26511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909" name="Freeform 82"/>
                <p:cNvSpPr/>
                <p:nvPr/>
              </p:nvSpPr>
              <p:spPr bwMode="auto">
                <a:xfrm>
                  <a:off x="6072189" y="6402390"/>
                  <a:ext cx="139698" cy="261935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1835" name="星形: 五角 1834"/>
              <p:cNvSpPr/>
              <p:nvPr/>
            </p:nvSpPr>
            <p:spPr>
              <a:xfrm>
                <a:off x="-2034461" y="6202819"/>
                <a:ext cx="138394" cy="138394"/>
              </a:xfrm>
              <a:prstGeom prst="star5">
                <a:avLst/>
              </a:prstGeo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1526" name="组合 1525"/>
            <p:cNvGrpSpPr/>
            <p:nvPr/>
          </p:nvGrpSpPr>
          <p:grpSpPr>
            <a:xfrm>
              <a:off x="6432250" y="2658552"/>
              <a:ext cx="1629468" cy="1209713"/>
              <a:chOff x="-2779998" y="5131500"/>
              <a:chExt cx="1629468" cy="1209713"/>
            </a:xfrm>
          </p:grpSpPr>
          <p:grpSp>
            <p:nvGrpSpPr>
              <p:cNvPr id="1758" name="组合 1757"/>
              <p:cNvGrpSpPr/>
              <p:nvPr/>
            </p:nvGrpSpPr>
            <p:grpSpPr>
              <a:xfrm>
                <a:off x="-2779998" y="5131500"/>
                <a:ext cx="1629468" cy="1106557"/>
                <a:chOff x="1111248" y="4673580"/>
                <a:chExt cx="5238734" cy="3557573"/>
              </a:xfr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</p:grpSpPr>
            <p:sp>
              <p:nvSpPr>
                <p:cNvPr id="1760" name="Freeform 9"/>
                <p:cNvSpPr/>
                <p:nvPr/>
              </p:nvSpPr>
              <p:spPr bwMode="auto">
                <a:xfrm>
                  <a:off x="6207108" y="6164237"/>
                  <a:ext cx="142874" cy="265112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61" name="Freeform 10"/>
                <p:cNvSpPr/>
                <p:nvPr/>
              </p:nvSpPr>
              <p:spPr bwMode="auto">
                <a:xfrm>
                  <a:off x="6189647" y="6373787"/>
                  <a:ext cx="160335" cy="307974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62" name="Freeform 11"/>
                <p:cNvSpPr/>
                <p:nvPr/>
              </p:nvSpPr>
              <p:spPr bwMode="auto">
                <a:xfrm>
                  <a:off x="2024056" y="4686279"/>
                  <a:ext cx="274635" cy="17462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63" name="Freeform 12"/>
                <p:cNvSpPr/>
                <p:nvPr/>
              </p:nvSpPr>
              <p:spPr bwMode="auto">
                <a:xfrm>
                  <a:off x="5175235" y="4673580"/>
                  <a:ext cx="266700" cy="176211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64" name="Freeform 13"/>
                <p:cNvSpPr/>
                <p:nvPr/>
              </p:nvSpPr>
              <p:spPr bwMode="auto">
                <a:xfrm>
                  <a:off x="5886435" y="5514950"/>
                  <a:ext cx="230187" cy="219073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65" name="Freeform 14"/>
                <p:cNvSpPr/>
                <p:nvPr/>
              </p:nvSpPr>
              <p:spPr bwMode="auto">
                <a:xfrm>
                  <a:off x="5245084" y="7708868"/>
                  <a:ext cx="188910" cy="255586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66" name="Freeform 15"/>
                <p:cNvSpPr/>
                <p:nvPr/>
              </p:nvSpPr>
              <p:spPr bwMode="auto">
                <a:xfrm>
                  <a:off x="2222492" y="7835866"/>
                  <a:ext cx="209550" cy="223837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67" name="Freeform 16"/>
                <p:cNvSpPr/>
                <p:nvPr/>
              </p:nvSpPr>
              <p:spPr bwMode="auto">
                <a:xfrm>
                  <a:off x="6029309" y="6586510"/>
                  <a:ext cx="142874" cy="300036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68" name="Freeform 17"/>
                <p:cNvSpPr/>
                <p:nvPr/>
              </p:nvSpPr>
              <p:spPr bwMode="auto">
                <a:xfrm>
                  <a:off x="5424472" y="4695805"/>
                  <a:ext cx="182560" cy="242886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69" name="Freeform 18"/>
                <p:cNvSpPr/>
                <p:nvPr/>
              </p:nvSpPr>
              <p:spPr bwMode="auto">
                <a:xfrm>
                  <a:off x="1681158" y="4868842"/>
                  <a:ext cx="158750" cy="26035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70" name="Freeform 19"/>
                <p:cNvSpPr/>
                <p:nvPr/>
              </p:nvSpPr>
              <p:spPr bwMode="auto">
                <a:xfrm>
                  <a:off x="1881182" y="4903767"/>
                  <a:ext cx="280988" cy="125410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71" name="Freeform 20"/>
                <p:cNvSpPr/>
                <p:nvPr/>
              </p:nvSpPr>
              <p:spPr bwMode="auto">
                <a:xfrm>
                  <a:off x="5291123" y="4883130"/>
                  <a:ext cx="298448" cy="117476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72" name="Freeform 21"/>
                <p:cNvSpPr/>
                <p:nvPr/>
              </p:nvSpPr>
              <p:spPr bwMode="auto">
                <a:xfrm>
                  <a:off x="1555747" y="7548533"/>
                  <a:ext cx="266700" cy="180975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73" name="Freeform 22"/>
                <p:cNvSpPr/>
                <p:nvPr/>
              </p:nvSpPr>
              <p:spPr bwMode="auto">
                <a:xfrm>
                  <a:off x="1570034" y="5179989"/>
                  <a:ext cx="260350" cy="155574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74" name="Freeform 23"/>
                <p:cNvSpPr/>
                <p:nvPr/>
              </p:nvSpPr>
              <p:spPr bwMode="auto">
                <a:xfrm>
                  <a:off x="4827575" y="8115265"/>
                  <a:ext cx="307974" cy="115888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75" name="Freeform 24"/>
                <p:cNvSpPr/>
                <p:nvPr/>
              </p:nvSpPr>
              <p:spPr bwMode="auto">
                <a:xfrm>
                  <a:off x="4827575" y="7926355"/>
                  <a:ext cx="236537" cy="212723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76" name="Freeform 25"/>
                <p:cNvSpPr/>
                <p:nvPr/>
              </p:nvSpPr>
              <p:spPr bwMode="auto">
                <a:xfrm>
                  <a:off x="2406644" y="7929528"/>
                  <a:ext cx="244475" cy="209550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77" name="Freeform 26"/>
                <p:cNvSpPr/>
                <p:nvPr/>
              </p:nvSpPr>
              <p:spPr bwMode="auto">
                <a:xfrm>
                  <a:off x="6165834" y="6626196"/>
                  <a:ext cx="165100" cy="273049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78" name="Freeform 27"/>
                <p:cNvSpPr/>
                <p:nvPr/>
              </p:nvSpPr>
              <p:spPr bwMode="auto">
                <a:xfrm>
                  <a:off x="1135061" y="5919762"/>
                  <a:ext cx="150812" cy="296860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79" name="Freeform 28"/>
                <p:cNvSpPr/>
                <p:nvPr/>
              </p:nvSpPr>
              <p:spPr bwMode="auto">
                <a:xfrm>
                  <a:off x="5427648" y="7565993"/>
                  <a:ext cx="182560" cy="271461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80" name="Freeform 29"/>
                <p:cNvSpPr/>
                <p:nvPr/>
              </p:nvSpPr>
              <p:spPr bwMode="auto">
                <a:xfrm>
                  <a:off x="5802298" y="5041879"/>
                  <a:ext cx="136525" cy="247648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81" name="Freeform 30"/>
                <p:cNvSpPr/>
                <p:nvPr/>
              </p:nvSpPr>
              <p:spPr bwMode="auto">
                <a:xfrm>
                  <a:off x="5611797" y="7405658"/>
                  <a:ext cx="123826" cy="279399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82" name="Freeform 31"/>
                <p:cNvSpPr/>
                <p:nvPr/>
              </p:nvSpPr>
              <p:spPr bwMode="auto">
                <a:xfrm>
                  <a:off x="1430333" y="7340570"/>
                  <a:ext cx="236537" cy="200024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83" name="Freeform 32"/>
                <p:cNvSpPr/>
                <p:nvPr/>
              </p:nvSpPr>
              <p:spPr bwMode="auto">
                <a:xfrm>
                  <a:off x="2130418" y="8018429"/>
                  <a:ext cx="279399" cy="12382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84" name="Freeform 33"/>
                <p:cNvSpPr/>
                <p:nvPr/>
              </p:nvSpPr>
              <p:spPr bwMode="auto">
                <a:xfrm>
                  <a:off x="1160460" y="6642071"/>
                  <a:ext cx="168273" cy="254001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85" name="Freeform 34"/>
                <p:cNvSpPr/>
                <p:nvPr/>
              </p:nvSpPr>
              <p:spPr bwMode="auto">
                <a:xfrm>
                  <a:off x="1908169" y="7907306"/>
                  <a:ext cx="306386" cy="120649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86" name="Freeform 35"/>
                <p:cNvSpPr/>
                <p:nvPr/>
              </p:nvSpPr>
              <p:spPr bwMode="auto">
                <a:xfrm>
                  <a:off x="2036759" y="7713632"/>
                  <a:ext cx="192086" cy="247648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87" name="Freeform 36"/>
                <p:cNvSpPr/>
                <p:nvPr/>
              </p:nvSpPr>
              <p:spPr bwMode="auto">
                <a:xfrm>
                  <a:off x="1835146" y="4718030"/>
                  <a:ext cx="206374" cy="244474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88" name="Freeform 37"/>
                <p:cNvSpPr/>
                <p:nvPr/>
              </p:nvSpPr>
              <p:spPr bwMode="auto">
                <a:xfrm>
                  <a:off x="1241423" y="6402362"/>
                  <a:ext cx="176211" cy="273049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89" name="Freeform 38"/>
                <p:cNvSpPr/>
                <p:nvPr/>
              </p:nvSpPr>
              <p:spPr bwMode="auto">
                <a:xfrm>
                  <a:off x="1720847" y="5022828"/>
                  <a:ext cx="274635" cy="142874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90" name="Freeform 39"/>
                <p:cNvSpPr/>
                <p:nvPr/>
              </p:nvSpPr>
              <p:spPr bwMode="auto">
                <a:xfrm>
                  <a:off x="5672123" y="7548532"/>
                  <a:ext cx="250824" cy="158750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91" name="Freeform 40"/>
                <p:cNvSpPr/>
                <p:nvPr/>
              </p:nvSpPr>
              <p:spPr bwMode="auto">
                <a:xfrm>
                  <a:off x="5272074" y="7897780"/>
                  <a:ext cx="293687" cy="134936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92" name="Freeform 41"/>
                <p:cNvSpPr/>
                <p:nvPr/>
              </p:nvSpPr>
              <p:spPr bwMode="auto">
                <a:xfrm>
                  <a:off x="1392236" y="5240316"/>
                  <a:ext cx="109538" cy="279399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93" name="Freeform 42"/>
                <p:cNvSpPr/>
                <p:nvPr/>
              </p:nvSpPr>
              <p:spPr bwMode="auto">
                <a:xfrm>
                  <a:off x="2333619" y="8107330"/>
                  <a:ext cx="312736" cy="119061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94" name="Freeform 43"/>
                <p:cNvSpPr/>
                <p:nvPr/>
              </p:nvSpPr>
              <p:spPr bwMode="auto">
                <a:xfrm>
                  <a:off x="1343020" y="5551466"/>
                  <a:ext cx="234949" cy="207962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95" name="Freeform 44"/>
                <p:cNvSpPr/>
                <p:nvPr/>
              </p:nvSpPr>
              <p:spPr bwMode="auto">
                <a:xfrm>
                  <a:off x="6210284" y="5894364"/>
                  <a:ext cx="134937" cy="287337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96" name="Freeform 45"/>
                <p:cNvSpPr/>
                <p:nvPr/>
              </p:nvSpPr>
              <p:spPr bwMode="auto">
                <a:xfrm>
                  <a:off x="1863721" y="7570757"/>
                  <a:ext cx="168273" cy="282575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97" name="Freeform 46"/>
                <p:cNvSpPr/>
                <p:nvPr/>
              </p:nvSpPr>
              <p:spPr bwMode="auto">
                <a:xfrm>
                  <a:off x="1209672" y="5675288"/>
                  <a:ext cx="123826" cy="293686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98" name="Freeform 47"/>
                <p:cNvSpPr/>
                <p:nvPr/>
              </p:nvSpPr>
              <p:spPr bwMode="auto">
                <a:xfrm>
                  <a:off x="5905483" y="7021482"/>
                  <a:ext cx="92074" cy="290510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99" name="Freeform 48"/>
                <p:cNvSpPr/>
                <p:nvPr/>
              </p:nvSpPr>
              <p:spPr bwMode="auto">
                <a:xfrm>
                  <a:off x="5646720" y="5157767"/>
                  <a:ext cx="252413" cy="168273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00" name="Freeform 49"/>
                <p:cNvSpPr/>
                <p:nvPr/>
              </p:nvSpPr>
              <p:spPr bwMode="auto">
                <a:xfrm>
                  <a:off x="5961044" y="5202215"/>
                  <a:ext cx="120649" cy="322261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01" name="Freeform 50"/>
                <p:cNvSpPr/>
                <p:nvPr/>
              </p:nvSpPr>
              <p:spPr bwMode="auto">
                <a:xfrm>
                  <a:off x="5824523" y="7353269"/>
                  <a:ext cx="239710" cy="176210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02" name="Freeform 51"/>
                <p:cNvSpPr/>
                <p:nvPr/>
              </p:nvSpPr>
              <p:spPr bwMode="auto">
                <a:xfrm>
                  <a:off x="1316034" y="6615085"/>
                  <a:ext cx="130175" cy="280987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03" name="Freeform 52"/>
                <p:cNvSpPr/>
                <p:nvPr/>
              </p:nvSpPr>
              <p:spPr bwMode="auto">
                <a:xfrm>
                  <a:off x="1730369" y="7735853"/>
                  <a:ext cx="301625" cy="139698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04" name="Freeform 53"/>
                <p:cNvSpPr/>
                <p:nvPr/>
              </p:nvSpPr>
              <p:spPr bwMode="auto">
                <a:xfrm>
                  <a:off x="5622910" y="4854555"/>
                  <a:ext cx="177799" cy="266700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05" name="Freeform 54"/>
                <p:cNvSpPr/>
                <p:nvPr/>
              </p:nvSpPr>
              <p:spPr bwMode="auto">
                <a:xfrm>
                  <a:off x="5486385" y="5014890"/>
                  <a:ext cx="280987" cy="153985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06" name="Freeform 55"/>
                <p:cNvSpPr/>
                <p:nvPr/>
              </p:nvSpPr>
              <p:spPr bwMode="auto">
                <a:xfrm>
                  <a:off x="1458908" y="5333978"/>
                  <a:ext cx="225426" cy="207962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07" name="Freeform 56"/>
                <p:cNvSpPr/>
                <p:nvPr/>
              </p:nvSpPr>
              <p:spPr bwMode="auto">
                <a:xfrm>
                  <a:off x="5073634" y="7996203"/>
                  <a:ext cx="279399" cy="13652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08" name="Freeform 57"/>
                <p:cNvSpPr/>
                <p:nvPr/>
              </p:nvSpPr>
              <p:spPr bwMode="auto">
                <a:xfrm>
                  <a:off x="6076932" y="6870670"/>
                  <a:ext cx="192086" cy="250824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09" name="Freeform 58"/>
                <p:cNvSpPr/>
                <p:nvPr/>
              </p:nvSpPr>
              <p:spPr bwMode="auto">
                <a:xfrm>
                  <a:off x="1212845" y="6886546"/>
                  <a:ext cx="196851" cy="23971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10" name="Freeform 59"/>
                <p:cNvSpPr/>
                <p:nvPr/>
              </p:nvSpPr>
              <p:spPr bwMode="auto">
                <a:xfrm>
                  <a:off x="5961044" y="7126259"/>
                  <a:ext cx="214312" cy="207962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11" name="Freeform 60"/>
                <p:cNvSpPr/>
                <p:nvPr/>
              </p:nvSpPr>
              <p:spPr bwMode="auto">
                <a:xfrm>
                  <a:off x="1595433" y="7242143"/>
                  <a:ext cx="117476" cy="269873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12" name="Freeform 61"/>
                <p:cNvSpPr/>
                <p:nvPr/>
              </p:nvSpPr>
              <p:spPr bwMode="auto">
                <a:xfrm>
                  <a:off x="5767373" y="7211983"/>
                  <a:ext cx="111123" cy="290510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13" name="Freeform 62"/>
                <p:cNvSpPr/>
                <p:nvPr/>
              </p:nvSpPr>
              <p:spPr bwMode="auto">
                <a:xfrm>
                  <a:off x="1254122" y="6181697"/>
                  <a:ext cx="160335" cy="269873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14" name="Freeform 63"/>
                <p:cNvSpPr/>
                <p:nvPr/>
              </p:nvSpPr>
              <p:spPr bwMode="auto">
                <a:xfrm>
                  <a:off x="5778484" y="5324452"/>
                  <a:ext cx="236537" cy="201612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15" name="Freeform 64"/>
                <p:cNvSpPr/>
                <p:nvPr/>
              </p:nvSpPr>
              <p:spPr bwMode="auto">
                <a:xfrm>
                  <a:off x="1289047" y="5748313"/>
                  <a:ext cx="192086" cy="223837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16" name="Freeform 65"/>
                <p:cNvSpPr/>
                <p:nvPr/>
              </p:nvSpPr>
              <p:spPr bwMode="auto">
                <a:xfrm>
                  <a:off x="5478448" y="7719981"/>
                  <a:ext cx="282576" cy="17462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17" name="Freeform 66"/>
                <p:cNvSpPr/>
                <p:nvPr/>
              </p:nvSpPr>
              <p:spPr bwMode="auto">
                <a:xfrm>
                  <a:off x="5046648" y="7835865"/>
                  <a:ext cx="192086" cy="227011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18" name="Freeform 67"/>
                <p:cNvSpPr/>
                <p:nvPr/>
              </p:nvSpPr>
              <p:spPr bwMode="auto">
                <a:xfrm>
                  <a:off x="6138846" y="5659412"/>
                  <a:ext cx="144463" cy="295274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19" name="Freeform 68"/>
                <p:cNvSpPr/>
                <p:nvPr/>
              </p:nvSpPr>
              <p:spPr bwMode="auto">
                <a:xfrm>
                  <a:off x="6089631" y="5422876"/>
                  <a:ext cx="115888" cy="293686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20" name="Freeform 69"/>
                <p:cNvSpPr/>
                <p:nvPr/>
              </p:nvSpPr>
              <p:spPr bwMode="auto">
                <a:xfrm>
                  <a:off x="1274759" y="5448277"/>
                  <a:ext cx="152400" cy="311150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21" name="Freeform 70"/>
                <p:cNvSpPr/>
                <p:nvPr/>
              </p:nvSpPr>
              <p:spPr bwMode="auto">
                <a:xfrm>
                  <a:off x="1528760" y="5024416"/>
                  <a:ext cx="117476" cy="287337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22" name="Freeform 71"/>
                <p:cNvSpPr/>
                <p:nvPr/>
              </p:nvSpPr>
              <p:spPr bwMode="auto">
                <a:xfrm>
                  <a:off x="1246185" y="5961036"/>
                  <a:ext cx="180975" cy="255585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23" name="Freeform 72"/>
                <p:cNvSpPr/>
                <p:nvPr/>
              </p:nvSpPr>
              <p:spPr bwMode="auto">
                <a:xfrm>
                  <a:off x="1303334" y="7138958"/>
                  <a:ext cx="207962" cy="196851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24" name="Freeform 73"/>
                <p:cNvSpPr/>
                <p:nvPr/>
              </p:nvSpPr>
              <p:spPr bwMode="auto">
                <a:xfrm>
                  <a:off x="5972158" y="6794471"/>
                  <a:ext cx="128587" cy="311150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25" name="Freeform 74"/>
                <p:cNvSpPr/>
                <p:nvPr/>
              </p:nvSpPr>
              <p:spPr bwMode="auto">
                <a:xfrm>
                  <a:off x="6046771" y="5945164"/>
                  <a:ext cx="163511" cy="249236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26" name="Freeform 75"/>
                <p:cNvSpPr/>
                <p:nvPr/>
              </p:nvSpPr>
              <p:spPr bwMode="auto">
                <a:xfrm>
                  <a:off x="1735134" y="7402481"/>
                  <a:ext cx="141286" cy="284160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27" name="Freeform 76"/>
                <p:cNvSpPr/>
                <p:nvPr/>
              </p:nvSpPr>
              <p:spPr bwMode="auto">
                <a:xfrm>
                  <a:off x="1120771" y="6164236"/>
                  <a:ext cx="160335" cy="274634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28" name="Freeform 77"/>
                <p:cNvSpPr/>
                <p:nvPr/>
              </p:nvSpPr>
              <p:spPr bwMode="auto">
                <a:xfrm>
                  <a:off x="6081696" y="6162648"/>
                  <a:ext cx="160335" cy="261935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29" name="Freeform 78"/>
                <p:cNvSpPr/>
                <p:nvPr/>
              </p:nvSpPr>
              <p:spPr bwMode="auto">
                <a:xfrm>
                  <a:off x="1387471" y="6811935"/>
                  <a:ext cx="128587" cy="311150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30" name="Freeform 79"/>
                <p:cNvSpPr/>
                <p:nvPr/>
              </p:nvSpPr>
              <p:spPr bwMode="auto">
                <a:xfrm>
                  <a:off x="1463669" y="7034181"/>
                  <a:ext cx="141286" cy="292098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31" name="Freeform 80"/>
                <p:cNvSpPr/>
                <p:nvPr/>
              </p:nvSpPr>
              <p:spPr bwMode="auto">
                <a:xfrm>
                  <a:off x="5992795" y="5719738"/>
                  <a:ext cx="200024" cy="219073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32" name="Freeform 81"/>
                <p:cNvSpPr/>
                <p:nvPr/>
              </p:nvSpPr>
              <p:spPr bwMode="auto">
                <a:xfrm>
                  <a:off x="1111248" y="6416668"/>
                  <a:ext cx="168273" cy="26511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833" name="Freeform 82"/>
                <p:cNvSpPr/>
                <p:nvPr/>
              </p:nvSpPr>
              <p:spPr bwMode="auto">
                <a:xfrm>
                  <a:off x="6072189" y="6402390"/>
                  <a:ext cx="139698" cy="261935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1759" name="星形: 五角 1758"/>
              <p:cNvSpPr/>
              <p:nvPr/>
            </p:nvSpPr>
            <p:spPr>
              <a:xfrm>
                <a:off x="-2034461" y="6202819"/>
                <a:ext cx="138394" cy="138394"/>
              </a:xfrm>
              <a:prstGeom prst="star5">
                <a:avLst/>
              </a:prstGeo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1527" name="组合 1526"/>
            <p:cNvGrpSpPr/>
            <p:nvPr/>
          </p:nvGrpSpPr>
          <p:grpSpPr>
            <a:xfrm>
              <a:off x="6434406" y="4546339"/>
              <a:ext cx="1629468" cy="1209713"/>
              <a:chOff x="-2779998" y="5131500"/>
              <a:chExt cx="1629468" cy="1209713"/>
            </a:xfrm>
          </p:grpSpPr>
          <p:grpSp>
            <p:nvGrpSpPr>
              <p:cNvPr id="1682" name="组合 1681"/>
              <p:cNvGrpSpPr/>
              <p:nvPr/>
            </p:nvGrpSpPr>
            <p:grpSpPr>
              <a:xfrm>
                <a:off x="-2779998" y="5131500"/>
                <a:ext cx="1629468" cy="1106557"/>
                <a:chOff x="1111248" y="4673580"/>
                <a:chExt cx="5238734" cy="3557573"/>
              </a:xfr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</p:grpSpPr>
            <p:sp>
              <p:nvSpPr>
                <p:cNvPr id="1684" name="Freeform 9"/>
                <p:cNvSpPr/>
                <p:nvPr/>
              </p:nvSpPr>
              <p:spPr bwMode="auto">
                <a:xfrm>
                  <a:off x="6207108" y="6164237"/>
                  <a:ext cx="142874" cy="265112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85" name="Freeform 10"/>
                <p:cNvSpPr/>
                <p:nvPr/>
              </p:nvSpPr>
              <p:spPr bwMode="auto">
                <a:xfrm>
                  <a:off x="6189647" y="6373787"/>
                  <a:ext cx="160335" cy="307974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86" name="Freeform 11"/>
                <p:cNvSpPr/>
                <p:nvPr/>
              </p:nvSpPr>
              <p:spPr bwMode="auto">
                <a:xfrm>
                  <a:off x="2024056" y="4686279"/>
                  <a:ext cx="274635" cy="17462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87" name="Freeform 12"/>
                <p:cNvSpPr/>
                <p:nvPr/>
              </p:nvSpPr>
              <p:spPr bwMode="auto">
                <a:xfrm>
                  <a:off x="5175235" y="4673580"/>
                  <a:ext cx="266700" cy="176211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88" name="Freeform 13"/>
                <p:cNvSpPr/>
                <p:nvPr/>
              </p:nvSpPr>
              <p:spPr bwMode="auto">
                <a:xfrm>
                  <a:off x="5886435" y="5514950"/>
                  <a:ext cx="230187" cy="219073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89" name="Freeform 14"/>
                <p:cNvSpPr/>
                <p:nvPr/>
              </p:nvSpPr>
              <p:spPr bwMode="auto">
                <a:xfrm>
                  <a:off x="5245084" y="7708868"/>
                  <a:ext cx="188910" cy="255586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90" name="Freeform 15"/>
                <p:cNvSpPr/>
                <p:nvPr/>
              </p:nvSpPr>
              <p:spPr bwMode="auto">
                <a:xfrm>
                  <a:off x="2222492" y="7835866"/>
                  <a:ext cx="209550" cy="223837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91" name="Freeform 16"/>
                <p:cNvSpPr/>
                <p:nvPr/>
              </p:nvSpPr>
              <p:spPr bwMode="auto">
                <a:xfrm>
                  <a:off x="6029309" y="6586510"/>
                  <a:ext cx="142874" cy="300036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92" name="Freeform 17"/>
                <p:cNvSpPr/>
                <p:nvPr/>
              </p:nvSpPr>
              <p:spPr bwMode="auto">
                <a:xfrm>
                  <a:off x="5424472" y="4695805"/>
                  <a:ext cx="182560" cy="242886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93" name="Freeform 18"/>
                <p:cNvSpPr/>
                <p:nvPr/>
              </p:nvSpPr>
              <p:spPr bwMode="auto">
                <a:xfrm>
                  <a:off x="1681158" y="4868842"/>
                  <a:ext cx="158750" cy="26035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94" name="Freeform 19"/>
                <p:cNvSpPr/>
                <p:nvPr/>
              </p:nvSpPr>
              <p:spPr bwMode="auto">
                <a:xfrm>
                  <a:off x="1881182" y="4903767"/>
                  <a:ext cx="280988" cy="125410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95" name="Freeform 20"/>
                <p:cNvSpPr/>
                <p:nvPr/>
              </p:nvSpPr>
              <p:spPr bwMode="auto">
                <a:xfrm>
                  <a:off x="5291123" y="4883130"/>
                  <a:ext cx="298448" cy="117476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96" name="Freeform 21"/>
                <p:cNvSpPr/>
                <p:nvPr/>
              </p:nvSpPr>
              <p:spPr bwMode="auto">
                <a:xfrm>
                  <a:off x="1555747" y="7548533"/>
                  <a:ext cx="266700" cy="180975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97" name="Freeform 22"/>
                <p:cNvSpPr/>
                <p:nvPr/>
              </p:nvSpPr>
              <p:spPr bwMode="auto">
                <a:xfrm>
                  <a:off x="1570034" y="5179989"/>
                  <a:ext cx="260350" cy="155574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98" name="Freeform 23"/>
                <p:cNvSpPr/>
                <p:nvPr/>
              </p:nvSpPr>
              <p:spPr bwMode="auto">
                <a:xfrm>
                  <a:off x="4827575" y="8115265"/>
                  <a:ext cx="307974" cy="115888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99" name="Freeform 24"/>
                <p:cNvSpPr/>
                <p:nvPr/>
              </p:nvSpPr>
              <p:spPr bwMode="auto">
                <a:xfrm>
                  <a:off x="4827575" y="7926355"/>
                  <a:ext cx="236537" cy="212723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00" name="Freeform 25"/>
                <p:cNvSpPr/>
                <p:nvPr/>
              </p:nvSpPr>
              <p:spPr bwMode="auto">
                <a:xfrm>
                  <a:off x="2406644" y="7929528"/>
                  <a:ext cx="244475" cy="209550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01" name="Freeform 26"/>
                <p:cNvSpPr/>
                <p:nvPr/>
              </p:nvSpPr>
              <p:spPr bwMode="auto">
                <a:xfrm>
                  <a:off x="6165834" y="6626196"/>
                  <a:ext cx="165100" cy="273049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02" name="Freeform 27"/>
                <p:cNvSpPr/>
                <p:nvPr/>
              </p:nvSpPr>
              <p:spPr bwMode="auto">
                <a:xfrm>
                  <a:off x="1135061" y="5919762"/>
                  <a:ext cx="150812" cy="296860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03" name="Freeform 28"/>
                <p:cNvSpPr/>
                <p:nvPr/>
              </p:nvSpPr>
              <p:spPr bwMode="auto">
                <a:xfrm>
                  <a:off x="5427648" y="7565993"/>
                  <a:ext cx="182560" cy="271461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04" name="Freeform 29"/>
                <p:cNvSpPr/>
                <p:nvPr/>
              </p:nvSpPr>
              <p:spPr bwMode="auto">
                <a:xfrm>
                  <a:off x="5802298" y="5041879"/>
                  <a:ext cx="136525" cy="247648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05" name="Freeform 30"/>
                <p:cNvSpPr/>
                <p:nvPr/>
              </p:nvSpPr>
              <p:spPr bwMode="auto">
                <a:xfrm>
                  <a:off x="5611797" y="7405658"/>
                  <a:ext cx="123826" cy="279399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06" name="Freeform 31"/>
                <p:cNvSpPr/>
                <p:nvPr/>
              </p:nvSpPr>
              <p:spPr bwMode="auto">
                <a:xfrm>
                  <a:off x="1430333" y="7340570"/>
                  <a:ext cx="236537" cy="200024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07" name="Freeform 32"/>
                <p:cNvSpPr/>
                <p:nvPr/>
              </p:nvSpPr>
              <p:spPr bwMode="auto">
                <a:xfrm>
                  <a:off x="2130418" y="8018429"/>
                  <a:ext cx="279399" cy="12382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08" name="Freeform 33"/>
                <p:cNvSpPr/>
                <p:nvPr/>
              </p:nvSpPr>
              <p:spPr bwMode="auto">
                <a:xfrm>
                  <a:off x="1160460" y="6642071"/>
                  <a:ext cx="168273" cy="254001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09" name="Freeform 34"/>
                <p:cNvSpPr/>
                <p:nvPr/>
              </p:nvSpPr>
              <p:spPr bwMode="auto">
                <a:xfrm>
                  <a:off x="1908169" y="7907306"/>
                  <a:ext cx="306386" cy="120649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10" name="Freeform 35"/>
                <p:cNvSpPr/>
                <p:nvPr/>
              </p:nvSpPr>
              <p:spPr bwMode="auto">
                <a:xfrm>
                  <a:off x="2036759" y="7713632"/>
                  <a:ext cx="192086" cy="247648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11" name="Freeform 36"/>
                <p:cNvSpPr/>
                <p:nvPr/>
              </p:nvSpPr>
              <p:spPr bwMode="auto">
                <a:xfrm>
                  <a:off x="1835146" y="4718030"/>
                  <a:ext cx="206374" cy="244474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12" name="Freeform 37"/>
                <p:cNvSpPr/>
                <p:nvPr/>
              </p:nvSpPr>
              <p:spPr bwMode="auto">
                <a:xfrm>
                  <a:off x="1241423" y="6402362"/>
                  <a:ext cx="176211" cy="273049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13" name="Freeform 38"/>
                <p:cNvSpPr/>
                <p:nvPr/>
              </p:nvSpPr>
              <p:spPr bwMode="auto">
                <a:xfrm>
                  <a:off x="1720847" y="5022828"/>
                  <a:ext cx="274635" cy="142874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14" name="Freeform 39"/>
                <p:cNvSpPr/>
                <p:nvPr/>
              </p:nvSpPr>
              <p:spPr bwMode="auto">
                <a:xfrm>
                  <a:off x="5672123" y="7548532"/>
                  <a:ext cx="250824" cy="158750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15" name="Freeform 40"/>
                <p:cNvSpPr/>
                <p:nvPr/>
              </p:nvSpPr>
              <p:spPr bwMode="auto">
                <a:xfrm>
                  <a:off x="5272074" y="7897780"/>
                  <a:ext cx="293687" cy="134936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16" name="Freeform 41"/>
                <p:cNvSpPr/>
                <p:nvPr/>
              </p:nvSpPr>
              <p:spPr bwMode="auto">
                <a:xfrm>
                  <a:off x="1392236" y="5240316"/>
                  <a:ext cx="109538" cy="279399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17" name="Freeform 42"/>
                <p:cNvSpPr/>
                <p:nvPr/>
              </p:nvSpPr>
              <p:spPr bwMode="auto">
                <a:xfrm>
                  <a:off x="2333619" y="8107330"/>
                  <a:ext cx="312736" cy="119061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18" name="Freeform 43"/>
                <p:cNvSpPr/>
                <p:nvPr/>
              </p:nvSpPr>
              <p:spPr bwMode="auto">
                <a:xfrm>
                  <a:off x="1343020" y="5551466"/>
                  <a:ext cx="234949" cy="207962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19" name="Freeform 44"/>
                <p:cNvSpPr/>
                <p:nvPr/>
              </p:nvSpPr>
              <p:spPr bwMode="auto">
                <a:xfrm>
                  <a:off x="6210284" y="5894364"/>
                  <a:ext cx="134937" cy="287337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20" name="Freeform 45"/>
                <p:cNvSpPr/>
                <p:nvPr/>
              </p:nvSpPr>
              <p:spPr bwMode="auto">
                <a:xfrm>
                  <a:off x="1863721" y="7570757"/>
                  <a:ext cx="168273" cy="282575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21" name="Freeform 46"/>
                <p:cNvSpPr/>
                <p:nvPr/>
              </p:nvSpPr>
              <p:spPr bwMode="auto">
                <a:xfrm>
                  <a:off x="1209672" y="5675288"/>
                  <a:ext cx="123826" cy="293686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22" name="Freeform 47"/>
                <p:cNvSpPr/>
                <p:nvPr/>
              </p:nvSpPr>
              <p:spPr bwMode="auto">
                <a:xfrm>
                  <a:off x="5905483" y="7021482"/>
                  <a:ext cx="92074" cy="290510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23" name="Freeform 48"/>
                <p:cNvSpPr/>
                <p:nvPr/>
              </p:nvSpPr>
              <p:spPr bwMode="auto">
                <a:xfrm>
                  <a:off x="5646720" y="5157767"/>
                  <a:ext cx="252413" cy="168273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24" name="Freeform 49"/>
                <p:cNvSpPr/>
                <p:nvPr/>
              </p:nvSpPr>
              <p:spPr bwMode="auto">
                <a:xfrm>
                  <a:off x="5961044" y="5202215"/>
                  <a:ext cx="120649" cy="322261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25" name="Freeform 50"/>
                <p:cNvSpPr/>
                <p:nvPr/>
              </p:nvSpPr>
              <p:spPr bwMode="auto">
                <a:xfrm>
                  <a:off x="5824523" y="7353269"/>
                  <a:ext cx="239710" cy="176210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26" name="Freeform 51"/>
                <p:cNvSpPr/>
                <p:nvPr/>
              </p:nvSpPr>
              <p:spPr bwMode="auto">
                <a:xfrm>
                  <a:off x="1316034" y="6615085"/>
                  <a:ext cx="130175" cy="280987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27" name="Freeform 52"/>
                <p:cNvSpPr/>
                <p:nvPr/>
              </p:nvSpPr>
              <p:spPr bwMode="auto">
                <a:xfrm>
                  <a:off x="1730369" y="7735853"/>
                  <a:ext cx="301625" cy="139698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28" name="Freeform 53"/>
                <p:cNvSpPr/>
                <p:nvPr/>
              </p:nvSpPr>
              <p:spPr bwMode="auto">
                <a:xfrm>
                  <a:off x="5622910" y="4854555"/>
                  <a:ext cx="177799" cy="266700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29" name="Freeform 54"/>
                <p:cNvSpPr/>
                <p:nvPr/>
              </p:nvSpPr>
              <p:spPr bwMode="auto">
                <a:xfrm>
                  <a:off x="5486385" y="5014890"/>
                  <a:ext cx="280987" cy="153985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30" name="Freeform 55"/>
                <p:cNvSpPr/>
                <p:nvPr/>
              </p:nvSpPr>
              <p:spPr bwMode="auto">
                <a:xfrm>
                  <a:off x="1458908" y="5333978"/>
                  <a:ext cx="225426" cy="207962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31" name="Freeform 56"/>
                <p:cNvSpPr/>
                <p:nvPr/>
              </p:nvSpPr>
              <p:spPr bwMode="auto">
                <a:xfrm>
                  <a:off x="5073634" y="7996203"/>
                  <a:ext cx="279399" cy="13652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32" name="Freeform 57"/>
                <p:cNvSpPr/>
                <p:nvPr/>
              </p:nvSpPr>
              <p:spPr bwMode="auto">
                <a:xfrm>
                  <a:off x="6076932" y="6870670"/>
                  <a:ext cx="192086" cy="250824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33" name="Freeform 58"/>
                <p:cNvSpPr/>
                <p:nvPr/>
              </p:nvSpPr>
              <p:spPr bwMode="auto">
                <a:xfrm>
                  <a:off x="1212845" y="6886546"/>
                  <a:ext cx="196851" cy="23971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34" name="Freeform 59"/>
                <p:cNvSpPr/>
                <p:nvPr/>
              </p:nvSpPr>
              <p:spPr bwMode="auto">
                <a:xfrm>
                  <a:off x="5961044" y="7126259"/>
                  <a:ext cx="214312" cy="207962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35" name="Freeform 60"/>
                <p:cNvSpPr/>
                <p:nvPr/>
              </p:nvSpPr>
              <p:spPr bwMode="auto">
                <a:xfrm>
                  <a:off x="1595433" y="7242143"/>
                  <a:ext cx="117476" cy="269873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36" name="Freeform 61"/>
                <p:cNvSpPr/>
                <p:nvPr/>
              </p:nvSpPr>
              <p:spPr bwMode="auto">
                <a:xfrm>
                  <a:off x="5767373" y="7211983"/>
                  <a:ext cx="111123" cy="290510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37" name="Freeform 62"/>
                <p:cNvSpPr/>
                <p:nvPr/>
              </p:nvSpPr>
              <p:spPr bwMode="auto">
                <a:xfrm>
                  <a:off x="1254122" y="6181697"/>
                  <a:ext cx="160335" cy="269873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38" name="Freeform 63"/>
                <p:cNvSpPr/>
                <p:nvPr/>
              </p:nvSpPr>
              <p:spPr bwMode="auto">
                <a:xfrm>
                  <a:off x="5778484" y="5324452"/>
                  <a:ext cx="236537" cy="201612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39" name="Freeform 64"/>
                <p:cNvSpPr/>
                <p:nvPr/>
              </p:nvSpPr>
              <p:spPr bwMode="auto">
                <a:xfrm>
                  <a:off x="1289047" y="5748313"/>
                  <a:ext cx="192086" cy="223837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40" name="Freeform 65"/>
                <p:cNvSpPr/>
                <p:nvPr/>
              </p:nvSpPr>
              <p:spPr bwMode="auto">
                <a:xfrm>
                  <a:off x="5478448" y="7719981"/>
                  <a:ext cx="282576" cy="17462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41" name="Freeform 66"/>
                <p:cNvSpPr/>
                <p:nvPr/>
              </p:nvSpPr>
              <p:spPr bwMode="auto">
                <a:xfrm>
                  <a:off x="5046648" y="7835865"/>
                  <a:ext cx="192086" cy="227011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42" name="Freeform 67"/>
                <p:cNvSpPr/>
                <p:nvPr/>
              </p:nvSpPr>
              <p:spPr bwMode="auto">
                <a:xfrm>
                  <a:off x="6138846" y="5659412"/>
                  <a:ext cx="144463" cy="295274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43" name="Freeform 68"/>
                <p:cNvSpPr/>
                <p:nvPr/>
              </p:nvSpPr>
              <p:spPr bwMode="auto">
                <a:xfrm>
                  <a:off x="6089631" y="5422876"/>
                  <a:ext cx="115888" cy="293686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44" name="Freeform 69"/>
                <p:cNvSpPr/>
                <p:nvPr/>
              </p:nvSpPr>
              <p:spPr bwMode="auto">
                <a:xfrm>
                  <a:off x="1274759" y="5448277"/>
                  <a:ext cx="152400" cy="311150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45" name="Freeform 70"/>
                <p:cNvSpPr/>
                <p:nvPr/>
              </p:nvSpPr>
              <p:spPr bwMode="auto">
                <a:xfrm>
                  <a:off x="1528760" y="5024416"/>
                  <a:ext cx="117476" cy="287337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46" name="Freeform 71"/>
                <p:cNvSpPr/>
                <p:nvPr/>
              </p:nvSpPr>
              <p:spPr bwMode="auto">
                <a:xfrm>
                  <a:off x="1246185" y="5961036"/>
                  <a:ext cx="180975" cy="255585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47" name="Freeform 72"/>
                <p:cNvSpPr/>
                <p:nvPr/>
              </p:nvSpPr>
              <p:spPr bwMode="auto">
                <a:xfrm>
                  <a:off x="1303334" y="7138958"/>
                  <a:ext cx="207962" cy="196851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48" name="Freeform 73"/>
                <p:cNvSpPr/>
                <p:nvPr/>
              </p:nvSpPr>
              <p:spPr bwMode="auto">
                <a:xfrm>
                  <a:off x="5972158" y="6794471"/>
                  <a:ext cx="128587" cy="311150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49" name="Freeform 74"/>
                <p:cNvSpPr/>
                <p:nvPr/>
              </p:nvSpPr>
              <p:spPr bwMode="auto">
                <a:xfrm>
                  <a:off x="6046771" y="5945164"/>
                  <a:ext cx="163511" cy="249236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50" name="Freeform 75"/>
                <p:cNvSpPr/>
                <p:nvPr/>
              </p:nvSpPr>
              <p:spPr bwMode="auto">
                <a:xfrm>
                  <a:off x="1735134" y="7402481"/>
                  <a:ext cx="141286" cy="284160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51" name="Freeform 76"/>
                <p:cNvSpPr/>
                <p:nvPr/>
              </p:nvSpPr>
              <p:spPr bwMode="auto">
                <a:xfrm>
                  <a:off x="1120771" y="6164236"/>
                  <a:ext cx="160335" cy="274634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52" name="Freeform 77"/>
                <p:cNvSpPr/>
                <p:nvPr/>
              </p:nvSpPr>
              <p:spPr bwMode="auto">
                <a:xfrm>
                  <a:off x="6081696" y="6162648"/>
                  <a:ext cx="160335" cy="261935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53" name="Freeform 78"/>
                <p:cNvSpPr/>
                <p:nvPr/>
              </p:nvSpPr>
              <p:spPr bwMode="auto">
                <a:xfrm>
                  <a:off x="1387471" y="6811935"/>
                  <a:ext cx="128587" cy="311150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54" name="Freeform 79"/>
                <p:cNvSpPr/>
                <p:nvPr/>
              </p:nvSpPr>
              <p:spPr bwMode="auto">
                <a:xfrm>
                  <a:off x="1463669" y="7034181"/>
                  <a:ext cx="141286" cy="292098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55" name="Freeform 80"/>
                <p:cNvSpPr/>
                <p:nvPr/>
              </p:nvSpPr>
              <p:spPr bwMode="auto">
                <a:xfrm>
                  <a:off x="5992795" y="5719738"/>
                  <a:ext cx="200024" cy="219073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56" name="Freeform 81"/>
                <p:cNvSpPr/>
                <p:nvPr/>
              </p:nvSpPr>
              <p:spPr bwMode="auto">
                <a:xfrm>
                  <a:off x="1111248" y="6416668"/>
                  <a:ext cx="168273" cy="26511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757" name="Freeform 82"/>
                <p:cNvSpPr/>
                <p:nvPr/>
              </p:nvSpPr>
              <p:spPr bwMode="auto">
                <a:xfrm>
                  <a:off x="6072189" y="6402390"/>
                  <a:ext cx="139698" cy="261935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1683" name="星形: 五角 1682"/>
              <p:cNvSpPr/>
              <p:nvPr/>
            </p:nvSpPr>
            <p:spPr>
              <a:xfrm>
                <a:off x="-2034461" y="6202819"/>
                <a:ext cx="138394" cy="138394"/>
              </a:xfrm>
              <a:prstGeom prst="star5">
                <a:avLst/>
              </a:prstGeo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1528" name="组合 1527"/>
            <p:cNvGrpSpPr/>
            <p:nvPr/>
          </p:nvGrpSpPr>
          <p:grpSpPr>
            <a:xfrm>
              <a:off x="8736374" y="2672902"/>
              <a:ext cx="1629468" cy="1209713"/>
              <a:chOff x="-2779998" y="5131500"/>
              <a:chExt cx="1629468" cy="1209713"/>
            </a:xfrm>
          </p:grpSpPr>
          <p:grpSp>
            <p:nvGrpSpPr>
              <p:cNvPr id="1606" name="组合 1605"/>
              <p:cNvGrpSpPr/>
              <p:nvPr/>
            </p:nvGrpSpPr>
            <p:grpSpPr>
              <a:xfrm>
                <a:off x="-2779998" y="5131500"/>
                <a:ext cx="1629468" cy="1106557"/>
                <a:chOff x="1111248" y="4673580"/>
                <a:chExt cx="5238734" cy="3557573"/>
              </a:xfr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</p:grpSpPr>
            <p:sp>
              <p:nvSpPr>
                <p:cNvPr id="1608" name="Freeform 9"/>
                <p:cNvSpPr/>
                <p:nvPr/>
              </p:nvSpPr>
              <p:spPr bwMode="auto">
                <a:xfrm>
                  <a:off x="6207108" y="6164237"/>
                  <a:ext cx="142874" cy="265112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09" name="Freeform 10"/>
                <p:cNvSpPr/>
                <p:nvPr/>
              </p:nvSpPr>
              <p:spPr bwMode="auto">
                <a:xfrm>
                  <a:off x="6189647" y="6373787"/>
                  <a:ext cx="160335" cy="307974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10" name="Freeform 11"/>
                <p:cNvSpPr/>
                <p:nvPr/>
              </p:nvSpPr>
              <p:spPr bwMode="auto">
                <a:xfrm>
                  <a:off x="2024056" y="4686279"/>
                  <a:ext cx="274635" cy="17462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11" name="Freeform 12"/>
                <p:cNvSpPr/>
                <p:nvPr/>
              </p:nvSpPr>
              <p:spPr bwMode="auto">
                <a:xfrm>
                  <a:off x="5175235" y="4673580"/>
                  <a:ext cx="266700" cy="176211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12" name="Freeform 13"/>
                <p:cNvSpPr/>
                <p:nvPr/>
              </p:nvSpPr>
              <p:spPr bwMode="auto">
                <a:xfrm>
                  <a:off x="5886435" y="5514950"/>
                  <a:ext cx="230187" cy="219073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13" name="Freeform 14"/>
                <p:cNvSpPr/>
                <p:nvPr/>
              </p:nvSpPr>
              <p:spPr bwMode="auto">
                <a:xfrm>
                  <a:off x="5245084" y="7708868"/>
                  <a:ext cx="188910" cy="255586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14" name="Freeform 15"/>
                <p:cNvSpPr/>
                <p:nvPr/>
              </p:nvSpPr>
              <p:spPr bwMode="auto">
                <a:xfrm>
                  <a:off x="2222492" y="7835866"/>
                  <a:ext cx="209550" cy="223837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15" name="Freeform 16"/>
                <p:cNvSpPr/>
                <p:nvPr/>
              </p:nvSpPr>
              <p:spPr bwMode="auto">
                <a:xfrm>
                  <a:off x="6029309" y="6586510"/>
                  <a:ext cx="142874" cy="300036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16" name="Freeform 17"/>
                <p:cNvSpPr/>
                <p:nvPr/>
              </p:nvSpPr>
              <p:spPr bwMode="auto">
                <a:xfrm>
                  <a:off x="5424472" y="4695805"/>
                  <a:ext cx="182560" cy="242886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17" name="Freeform 18"/>
                <p:cNvSpPr/>
                <p:nvPr/>
              </p:nvSpPr>
              <p:spPr bwMode="auto">
                <a:xfrm>
                  <a:off x="1681158" y="4868842"/>
                  <a:ext cx="158750" cy="26035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18" name="Freeform 19"/>
                <p:cNvSpPr/>
                <p:nvPr/>
              </p:nvSpPr>
              <p:spPr bwMode="auto">
                <a:xfrm>
                  <a:off x="1881182" y="4903767"/>
                  <a:ext cx="280988" cy="125410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19" name="Freeform 20"/>
                <p:cNvSpPr/>
                <p:nvPr/>
              </p:nvSpPr>
              <p:spPr bwMode="auto">
                <a:xfrm>
                  <a:off x="5291123" y="4883130"/>
                  <a:ext cx="298448" cy="117476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20" name="Freeform 21"/>
                <p:cNvSpPr/>
                <p:nvPr/>
              </p:nvSpPr>
              <p:spPr bwMode="auto">
                <a:xfrm>
                  <a:off x="1555747" y="7548533"/>
                  <a:ext cx="266700" cy="180975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21" name="Freeform 22"/>
                <p:cNvSpPr/>
                <p:nvPr/>
              </p:nvSpPr>
              <p:spPr bwMode="auto">
                <a:xfrm>
                  <a:off x="1570034" y="5179989"/>
                  <a:ext cx="260350" cy="155574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22" name="Freeform 23"/>
                <p:cNvSpPr/>
                <p:nvPr/>
              </p:nvSpPr>
              <p:spPr bwMode="auto">
                <a:xfrm>
                  <a:off x="4827575" y="8115265"/>
                  <a:ext cx="307974" cy="115888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23" name="Freeform 24"/>
                <p:cNvSpPr/>
                <p:nvPr/>
              </p:nvSpPr>
              <p:spPr bwMode="auto">
                <a:xfrm>
                  <a:off x="4827575" y="7926355"/>
                  <a:ext cx="236537" cy="212723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24" name="Freeform 25"/>
                <p:cNvSpPr/>
                <p:nvPr/>
              </p:nvSpPr>
              <p:spPr bwMode="auto">
                <a:xfrm>
                  <a:off x="2406644" y="7929528"/>
                  <a:ext cx="244475" cy="209550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25" name="Freeform 26"/>
                <p:cNvSpPr/>
                <p:nvPr/>
              </p:nvSpPr>
              <p:spPr bwMode="auto">
                <a:xfrm>
                  <a:off x="6165834" y="6626196"/>
                  <a:ext cx="165100" cy="273049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26" name="Freeform 27"/>
                <p:cNvSpPr/>
                <p:nvPr/>
              </p:nvSpPr>
              <p:spPr bwMode="auto">
                <a:xfrm>
                  <a:off x="1135061" y="5919762"/>
                  <a:ext cx="150812" cy="296860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27" name="Freeform 28"/>
                <p:cNvSpPr/>
                <p:nvPr/>
              </p:nvSpPr>
              <p:spPr bwMode="auto">
                <a:xfrm>
                  <a:off x="5427648" y="7565993"/>
                  <a:ext cx="182560" cy="271461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28" name="Freeform 29"/>
                <p:cNvSpPr/>
                <p:nvPr/>
              </p:nvSpPr>
              <p:spPr bwMode="auto">
                <a:xfrm>
                  <a:off x="5802298" y="5041879"/>
                  <a:ext cx="136525" cy="247648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29" name="Freeform 30"/>
                <p:cNvSpPr/>
                <p:nvPr/>
              </p:nvSpPr>
              <p:spPr bwMode="auto">
                <a:xfrm>
                  <a:off x="5611797" y="7405658"/>
                  <a:ext cx="123826" cy="279399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30" name="Freeform 31"/>
                <p:cNvSpPr/>
                <p:nvPr/>
              </p:nvSpPr>
              <p:spPr bwMode="auto">
                <a:xfrm>
                  <a:off x="1430333" y="7340570"/>
                  <a:ext cx="236537" cy="200024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31" name="Freeform 32"/>
                <p:cNvSpPr/>
                <p:nvPr/>
              </p:nvSpPr>
              <p:spPr bwMode="auto">
                <a:xfrm>
                  <a:off x="2130418" y="8018429"/>
                  <a:ext cx="279399" cy="12382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32" name="Freeform 33"/>
                <p:cNvSpPr/>
                <p:nvPr/>
              </p:nvSpPr>
              <p:spPr bwMode="auto">
                <a:xfrm>
                  <a:off x="1160460" y="6642071"/>
                  <a:ext cx="168273" cy="254001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33" name="Freeform 34"/>
                <p:cNvSpPr/>
                <p:nvPr/>
              </p:nvSpPr>
              <p:spPr bwMode="auto">
                <a:xfrm>
                  <a:off x="1908169" y="7907306"/>
                  <a:ext cx="306386" cy="120649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34" name="Freeform 35"/>
                <p:cNvSpPr/>
                <p:nvPr/>
              </p:nvSpPr>
              <p:spPr bwMode="auto">
                <a:xfrm>
                  <a:off x="2036759" y="7713632"/>
                  <a:ext cx="192086" cy="247648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35" name="Freeform 36"/>
                <p:cNvSpPr/>
                <p:nvPr/>
              </p:nvSpPr>
              <p:spPr bwMode="auto">
                <a:xfrm>
                  <a:off x="1835146" y="4718030"/>
                  <a:ext cx="206374" cy="244474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36" name="Freeform 37"/>
                <p:cNvSpPr/>
                <p:nvPr/>
              </p:nvSpPr>
              <p:spPr bwMode="auto">
                <a:xfrm>
                  <a:off x="1241423" y="6402362"/>
                  <a:ext cx="176211" cy="273049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37" name="Freeform 38"/>
                <p:cNvSpPr/>
                <p:nvPr/>
              </p:nvSpPr>
              <p:spPr bwMode="auto">
                <a:xfrm>
                  <a:off x="1720847" y="5022828"/>
                  <a:ext cx="274635" cy="142874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38" name="Freeform 39"/>
                <p:cNvSpPr/>
                <p:nvPr/>
              </p:nvSpPr>
              <p:spPr bwMode="auto">
                <a:xfrm>
                  <a:off x="5672123" y="7548532"/>
                  <a:ext cx="250824" cy="158750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39" name="Freeform 40"/>
                <p:cNvSpPr/>
                <p:nvPr/>
              </p:nvSpPr>
              <p:spPr bwMode="auto">
                <a:xfrm>
                  <a:off x="5272074" y="7897780"/>
                  <a:ext cx="293687" cy="134936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40" name="Freeform 41"/>
                <p:cNvSpPr/>
                <p:nvPr/>
              </p:nvSpPr>
              <p:spPr bwMode="auto">
                <a:xfrm>
                  <a:off x="1392236" y="5240316"/>
                  <a:ext cx="109538" cy="279399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41" name="Freeform 42"/>
                <p:cNvSpPr/>
                <p:nvPr/>
              </p:nvSpPr>
              <p:spPr bwMode="auto">
                <a:xfrm>
                  <a:off x="2333619" y="8107330"/>
                  <a:ext cx="312736" cy="119061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42" name="Freeform 43"/>
                <p:cNvSpPr/>
                <p:nvPr/>
              </p:nvSpPr>
              <p:spPr bwMode="auto">
                <a:xfrm>
                  <a:off x="1343020" y="5551466"/>
                  <a:ext cx="234949" cy="207962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43" name="Freeform 44"/>
                <p:cNvSpPr/>
                <p:nvPr/>
              </p:nvSpPr>
              <p:spPr bwMode="auto">
                <a:xfrm>
                  <a:off x="6210284" y="5894364"/>
                  <a:ext cx="134937" cy="287337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44" name="Freeform 45"/>
                <p:cNvSpPr/>
                <p:nvPr/>
              </p:nvSpPr>
              <p:spPr bwMode="auto">
                <a:xfrm>
                  <a:off x="1863721" y="7570757"/>
                  <a:ext cx="168273" cy="282575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45" name="Freeform 46"/>
                <p:cNvSpPr/>
                <p:nvPr/>
              </p:nvSpPr>
              <p:spPr bwMode="auto">
                <a:xfrm>
                  <a:off x="1209672" y="5675288"/>
                  <a:ext cx="123826" cy="293686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46" name="Freeform 47"/>
                <p:cNvSpPr/>
                <p:nvPr/>
              </p:nvSpPr>
              <p:spPr bwMode="auto">
                <a:xfrm>
                  <a:off x="5905483" y="7021482"/>
                  <a:ext cx="92074" cy="290510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47" name="Freeform 48"/>
                <p:cNvSpPr/>
                <p:nvPr/>
              </p:nvSpPr>
              <p:spPr bwMode="auto">
                <a:xfrm>
                  <a:off x="5646720" y="5157767"/>
                  <a:ext cx="252413" cy="168273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48" name="Freeform 49"/>
                <p:cNvSpPr/>
                <p:nvPr/>
              </p:nvSpPr>
              <p:spPr bwMode="auto">
                <a:xfrm>
                  <a:off x="5961044" y="5202215"/>
                  <a:ext cx="120649" cy="322261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49" name="Freeform 50"/>
                <p:cNvSpPr/>
                <p:nvPr/>
              </p:nvSpPr>
              <p:spPr bwMode="auto">
                <a:xfrm>
                  <a:off x="5824523" y="7353269"/>
                  <a:ext cx="239710" cy="176210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50" name="Freeform 51"/>
                <p:cNvSpPr/>
                <p:nvPr/>
              </p:nvSpPr>
              <p:spPr bwMode="auto">
                <a:xfrm>
                  <a:off x="1316034" y="6615085"/>
                  <a:ext cx="130175" cy="280987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51" name="Freeform 52"/>
                <p:cNvSpPr/>
                <p:nvPr/>
              </p:nvSpPr>
              <p:spPr bwMode="auto">
                <a:xfrm>
                  <a:off x="1730369" y="7735853"/>
                  <a:ext cx="301625" cy="139698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52" name="Freeform 53"/>
                <p:cNvSpPr/>
                <p:nvPr/>
              </p:nvSpPr>
              <p:spPr bwMode="auto">
                <a:xfrm>
                  <a:off x="5622910" y="4854555"/>
                  <a:ext cx="177799" cy="266700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53" name="Freeform 54"/>
                <p:cNvSpPr/>
                <p:nvPr/>
              </p:nvSpPr>
              <p:spPr bwMode="auto">
                <a:xfrm>
                  <a:off x="5486385" y="5014890"/>
                  <a:ext cx="280987" cy="153985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54" name="Freeform 55"/>
                <p:cNvSpPr/>
                <p:nvPr/>
              </p:nvSpPr>
              <p:spPr bwMode="auto">
                <a:xfrm>
                  <a:off x="1458908" y="5333978"/>
                  <a:ext cx="225426" cy="207962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55" name="Freeform 56"/>
                <p:cNvSpPr/>
                <p:nvPr/>
              </p:nvSpPr>
              <p:spPr bwMode="auto">
                <a:xfrm>
                  <a:off x="5073634" y="7996203"/>
                  <a:ext cx="279399" cy="13652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56" name="Freeform 57"/>
                <p:cNvSpPr/>
                <p:nvPr/>
              </p:nvSpPr>
              <p:spPr bwMode="auto">
                <a:xfrm>
                  <a:off x="6076932" y="6870670"/>
                  <a:ext cx="192086" cy="250824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57" name="Freeform 58"/>
                <p:cNvSpPr/>
                <p:nvPr/>
              </p:nvSpPr>
              <p:spPr bwMode="auto">
                <a:xfrm>
                  <a:off x="1212845" y="6886546"/>
                  <a:ext cx="196851" cy="23971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58" name="Freeform 59"/>
                <p:cNvSpPr/>
                <p:nvPr/>
              </p:nvSpPr>
              <p:spPr bwMode="auto">
                <a:xfrm>
                  <a:off x="5961044" y="7126259"/>
                  <a:ext cx="214312" cy="207962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59" name="Freeform 60"/>
                <p:cNvSpPr/>
                <p:nvPr/>
              </p:nvSpPr>
              <p:spPr bwMode="auto">
                <a:xfrm>
                  <a:off x="1595433" y="7242143"/>
                  <a:ext cx="117476" cy="269873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60" name="Freeform 61"/>
                <p:cNvSpPr/>
                <p:nvPr/>
              </p:nvSpPr>
              <p:spPr bwMode="auto">
                <a:xfrm>
                  <a:off x="5767373" y="7211983"/>
                  <a:ext cx="111123" cy="290510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61" name="Freeform 62"/>
                <p:cNvSpPr/>
                <p:nvPr/>
              </p:nvSpPr>
              <p:spPr bwMode="auto">
                <a:xfrm>
                  <a:off x="1254122" y="6181697"/>
                  <a:ext cx="160335" cy="269873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62" name="Freeform 63"/>
                <p:cNvSpPr/>
                <p:nvPr/>
              </p:nvSpPr>
              <p:spPr bwMode="auto">
                <a:xfrm>
                  <a:off x="5778484" y="5324452"/>
                  <a:ext cx="236537" cy="201612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63" name="Freeform 64"/>
                <p:cNvSpPr/>
                <p:nvPr/>
              </p:nvSpPr>
              <p:spPr bwMode="auto">
                <a:xfrm>
                  <a:off x="1289047" y="5748313"/>
                  <a:ext cx="192086" cy="223837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64" name="Freeform 65"/>
                <p:cNvSpPr/>
                <p:nvPr/>
              </p:nvSpPr>
              <p:spPr bwMode="auto">
                <a:xfrm>
                  <a:off x="5478448" y="7719981"/>
                  <a:ext cx="282576" cy="17462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65" name="Freeform 66"/>
                <p:cNvSpPr/>
                <p:nvPr/>
              </p:nvSpPr>
              <p:spPr bwMode="auto">
                <a:xfrm>
                  <a:off x="5046648" y="7835865"/>
                  <a:ext cx="192086" cy="227011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66" name="Freeform 67"/>
                <p:cNvSpPr/>
                <p:nvPr/>
              </p:nvSpPr>
              <p:spPr bwMode="auto">
                <a:xfrm>
                  <a:off x="6138846" y="5659412"/>
                  <a:ext cx="144463" cy="295274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67" name="Freeform 68"/>
                <p:cNvSpPr/>
                <p:nvPr/>
              </p:nvSpPr>
              <p:spPr bwMode="auto">
                <a:xfrm>
                  <a:off x="6089631" y="5422876"/>
                  <a:ext cx="115888" cy="293686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68" name="Freeform 69"/>
                <p:cNvSpPr/>
                <p:nvPr/>
              </p:nvSpPr>
              <p:spPr bwMode="auto">
                <a:xfrm>
                  <a:off x="1274759" y="5448277"/>
                  <a:ext cx="152400" cy="311150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69" name="Freeform 70"/>
                <p:cNvSpPr/>
                <p:nvPr/>
              </p:nvSpPr>
              <p:spPr bwMode="auto">
                <a:xfrm>
                  <a:off x="1528760" y="5024416"/>
                  <a:ext cx="117476" cy="287337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70" name="Freeform 71"/>
                <p:cNvSpPr/>
                <p:nvPr/>
              </p:nvSpPr>
              <p:spPr bwMode="auto">
                <a:xfrm>
                  <a:off x="1246185" y="5961036"/>
                  <a:ext cx="180975" cy="255585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71" name="Freeform 72"/>
                <p:cNvSpPr/>
                <p:nvPr/>
              </p:nvSpPr>
              <p:spPr bwMode="auto">
                <a:xfrm>
                  <a:off x="1303334" y="7138958"/>
                  <a:ext cx="207962" cy="196851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72" name="Freeform 73"/>
                <p:cNvSpPr/>
                <p:nvPr/>
              </p:nvSpPr>
              <p:spPr bwMode="auto">
                <a:xfrm>
                  <a:off x="5972158" y="6794471"/>
                  <a:ext cx="128587" cy="311150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73" name="Freeform 74"/>
                <p:cNvSpPr/>
                <p:nvPr/>
              </p:nvSpPr>
              <p:spPr bwMode="auto">
                <a:xfrm>
                  <a:off x="6046771" y="5945164"/>
                  <a:ext cx="163511" cy="249236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74" name="Freeform 75"/>
                <p:cNvSpPr/>
                <p:nvPr/>
              </p:nvSpPr>
              <p:spPr bwMode="auto">
                <a:xfrm>
                  <a:off x="1735134" y="7402481"/>
                  <a:ext cx="141286" cy="284160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75" name="Freeform 76"/>
                <p:cNvSpPr/>
                <p:nvPr/>
              </p:nvSpPr>
              <p:spPr bwMode="auto">
                <a:xfrm>
                  <a:off x="1120771" y="6164236"/>
                  <a:ext cx="160335" cy="274634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76" name="Freeform 77"/>
                <p:cNvSpPr/>
                <p:nvPr/>
              </p:nvSpPr>
              <p:spPr bwMode="auto">
                <a:xfrm>
                  <a:off x="6081696" y="6162648"/>
                  <a:ext cx="160335" cy="261935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77" name="Freeform 78"/>
                <p:cNvSpPr/>
                <p:nvPr/>
              </p:nvSpPr>
              <p:spPr bwMode="auto">
                <a:xfrm>
                  <a:off x="1387471" y="6811935"/>
                  <a:ext cx="128587" cy="311150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78" name="Freeform 79"/>
                <p:cNvSpPr/>
                <p:nvPr/>
              </p:nvSpPr>
              <p:spPr bwMode="auto">
                <a:xfrm>
                  <a:off x="1463669" y="7034181"/>
                  <a:ext cx="141286" cy="292098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79" name="Freeform 80"/>
                <p:cNvSpPr/>
                <p:nvPr/>
              </p:nvSpPr>
              <p:spPr bwMode="auto">
                <a:xfrm>
                  <a:off x="5992795" y="5719738"/>
                  <a:ext cx="200024" cy="219073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80" name="Freeform 81"/>
                <p:cNvSpPr/>
                <p:nvPr/>
              </p:nvSpPr>
              <p:spPr bwMode="auto">
                <a:xfrm>
                  <a:off x="1111248" y="6416668"/>
                  <a:ext cx="168273" cy="26511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81" name="Freeform 82"/>
                <p:cNvSpPr/>
                <p:nvPr/>
              </p:nvSpPr>
              <p:spPr bwMode="auto">
                <a:xfrm>
                  <a:off x="6072189" y="6402390"/>
                  <a:ext cx="139698" cy="261935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1607" name="星形: 五角 1606"/>
              <p:cNvSpPr/>
              <p:nvPr/>
            </p:nvSpPr>
            <p:spPr>
              <a:xfrm>
                <a:off x="-2034461" y="6202819"/>
                <a:ext cx="138394" cy="138394"/>
              </a:xfrm>
              <a:prstGeom prst="star5">
                <a:avLst/>
              </a:prstGeo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1529" name="组合 1528"/>
            <p:cNvGrpSpPr/>
            <p:nvPr/>
          </p:nvGrpSpPr>
          <p:grpSpPr>
            <a:xfrm>
              <a:off x="8738530" y="4560689"/>
              <a:ext cx="1629468" cy="1209713"/>
              <a:chOff x="-2779998" y="5131500"/>
              <a:chExt cx="1629468" cy="1209713"/>
            </a:xfrm>
          </p:grpSpPr>
          <p:grpSp>
            <p:nvGrpSpPr>
              <p:cNvPr id="1530" name="组合 1529"/>
              <p:cNvGrpSpPr/>
              <p:nvPr/>
            </p:nvGrpSpPr>
            <p:grpSpPr>
              <a:xfrm>
                <a:off x="-2779998" y="5131500"/>
                <a:ext cx="1629468" cy="1106557"/>
                <a:chOff x="1111248" y="4673580"/>
                <a:chExt cx="5238734" cy="3557573"/>
              </a:xfr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</p:grpSpPr>
            <p:sp>
              <p:nvSpPr>
                <p:cNvPr id="1532" name="Freeform 9"/>
                <p:cNvSpPr/>
                <p:nvPr/>
              </p:nvSpPr>
              <p:spPr bwMode="auto">
                <a:xfrm>
                  <a:off x="6207108" y="6164237"/>
                  <a:ext cx="142874" cy="265112"/>
                </a:xfrm>
                <a:custGeom>
                  <a:avLst/>
                  <a:gdLst>
                    <a:gd name="T0" fmla="*/ 58 w 58"/>
                    <a:gd name="T1" fmla="*/ 61 h 107"/>
                    <a:gd name="T2" fmla="*/ 16 w 58"/>
                    <a:gd name="T3" fmla="*/ 107 h 107"/>
                    <a:gd name="T4" fmla="*/ 41 w 58"/>
                    <a:gd name="T5" fmla="*/ 3 h 107"/>
                    <a:gd name="T6" fmla="*/ 58 w 58"/>
                    <a:gd name="T7" fmla="*/ 5 h 107"/>
                    <a:gd name="T8" fmla="*/ 58 w 58"/>
                    <a:gd name="T9" fmla="*/ 61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07">
                      <a:moveTo>
                        <a:pt x="58" y="61"/>
                      </a:moveTo>
                      <a:cubicBezTo>
                        <a:pt x="45" y="76"/>
                        <a:pt x="31" y="90"/>
                        <a:pt x="16" y="107"/>
                      </a:cubicBezTo>
                      <a:cubicBezTo>
                        <a:pt x="0" y="65"/>
                        <a:pt x="13" y="32"/>
                        <a:pt x="41" y="3"/>
                      </a:cubicBezTo>
                      <a:cubicBezTo>
                        <a:pt x="43" y="0"/>
                        <a:pt x="52" y="4"/>
                        <a:pt x="58" y="5"/>
                      </a:cubicBezTo>
                      <a:cubicBezTo>
                        <a:pt x="58" y="24"/>
                        <a:pt x="58" y="42"/>
                        <a:pt x="58" y="6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33" name="Freeform 10"/>
                <p:cNvSpPr/>
                <p:nvPr/>
              </p:nvSpPr>
              <p:spPr bwMode="auto">
                <a:xfrm>
                  <a:off x="6189647" y="6373787"/>
                  <a:ext cx="160335" cy="307974"/>
                </a:xfrm>
                <a:custGeom>
                  <a:avLst/>
                  <a:gdLst>
                    <a:gd name="T0" fmla="*/ 65 w 65"/>
                    <a:gd name="T1" fmla="*/ 55 h 124"/>
                    <a:gd name="T2" fmla="*/ 15 w 65"/>
                    <a:gd name="T3" fmla="*/ 124 h 124"/>
                    <a:gd name="T4" fmla="*/ 65 w 65"/>
                    <a:gd name="T5" fmla="*/ 0 h 124"/>
                    <a:gd name="T6" fmla="*/ 65 w 65"/>
                    <a:gd name="T7" fmla="*/ 5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24">
                      <a:moveTo>
                        <a:pt x="65" y="55"/>
                      </a:moveTo>
                      <a:cubicBezTo>
                        <a:pt x="50" y="76"/>
                        <a:pt x="34" y="98"/>
                        <a:pt x="15" y="124"/>
                      </a:cubicBezTo>
                      <a:cubicBezTo>
                        <a:pt x="0" y="63"/>
                        <a:pt x="32" y="31"/>
                        <a:pt x="65" y="0"/>
                      </a:cubicBezTo>
                      <a:cubicBezTo>
                        <a:pt x="65" y="18"/>
                        <a:pt x="65" y="37"/>
                        <a:pt x="65" y="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34" name="Freeform 11"/>
                <p:cNvSpPr/>
                <p:nvPr/>
              </p:nvSpPr>
              <p:spPr bwMode="auto">
                <a:xfrm>
                  <a:off x="2024056" y="4686279"/>
                  <a:ext cx="274635" cy="174626"/>
                </a:xfrm>
                <a:custGeom>
                  <a:avLst/>
                  <a:gdLst>
                    <a:gd name="T0" fmla="*/ 0 w 111"/>
                    <a:gd name="T1" fmla="*/ 69 h 71"/>
                    <a:gd name="T2" fmla="*/ 111 w 111"/>
                    <a:gd name="T3" fmla="*/ 2 h 71"/>
                    <a:gd name="T4" fmla="*/ 0 w 111"/>
                    <a:gd name="T5" fmla="*/ 6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1" h="71">
                      <a:moveTo>
                        <a:pt x="0" y="69"/>
                      </a:moveTo>
                      <a:cubicBezTo>
                        <a:pt x="23" y="23"/>
                        <a:pt x="58" y="0"/>
                        <a:pt x="111" y="2"/>
                      </a:cubicBezTo>
                      <a:cubicBezTo>
                        <a:pt x="87" y="47"/>
                        <a:pt x="52" y="71"/>
                        <a:pt x="0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35" name="Freeform 12"/>
                <p:cNvSpPr/>
                <p:nvPr/>
              </p:nvSpPr>
              <p:spPr bwMode="auto">
                <a:xfrm>
                  <a:off x="5175235" y="4673580"/>
                  <a:ext cx="266700" cy="176211"/>
                </a:xfrm>
                <a:custGeom>
                  <a:avLst/>
                  <a:gdLst>
                    <a:gd name="T0" fmla="*/ 0 w 108"/>
                    <a:gd name="T1" fmla="*/ 6 h 71"/>
                    <a:gd name="T2" fmla="*/ 108 w 108"/>
                    <a:gd name="T3" fmla="*/ 67 h 71"/>
                    <a:gd name="T4" fmla="*/ 0 w 108"/>
                    <a:gd name="T5" fmla="*/ 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8" h="71">
                      <a:moveTo>
                        <a:pt x="0" y="6"/>
                      </a:moveTo>
                      <a:cubicBezTo>
                        <a:pt x="53" y="0"/>
                        <a:pt x="83" y="28"/>
                        <a:pt x="108" y="67"/>
                      </a:cubicBezTo>
                      <a:cubicBezTo>
                        <a:pt x="50" y="71"/>
                        <a:pt x="39" y="64"/>
                        <a:pt x="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36" name="Freeform 13"/>
                <p:cNvSpPr/>
                <p:nvPr/>
              </p:nvSpPr>
              <p:spPr bwMode="auto">
                <a:xfrm>
                  <a:off x="5886435" y="5514950"/>
                  <a:ext cx="230187" cy="219073"/>
                </a:xfrm>
                <a:custGeom>
                  <a:avLst/>
                  <a:gdLst>
                    <a:gd name="T0" fmla="*/ 93 w 93"/>
                    <a:gd name="T1" fmla="*/ 77 h 89"/>
                    <a:gd name="T2" fmla="*/ 78 w 93"/>
                    <a:gd name="T3" fmla="*/ 87 h 89"/>
                    <a:gd name="T4" fmla="*/ 0 w 93"/>
                    <a:gd name="T5" fmla="*/ 0 h 89"/>
                    <a:gd name="T6" fmla="*/ 82 w 93"/>
                    <a:gd name="T7" fmla="*/ 49 h 89"/>
                    <a:gd name="T8" fmla="*/ 93 w 93"/>
                    <a:gd name="T9" fmla="*/ 77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89">
                      <a:moveTo>
                        <a:pt x="93" y="77"/>
                      </a:moveTo>
                      <a:cubicBezTo>
                        <a:pt x="88" y="81"/>
                        <a:pt x="81" y="89"/>
                        <a:pt x="78" y="87"/>
                      </a:cubicBezTo>
                      <a:cubicBezTo>
                        <a:pt x="35" y="74"/>
                        <a:pt x="27" y="65"/>
                        <a:pt x="0" y="0"/>
                      </a:cubicBezTo>
                      <a:cubicBezTo>
                        <a:pt x="33" y="20"/>
                        <a:pt x="57" y="35"/>
                        <a:pt x="82" y="49"/>
                      </a:cubicBezTo>
                      <a:cubicBezTo>
                        <a:pt x="85" y="59"/>
                        <a:pt x="89" y="68"/>
                        <a:pt x="93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37" name="Freeform 14"/>
                <p:cNvSpPr/>
                <p:nvPr/>
              </p:nvSpPr>
              <p:spPr bwMode="auto">
                <a:xfrm>
                  <a:off x="5245084" y="7708868"/>
                  <a:ext cx="188910" cy="255586"/>
                </a:xfrm>
                <a:custGeom>
                  <a:avLst/>
                  <a:gdLst>
                    <a:gd name="T0" fmla="*/ 11 w 77"/>
                    <a:gd name="T1" fmla="*/ 103 h 103"/>
                    <a:gd name="T2" fmla="*/ 77 w 77"/>
                    <a:gd name="T3" fmla="*/ 0 h 103"/>
                    <a:gd name="T4" fmla="*/ 56 w 77"/>
                    <a:gd name="T5" fmla="*/ 76 h 103"/>
                    <a:gd name="T6" fmla="*/ 11 w 77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7" h="103">
                      <a:moveTo>
                        <a:pt x="11" y="103"/>
                      </a:moveTo>
                      <a:cubicBezTo>
                        <a:pt x="0" y="63"/>
                        <a:pt x="19" y="32"/>
                        <a:pt x="77" y="0"/>
                      </a:cubicBezTo>
                      <a:cubicBezTo>
                        <a:pt x="69" y="28"/>
                        <a:pt x="62" y="52"/>
                        <a:pt x="56" y="76"/>
                      </a:cubicBezTo>
                      <a:cubicBezTo>
                        <a:pt x="41" y="85"/>
                        <a:pt x="26" y="94"/>
                        <a:pt x="11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38" name="Freeform 15"/>
                <p:cNvSpPr/>
                <p:nvPr/>
              </p:nvSpPr>
              <p:spPr bwMode="auto">
                <a:xfrm>
                  <a:off x="2222492" y="7835866"/>
                  <a:ext cx="209550" cy="223837"/>
                </a:xfrm>
                <a:custGeom>
                  <a:avLst/>
                  <a:gdLst>
                    <a:gd name="T0" fmla="*/ 43 w 85"/>
                    <a:gd name="T1" fmla="*/ 74 h 91"/>
                    <a:gd name="T2" fmla="*/ 0 w 85"/>
                    <a:gd name="T3" fmla="*/ 0 h 91"/>
                    <a:gd name="T4" fmla="*/ 85 w 85"/>
                    <a:gd name="T5" fmla="*/ 79 h 91"/>
                    <a:gd name="T6" fmla="*/ 76 w 85"/>
                    <a:gd name="T7" fmla="*/ 91 h 91"/>
                    <a:gd name="T8" fmla="*/ 43 w 85"/>
                    <a:gd name="T9" fmla="*/ 7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" h="91">
                      <a:moveTo>
                        <a:pt x="43" y="74"/>
                      </a:moveTo>
                      <a:cubicBezTo>
                        <a:pt x="29" y="51"/>
                        <a:pt x="16" y="28"/>
                        <a:pt x="0" y="0"/>
                      </a:cubicBezTo>
                      <a:cubicBezTo>
                        <a:pt x="53" y="7"/>
                        <a:pt x="73" y="40"/>
                        <a:pt x="85" y="79"/>
                      </a:cubicBezTo>
                      <a:cubicBezTo>
                        <a:pt x="85" y="82"/>
                        <a:pt x="79" y="87"/>
                        <a:pt x="76" y="91"/>
                      </a:cubicBezTo>
                      <a:cubicBezTo>
                        <a:pt x="65" y="85"/>
                        <a:pt x="54" y="80"/>
                        <a:pt x="43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39" name="Freeform 16"/>
                <p:cNvSpPr/>
                <p:nvPr/>
              </p:nvSpPr>
              <p:spPr bwMode="auto">
                <a:xfrm>
                  <a:off x="6029309" y="6586510"/>
                  <a:ext cx="142874" cy="300036"/>
                </a:xfrm>
                <a:custGeom>
                  <a:avLst/>
                  <a:gdLst>
                    <a:gd name="T0" fmla="*/ 55 w 58"/>
                    <a:gd name="T1" fmla="*/ 103 h 121"/>
                    <a:gd name="T2" fmla="*/ 40 w 58"/>
                    <a:gd name="T3" fmla="*/ 121 h 121"/>
                    <a:gd name="T4" fmla="*/ 26 w 58"/>
                    <a:gd name="T5" fmla="*/ 0 h 121"/>
                    <a:gd name="T6" fmla="*/ 58 w 58"/>
                    <a:gd name="T7" fmla="*/ 79 h 121"/>
                    <a:gd name="T8" fmla="*/ 55 w 58"/>
                    <a:gd name="T9" fmla="*/ 103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21">
                      <a:moveTo>
                        <a:pt x="55" y="103"/>
                      </a:moveTo>
                      <a:cubicBezTo>
                        <a:pt x="50" y="109"/>
                        <a:pt x="45" y="115"/>
                        <a:pt x="40" y="121"/>
                      </a:cubicBezTo>
                      <a:cubicBezTo>
                        <a:pt x="11" y="85"/>
                        <a:pt x="0" y="49"/>
                        <a:pt x="26" y="0"/>
                      </a:cubicBezTo>
                      <a:cubicBezTo>
                        <a:pt x="38" y="29"/>
                        <a:pt x="48" y="54"/>
                        <a:pt x="58" y="79"/>
                      </a:cubicBezTo>
                      <a:cubicBezTo>
                        <a:pt x="57" y="87"/>
                        <a:pt x="56" y="95"/>
                        <a:pt x="55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40" name="Freeform 17"/>
                <p:cNvSpPr/>
                <p:nvPr/>
              </p:nvSpPr>
              <p:spPr bwMode="auto">
                <a:xfrm>
                  <a:off x="5424472" y="4695805"/>
                  <a:ext cx="182560" cy="242886"/>
                </a:xfrm>
                <a:custGeom>
                  <a:avLst/>
                  <a:gdLst>
                    <a:gd name="T0" fmla="*/ 28 w 74"/>
                    <a:gd name="T1" fmla="*/ 76 h 98"/>
                    <a:gd name="T2" fmla="*/ 0 w 74"/>
                    <a:gd name="T3" fmla="*/ 0 h 98"/>
                    <a:gd name="T4" fmla="*/ 74 w 74"/>
                    <a:gd name="T5" fmla="*/ 98 h 98"/>
                    <a:gd name="T6" fmla="*/ 48 w 74"/>
                    <a:gd name="T7" fmla="*/ 89 h 98"/>
                    <a:gd name="T8" fmla="*/ 28 w 74"/>
                    <a:gd name="T9" fmla="*/ 7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98">
                      <a:moveTo>
                        <a:pt x="28" y="76"/>
                      </a:moveTo>
                      <a:cubicBezTo>
                        <a:pt x="19" y="52"/>
                        <a:pt x="10" y="28"/>
                        <a:pt x="0" y="0"/>
                      </a:cubicBezTo>
                      <a:cubicBezTo>
                        <a:pt x="60" y="30"/>
                        <a:pt x="64" y="36"/>
                        <a:pt x="74" y="98"/>
                      </a:cubicBezTo>
                      <a:cubicBezTo>
                        <a:pt x="65" y="95"/>
                        <a:pt x="57" y="92"/>
                        <a:pt x="48" y="89"/>
                      </a:cubicBezTo>
                      <a:cubicBezTo>
                        <a:pt x="42" y="85"/>
                        <a:pt x="35" y="81"/>
                        <a:pt x="28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41" name="Freeform 18"/>
                <p:cNvSpPr/>
                <p:nvPr/>
              </p:nvSpPr>
              <p:spPr bwMode="auto">
                <a:xfrm>
                  <a:off x="1681158" y="4868842"/>
                  <a:ext cx="158750" cy="260350"/>
                </a:xfrm>
                <a:custGeom>
                  <a:avLst/>
                  <a:gdLst>
                    <a:gd name="T0" fmla="*/ 16 w 64"/>
                    <a:gd name="T1" fmla="*/ 105 h 105"/>
                    <a:gd name="T2" fmla="*/ 21 w 64"/>
                    <a:gd name="T3" fmla="*/ 28 h 105"/>
                    <a:gd name="T4" fmla="*/ 64 w 64"/>
                    <a:gd name="T5" fmla="*/ 0 h 105"/>
                    <a:gd name="T6" fmla="*/ 41 w 64"/>
                    <a:gd name="T7" fmla="*/ 79 h 105"/>
                    <a:gd name="T8" fmla="*/ 16 w 64"/>
                    <a:gd name="T9" fmla="*/ 105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4" h="105">
                      <a:moveTo>
                        <a:pt x="16" y="105"/>
                      </a:moveTo>
                      <a:cubicBezTo>
                        <a:pt x="0" y="89"/>
                        <a:pt x="2" y="48"/>
                        <a:pt x="21" y="28"/>
                      </a:cubicBezTo>
                      <a:cubicBezTo>
                        <a:pt x="31" y="17"/>
                        <a:pt x="43" y="7"/>
                        <a:pt x="64" y="0"/>
                      </a:cubicBezTo>
                      <a:cubicBezTo>
                        <a:pt x="56" y="27"/>
                        <a:pt x="48" y="53"/>
                        <a:pt x="41" y="79"/>
                      </a:cubicBezTo>
                      <a:cubicBezTo>
                        <a:pt x="32" y="87"/>
                        <a:pt x="24" y="96"/>
                        <a:pt x="16" y="10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42" name="Freeform 19"/>
                <p:cNvSpPr/>
                <p:nvPr/>
              </p:nvSpPr>
              <p:spPr bwMode="auto">
                <a:xfrm>
                  <a:off x="1881182" y="4903767"/>
                  <a:ext cx="280988" cy="125410"/>
                </a:xfrm>
                <a:custGeom>
                  <a:avLst/>
                  <a:gdLst>
                    <a:gd name="T0" fmla="*/ 31 w 114"/>
                    <a:gd name="T1" fmla="*/ 0 h 51"/>
                    <a:gd name="T2" fmla="*/ 114 w 114"/>
                    <a:gd name="T3" fmla="*/ 0 h 51"/>
                    <a:gd name="T4" fmla="*/ 0 w 114"/>
                    <a:gd name="T5" fmla="*/ 24 h 51"/>
                    <a:gd name="T6" fmla="*/ 31 w 114"/>
                    <a:gd name="T7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51">
                      <a:moveTo>
                        <a:pt x="31" y="0"/>
                      </a:moveTo>
                      <a:cubicBezTo>
                        <a:pt x="58" y="0"/>
                        <a:pt x="85" y="0"/>
                        <a:pt x="114" y="0"/>
                      </a:cubicBezTo>
                      <a:cubicBezTo>
                        <a:pt x="72" y="44"/>
                        <a:pt x="36" y="51"/>
                        <a:pt x="0" y="24"/>
                      </a:cubicBezTo>
                      <a:cubicBezTo>
                        <a:pt x="11" y="16"/>
                        <a:pt x="21" y="8"/>
                        <a:pt x="3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43" name="Freeform 20"/>
                <p:cNvSpPr/>
                <p:nvPr/>
              </p:nvSpPr>
              <p:spPr bwMode="auto">
                <a:xfrm>
                  <a:off x="5291123" y="4883130"/>
                  <a:ext cx="298448" cy="117476"/>
                </a:xfrm>
                <a:custGeom>
                  <a:avLst/>
                  <a:gdLst>
                    <a:gd name="T0" fmla="*/ 82 w 121"/>
                    <a:gd name="T1" fmla="*/ 0 h 47"/>
                    <a:gd name="T2" fmla="*/ 102 w 121"/>
                    <a:gd name="T3" fmla="*/ 13 h 47"/>
                    <a:gd name="T4" fmla="*/ 121 w 121"/>
                    <a:gd name="T5" fmla="*/ 36 h 47"/>
                    <a:gd name="T6" fmla="*/ 0 w 121"/>
                    <a:gd name="T7" fmla="*/ 0 h 47"/>
                    <a:gd name="T8" fmla="*/ 82 w 121"/>
                    <a:gd name="T9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47">
                      <a:moveTo>
                        <a:pt x="82" y="0"/>
                      </a:moveTo>
                      <a:cubicBezTo>
                        <a:pt x="89" y="5"/>
                        <a:pt x="96" y="9"/>
                        <a:pt x="102" y="13"/>
                      </a:cubicBezTo>
                      <a:cubicBezTo>
                        <a:pt x="108" y="20"/>
                        <a:pt x="114" y="27"/>
                        <a:pt x="121" y="36"/>
                      </a:cubicBezTo>
                      <a:cubicBezTo>
                        <a:pt x="78" y="45"/>
                        <a:pt x="39" y="47"/>
                        <a:pt x="0" y="0"/>
                      </a:cubicBezTo>
                      <a:cubicBezTo>
                        <a:pt x="33" y="0"/>
                        <a:pt x="57" y="0"/>
                        <a:pt x="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44" name="Freeform 21"/>
                <p:cNvSpPr/>
                <p:nvPr/>
              </p:nvSpPr>
              <p:spPr bwMode="auto">
                <a:xfrm>
                  <a:off x="1555747" y="7548533"/>
                  <a:ext cx="266700" cy="180975"/>
                </a:xfrm>
                <a:custGeom>
                  <a:avLst/>
                  <a:gdLst>
                    <a:gd name="T0" fmla="*/ 108 w 108"/>
                    <a:gd name="T1" fmla="*/ 56 h 73"/>
                    <a:gd name="T2" fmla="*/ 0 w 108"/>
                    <a:gd name="T3" fmla="*/ 0 h 73"/>
                    <a:gd name="T4" fmla="*/ 77 w 108"/>
                    <a:gd name="T5" fmla="*/ 18 h 73"/>
                    <a:gd name="T6" fmla="*/ 108 w 108"/>
                    <a:gd name="T7" fmla="*/ 56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8" h="73">
                      <a:moveTo>
                        <a:pt x="108" y="56"/>
                      </a:moveTo>
                      <a:cubicBezTo>
                        <a:pt x="66" y="73"/>
                        <a:pt x="35" y="58"/>
                        <a:pt x="0" y="0"/>
                      </a:cubicBezTo>
                      <a:cubicBezTo>
                        <a:pt x="28" y="6"/>
                        <a:pt x="53" y="12"/>
                        <a:pt x="77" y="18"/>
                      </a:cubicBezTo>
                      <a:cubicBezTo>
                        <a:pt x="88" y="31"/>
                        <a:pt x="98" y="43"/>
                        <a:pt x="108" y="5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45" name="Freeform 22"/>
                <p:cNvSpPr/>
                <p:nvPr/>
              </p:nvSpPr>
              <p:spPr bwMode="auto">
                <a:xfrm>
                  <a:off x="1570034" y="5179989"/>
                  <a:ext cx="260350" cy="155574"/>
                </a:xfrm>
                <a:custGeom>
                  <a:avLst/>
                  <a:gdLst>
                    <a:gd name="T0" fmla="*/ 31 w 105"/>
                    <a:gd name="T1" fmla="*/ 15 h 63"/>
                    <a:gd name="T2" fmla="*/ 105 w 105"/>
                    <a:gd name="T3" fmla="*/ 0 h 63"/>
                    <a:gd name="T4" fmla="*/ 16 w 105"/>
                    <a:gd name="T5" fmla="*/ 63 h 63"/>
                    <a:gd name="T6" fmla="*/ 0 w 105"/>
                    <a:gd name="T7" fmla="*/ 53 h 63"/>
                    <a:gd name="T8" fmla="*/ 31 w 105"/>
                    <a:gd name="T9" fmla="*/ 1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63">
                      <a:moveTo>
                        <a:pt x="31" y="15"/>
                      </a:moveTo>
                      <a:cubicBezTo>
                        <a:pt x="55" y="11"/>
                        <a:pt x="79" y="6"/>
                        <a:pt x="105" y="0"/>
                      </a:cubicBezTo>
                      <a:cubicBezTo>
                        <a:pt x="88" y="43"/>
                        <a:pt x="57" y="60"/>
                        <a:pt x="16" y="63"/>
                      </a:cubicBezTo>
                      <a:cubicBezTo>
                        <a:pt x="11" y="63"/>
                        <a:pt x="5" y="56"/>
                        <a:pt x="0" y="53"/>
                      </a:cubicBezTo>
                      <a:cubicBezTo>
                        <a:pt x="10" y="40"/>
                        <a:pt x="20" y="28"/>
                        <a:pt x="3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46" name="Freeform 23"/>
                <p:cNvSpPr/>
                <p:nvPr/>
              </p:nvSpPr>
              <p:spPr bwMode="auto">
                <a:xfrm>
                  <a:off x="4827575" y="8115265"/>
                  <a:ext cx="307974" cy="115888"/>
                </a:xfrm>
                <a:custGeom>
                  <a:avLst/>
                  <a:gdLst>
                    <a:gd name="T0" fmla="*/ 41 w 125"/>
                    <a:gd name="T1" fmla="*/ 0 h 47"/>
                    <a:gd name="T2" fmla="*/ 125 w 125"/>
                    <a:gd name="T3" fmla="*/ 8 h 47"/>
                    <a:gd name="T4" fmla="*/ 0 w 125"/>
                    <a:gd name="T5" fmla="*/ 10 h 47"/>
                    <a:gd name="T6" fmla="*/ 41 w 125"/>
                    <a:gd name="T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5" h="47">
                      <a:moveTo>
                        <a:pt x="41" y="0"/>
                      </a:moveTo>
                      <a:cubicBezTo>
                        <a:pt x="67" y="3"/>
                        <a:pt x="94" y="5"/>
                        <a:pt x="125" y="8"/>
                      </a:cubicBezTo>
                      <a:cubicBezTo>
                        <a:pt x="88" y="46"/>
                        <a:pt x="41" y="47"/>
                        <a:pt x="0" y="10"/>
                      </a:cubicBezTo>
                      <a:cubicBezTo>
                        <a:pt x="14" y="6"/>
                        <a:pt x="27" y="3"/>
                        <a:pt x="4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47" name="Freeform 24"/>
                <p:cNvSpPr/>
                <p:nvPr/>
              </p:nvSpPr>
              <p:spPr bwMode="auto">
                <a:xfrm>
                  <a:off x="4827575" y="7926355"/>
                  <a:ext cx="236537" cy="212723"/>
                </a:xfrm>
                <a:custGeom>
                  <a:avLst/>
                  <a:gdLst>
                    <a:gd name="T0" fmla="*/ 41 w 96"/>
                    <a:gd name="T1" fmla="*/ 76 h 86"/>
                    <a:gd name="T2" fmla="*/ 0 w 96"/>
                    <a:gd name="T3" fmla="*/ 86 h 86"/>
                    <a:gd name="T4" fmla="*/ 96 w 96"/>
                    <a:gd name="T5" fmla="*/ 0 h 86"/>
                    <a:gd name="T6" fmla="*/ 41 w 96"/>
                    <a:gd name="T7" fmla="*/ 7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6">
                      <a:moveTo>
                        <a:pt x="41" y="76"/>
                      </a:moveTo>
                      <a:cubicBezTo>
                        <a:pt x="27" y="79"/>
                        <a:pt x="14" y="82"/>
                        <a:pt x="0" y="86"/>
                      </a:cubicBezTo>
                      <a:cubicBezTo>
                        <a:pt x="7" y="37"/>
                        <a:pt x="27" y="18"/>
                        <a:pt x="96" y="0"/>
                      </a:cubicBezTo>
                      <a:cubicBezTo>
                        <a:pt x="75" y="29"/>
                        <a:pt x="58" y="53"/>
                        <a:pt x="41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48" name="Freeform 25"/>
                <p:cNvSpPr/>
                <p:nvPr/>
              </p:nvSpPr>
              <p:spPr bwMode="auto">
                <a:xfrm>
                  <a:off x="2406644" y="7929528"/>
                  <a:ext cx="244475" cy="209550"/>
                </a:xfrm>
                <a:custGeom>
                  <a:avLst/>
                  <a:gdLst>
                    <a:gd name="T0" fmla="*/ 63 w 99"/>
                    <a:gd name="T1" fmla="*/ 72 h 85"/>
                    <a:gd name="T2" fmla="*/ 0 w 99"/>
                    <a:gd name="T3" fmla="*/ 0 h 85"/>
                    <a:gd name="T4" fmla="*/ 97 w 99"/>
                    <a:gd name="T5" fmla="*/ 85 h 85"/>
                    <a:gd name="T6" fmla="*/ 63 w 99"/>
                    <a:gd name="T7" fmla="*/ 7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9" h="85">
                      <a:moveTo>
                        <a:pt x="63" y="72"/>
                      </a:moveTo>
                      <a:cubicBezTo>
                        <a:pt x="44" y="50"/>
                        <a:pt x="26" y="29"/>
                        <a:pt x="0" y="0"/>
                      </a:cubicBezTo>
                      <a:cubicBezTo>
                        <a:pt x="72" y="15"/>
                        <a:pt x="99" y="42"/>
                        <a:pt x="97" y="85"/>
                      </a:cubicBezTo>
                      <a:cubicBezTo>
                        <a:pt x="86" y="81"/>
                        <a:pt x="75" y="76"/>
                        <a:pt x="63" y="7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49" name="Freeform 26"/>
                <p:cNvSpPr/>
                <p:nvPr/>
              </p:nvSpPr>
              <p:spPr bwMode="auto">
                <a:xfrm>
                  <a:off x="6165834" y="6626196"/>
                  <a:ext cx="165100" cy="273049"/>
                </a:xfrm>
                <a:custGeom>
                  <a:avLst/>
                  <a:gdLst>
                    <a:gd name="T0" fmla="*/ 0 w 67"/>
                    <a:gd name="T1" fmla="*/ 87 h 110"/>
                    <a:gd name="T2" fmla="*/ 3 w 67"/>
                    <a:gd name="T3" fmla="*/ 63 h 110"/>
                    <a:gd name="T4" fmla="*/ 63 w 67"/>
                    <a:gd name="T5" fmla="*/ 0 h 110"/>
                    <a:gd name="T6" fmla="*/ 0 w 67"/>
                    <a:gd name="T7" fmla="*/ 110 h 110"/>
                    <a:gd name="T8" fmla="*/ 0 w 67"/>
                    <a:gd name="T9" fmla="*/ 87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110">
                      <a:moveTo>
                        <a:pt x="0" y="87"/>
                      </a:moveTo>
                      <a:cubicBezTo>
                        <a:pt x="1" y="79"/>
                        <a:pt x="2" y="71"/>
                        <a:pt x="3" y="63"/>
                      </a:cubicBezTo>
                      <a:cubicBezTo>
                        <a:pt x="21" y="44"/>
                        <a:pt x="40" y="24"/>
                        <a:pt x="63" y="0"/>
                      </a:cubicBezTo>
                      <a:cubicBezTo>
                        <a:pt x="67" y="56"/>
                        <a:pt x="43" y="87"/>
                        <a:pt x="0" y="110"/>
                      </a:cubicBezTo>
                      <a:cubicBezTo>
                        <a:pt x="0" y="101"/>
                        <a:pt x="0" y="94"/>
                        <a:pt x="0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50" name="Freeform 27"/>
                <p:cNvSpPr/>
                <p:nvPr/>
              </p:nvSpPr>
              <p:spPr bwMode="auto">
                <a:xfrm>
                  <a:off x="1135061" y="5919762"/>
                  <a:ext cx="150812" cy="296860"/>
                </a:xfrm>
                <a:custGeom>
                  <a:avLst/>
                  <a:gdLst>
                    <a:gd name="T0" fmla="*/ 45 w 61"/>
                    <a:gd name="T1" fmla="*/ 119 h 120"/>
                    <a:gd name="T2" fmla="*/ 20 w 61"/>
                    <a:gd name="T3" fmla="*/ 0 h 120"/>
                    <a:gd name="T4" fmla="*/ 45 w 61"/>
                    <a:gd name="T5" fmla="*/ 120 h 120"/>
                    <a:gd name="T6" fmla="*/ 45 w 61"/>
                    <a:gd name="T7" fmla="*/ 119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1" h="120">
                      <a:moveTo>
                        <a:pt x="45" y="119"/>
                      </a:moveTo>
                      <a:cubicBezTo>
                        <a:pt x="10" y="85"/>
                        <a:pt x="0" y="45"/>
                        <a:pt x="20" y="0"/>
                      </a:cubicBezTo>
                      <a:cubicBezTo>
                        <a:pt x="61" y="33"/>
                        <a:pt x="53" y="76"/>
                        <a:pt x="45" y="120"/>
                      </a:cubicBezTo>
                      <a:lnTo>
                        <a:pt x="45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51" name="Freeform 28"/>
                <p:cNvSpPr/>
                <p:nvPr/>
              </p:nvSpPr>
              <p:spPr bwMode="auto">
                <a:xfrm>
                  <a:off x="5427648" y="7565993"/>
                  <a:ext cx="182560" cy="271461"/>
                </a:xfrm>
                <a:custGeom>
                  <a:avLst/>
                  <a:gdLst>
                    <a:gd name="T0" fmla="*/ 21 w 74"/>
                    <a:gd name="T1" fmla="*/ 110 h 110"/>
                    <a:gd name="T2" fmla="*/ 30 w 74"/>
                    <a:gd name="T3" fmla="*/ 32 h 110"/>
                    <a:gd name="T4" fmla="*/ 64 w 74"/>
                    <a:gd name="T5" fmla="*/ 0 h 110"/>
                    <a:gd name="T6" fmla="*/ 74 w 74"/>
                    <a:gd name="T7" fmla="*/ 6 h 110"/>
                    <a:gd name="T8" fmla="*/ 40 w 74"/>
                    <a:gd name="T9" fmla="*/ 91 h 110"/>
                    <a:gd name="T10" fmla="*/ 21 w 74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110">
                      <a:moveTo>
                        <a:pt x="21" y="110"/>
                      </a:moveTo>
                      <a:cubicBezTo>
                        <a:pt x="0" y="82"/>
                        <a:pt x="14" y="55"/>
                        <a:pt x="30" y="32"/>
                      </a:cubicBezTo>
                      <a:cubicBezTo>
                        <a:pt x="38" y="19"/>
                        <a:pt x="52" y="11"/>
                        <a:pt x="64" y="0"/>
                      </a:cubicBezTo>
                      <a:cubicBezTo>
                        <a:pt x="68" y="2"/>
                        <a:pt x="71" y="4"/>
                        <a:pt x="74" y="6"/>
                      </a:cubicBezTo>
                      <a:cubicBezTo>
                        <a:pt x="63" y="34"/>
                        <a:pt x="51" y="63"/>
                        <a:pt x="40" y="91"/>
                      </a:cubicBezTo>
                      <a:cubicBezTo>
                        <a:pt x="33" y="98"/>
                        <a:pt x="27" y="104"/>
                        <a:pt x="21" y="1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52" name="Freeform 29"/>
                <p:cNvSpPr/>
                <p:nvPr/>
              </p:nvSpPr>
              <p:spPr bwMode="auto">
                <a:xfrm>
                  <a:off x="5802298" y="5041879"/>
                  <a:ext cx="136525" cy="247648"/>
                </a:xfrm>
                <a:custGeom>
                  <a:avLst/>
                  <a:gdLst>
                    <a:gd name="T0" fmla="*/ 28 w 55"/>
                    <a:gd name="T1" fmla="*/ 88 h 100"/>
                    <a:gd name="T2" fmla="*/ 0 w 55"/>
                    <a:gd name="T3" fmla="*/ 0 h 100"/>
                    <a:gd name="T4" fmla="*/ 53 w 55"/>
                    <a:gd name="T5" fmla="*/ 96 h 100"/>
                    <a:gd name="T6" fmla="*/ 39 w 55"/>
                    <a:gd name="T7" fmla="*/ 100 h 100"/>
                    <a:gd name="T8" fmla="*/ 28 w 55"/>
                    <a:gd name="T9" fmla="*/ 8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5" h="100">
                      <a:moveTo>
                        <a:pt x="28" y="88"/>
                      </a:moveTo>
                      <a:cubicBezTo>
                        <a:pt x="19" y="59"/>
                        <a:pt x="9" y="29"/>
                        <a:pt x="0" y="0"/>
                      </a:cubicBezTo>
                      <a:cubicBezTo>
                        <a:pt x="50" y="18"/>
                        <a:pt x="55" y="56"/>
                        <a:pt x="53" y="96"/>
                      </a:cubicBezTo>
                      <a:cubicBezTo>
                        <a:pt x="52" y="98"/>
                        <a:pt x="44" y="99"/>
                        <a:pt x="39" y="100"/>
                      </a:cubicBezTo>
                      <a:cubicBezTo>
                        <a:pt x="35" y="96"/>
                        <a:pt x="32" y="92"/>
                        <a:pt x="28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53" name="Freeform 30"/>
                <p:cNvSpPr/>
                <p:nvPr/>
              </p:nvSpPr>
              <p:spPr bwMode="auto">
                <a:xfrm>
                  <a:off x="5611797" y="7405658"/>
                  <a:ext cx="123826" cy="279399"/>
                </a:xfrm>
                <a:custGeom>
                  <a:avLst/>
                  <a:gdLst>
                    <a:gd name="T0" fmla="*/ 39 w 50"/>
                    <a:gd name="T1" fmla="*/ 87 h 113"/>
                    <a:gd name="T2" fmla="*/ 11 w 50"/>
                    <a:gd name="T3" fmla="*/ 113 h 113"/>
                    <a:gd name="T4" fmla="*/ 50 w 50"/>
                    <a:gd name="T5" fmla="*/ 0 h 113"/>
                    <a:gd name="T6" fmla="*/ 50 w 50"/>
                    <a:gd name="T7" fmla="*/ 76 h 113"/>
                    <a:gd name="T8" fmla="*/ 39 w 50"/>
                    <a:gd name="T9" fmla="*/ 87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3">
                      <a:moveTo>
                        <a:pt x="39" y="87"/>
                      </a:moveTo>
                      <a:cubicBezTo>
                        <a:pt x="30" y="95"/>
                        <a:pt x="22" y="103"/>
                        <a:pt x="11" y="113"/>
                      </a:cubicBezTo>
                      <a:cubicBezTo>
                        <a:pt x="0" y="66"/>
                        <a:pt x="10" y="30"/>
                        <a:pt x="50" y="0"/>
                      </a:cubicBezTo>
                      <a:cubicBezTo>
                        <a:pt x="50" y="27"/>
                        <a:pt x="50" y="52"/>
                        <a:pt x="50" y="76"/>
                      </a:cubicBezTo>
                      <a:cubicBezTo>
                        <a:pt x="46" y="80"/>
                        <a:pt x="43" y="83"/>
                        <a:pt x="39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54" name="Freeform 31"/>
                <p:cNvSpPr/>
                <p:nvPr/>
              </p:nvSpPr>
              <p:spPr bwMode="auto">
                <a:xfrm>
                  <a:off x="1430333" y="7340570"/>
                  <a:ext cx="236537" cy="200024"/>
                </a:xfrm>
                <a:custGeom>
                  <a:avLst/>
                  <a:gdLst>
                    <a:gd name="T0" fmla="*/ 96 w 96"/>
                    <a:gd name="T1" fmla="*/ 69 h 81"/>
                    <a:gd name="T2" fmla="*/ 0 w 96"/>
                    <a:gd name="T3" fmla="*/ 0 h 81"/>
                    <a:gd name="T4" fmla="*/ 85 w 96"/>
                    <a:gd name="T5" fmla="*/ 48 h 81"/>
                    <a:gd name="T6" fmla="*/ 96 w 96"/>
                    <a:gd name="T7" fmla="*/ 69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6" h="81">
                      <a:moveTo>
                        <a:pt x="96" y="69"/>
                      </a:moveTo>
                      <a:cubicBezTo>
                        <a:pt x="55" y="81"/>
                        <a:pt x="25" y="63"/>
                        <a:pt x="0" y="0"/>
                      </a:cubicBezTo>
                      <a:cubicBezTo>
                        <a:pt x="28" y="16"/>
                        <a:pt x="57" y="32"/>
                        <a:pt x="85" y="48"/>
                      </a:cubicBezTo>
                      <a:cubicBezTo>
                        <a:pt x="89" y="55"/>
                        <a:pt x="92" y="62"/>
                        <a:pt x="96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55" name="Freeform 32"/>
                <p:cNvSpPr/>
                <p:nvPr/>
              </p:nvSpPr>
              <p:spPr bwMode="auto">
                <a:xfrm>
                  <a:off x="2130418" y="8018429"/>
                  <a:ext cx="279399" cy="123825"/>
                </a:xfrm>
                <a:custGeom>
                  <a:avLst/>
                  <a:gdLst>
                    <a:gd name="T0" fmla="*/ 80 w 113"/>
                    <a:gd name="T1" fmla="*/ 0 h 50"/>
                    <a:gd name="T2" fmla="*/ 113 w 113"/>
                    <a:gd name="T3" fmla="*/ 17 h 50"/>
                    <a:gd name="T4" fmla="*/ 42 w 113"/>
                    <a:gd name="T5" fmla="*/ 37 h 50"/>
                    <a:gd name="T6" fmla="*/ 0 w 113"/>
                    <a:gd name="T7" fmla="*/ 5 h 50"/>
                    <a:gd name="T8" fmla="*/ 80 w 113"/>
                    <a:gd name="T9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0">
                      <a:moveTo>
                        <a:pt x="80" y="0"/>
                      </a:moveTo>
                      <a:cubicBezTo>
                        <a:pt x="91" y="6"/>
                        <a:pt x="102" y="11"/>
                        <a:pt x="113" y="17"/>
                      </a:cubicBezTo>
                      <a:cubicBezTo>
                        <a:pt x="98" y="50"/>
                        <a:pt x="67" y="40"/>
                        <a:pt x="42" y="37"/>
                      </a:cubicBezTo>
                      <a:cubicBezTo>
                        <a:pt x="27" y="35"/>
                        <a:pt x="13" y="22"/>
                        <a:pt x="0" y="5"/>
                      </a:cubicBezTo>
                      <a:cubicBezTo>
                        <a:pt x="26" y="3"/>
                        <a:pt x="53" y="2"/>
                        <a:pt x="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56" name="Freeform 33"/>
                <p:cNvSpPr/>
                <p:nvPr/>
              </p:nvSpPr>
              <p:spPr bwMode="auto">
                <a:xfrm>
                  <a:off x="1160460" y="6642071"/>
                  <a:ext cx="168273" cy="254001"/>
                </a:xfrm>
                <a:custGeom>
                  <a:avLst/>
                  <a:gdLst>
                    <a:gd name="T0" fmla="*/ 63 w 68"/>
                    <a:gd name="T1" fmla="*/ 103 h 103"/>
                    <a:gd name="T2" fmla="*/ 0 w 68"/>
                    <a:gd name="T3" fmla="*/ 0 h 103"/>
                    <a:gd name="T4" fmla="*/ 68 w 68"/>
                    <a:gd name="T5" fmla="*/ 70 h 103"/>
                    <a:gd name="T6" fmla="*/ 63 w 68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8" h="103">
                      <a:moveTo>
                        <a:pt x="63" y="103"/>
                      </a:moveTo>
                      <a:cubicBezTo>
                        <a:pt x="17" y="87"/>
                        <a:pt x="8" y="73"/>
                        <a:pt x="0" y="0"/>
                      </a:cubicBezTo>
                      <a:cubicBezTo>
                        <a:pt x="26" y="27"/>
                        <a:pt x="47" y="49"/>
                        <a:pt x="68" y="70"/>
                      </a:cubicBezTo>
                      <a:cubicBezTo>
                        <a:pt x="66" y="81"/>
                        <a:pt x="65" y="92"/>
                        <a:pt x="63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57" name="Freeform 34"/>
                <p:cNvSpPr/>
                <p:nvPr/>
              </p:nvSpPr>
              <p:spPr bwMode="auto">
                <a:xfrm>
                  <a:off x="1908169" y="7907306"/>
                  <a:ext cx="306386" cy="120649"/>
                </a:xfrm>
                <a:custGeom>
                  <a:avLst/>
                  <a:gdLst>
                    <a:gd name="T0" fmla="*/ 124 w 124"/>
                    <a:gd name="T1" fmla="*/ 22 h 49"/>
                    <a:gd name="T2" fmla="*/ 0 w 124"/>
                    <a:gd name="T3" fmla="*/ 0 h 49"/>
                    <a:gd name="T4" fmla="*/ 87 w 124"/>
                    <a:gd name="T5" fmla="*/ 0 h 49"/>
                    <a:gd name="T6" fmla="*/ 124 w 124"/>
                    <a:gd name="T7" fmla="*/ 2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49">
                      <a:moveTo>
                        <a:pt x="124" y="22"/>
                      </a:moveTo>
                      <a:cubicBezTo>
                        <a:pt x="86" y="49"/>
                        <a:pt x="56" y="45"/>
                        <a:pt x="0" y="0"/>
                      </a:cubicBezTo>
                      <a:cubicBezTo>
                        <a:pt x="33" y="0"/>
                        <a:pt x="60" y="0"/>
                        <a:pt x="87" y="0"/>
                      </a:cubicBezTo>
                      <a:cubicBezTo>
                        <a:pt x="99" y="7"/>
                        <a:pt x="112" y="15"/>
                        <a:pt x="124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58" name="Freeform 35"/>
                <p:cNvSpPr/>
                <p:nvPr/>
              </p:nvSpPr>
              <p:spPr bwMode="auto">
                <a:xfrm>
                  <a:off x="2036759" y="7713632"/>
                  <a:ext cx="192086" cy="247648"/>
                </a:xfrm>
                <a:custGeom>
                  <a:avLst/>
                  <a:gdLst>
                    <a:gd name="T0" fmla="*/ 72 w 78"/>
                    <a:gd name="T1" fmla="*/ 100 h 100"/>
                    <a:gd name="T2" fmla="*/ 35 w 78"/>
                    <a:gd name="T3" fmla="*/ 78 h 100"/>
                    <a:gd name="T4" fmla="*/ 0 w 78"/>
                    <a:gd name="T5" fmla="*/ 0 h 100"/>
                    <a:gd name="T6" fmla="*/ 72 w 78"/>
                    <a:gd name="T7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100">
                      <a:moveTo>
                        <a:pt x="72" y="100"/>
                      </a:moveTo>
                      <a:cubicBezTo>
                        <a:pt x="60" y="93"/>
                        <a:pt x="47" y="85"/>
                        <a:pt x="35" y="78"/>
                      </a:cubicBezTo>
                      <a:cubicBezTo>
                        <a:pt x="24" y="53"/>
                        <a:pt x="13" y="29"/>
                        <a:pt x="0" y="0"/>
                      </a:cubicBezTo>
                      <a:cubicBezTo>
                        <a:pt x="60" y="23"/>
                        <a:pt x="78" y="51"/>
                        <a:pt x="7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59" name="Freeform 36"/>
                <p:cNvSpPr/>
                <p:nvPr/>
              </p:nvSpPr>
              <p:spPr bwMode="auto">
                <a:xfrm>
                  <a:off x="1835146" y="4718030"/>
                  <a:ext cx="206374" cy="244474"/>
                </a:xfrm>
                <a:custGeom>
                  <a:avLst/>
                  <a:gdLst>
                    <a:gd name="T0" fmla="*/ 50 w 84"/>
                    <a:gd name="T1" fmla="*/ 75 h 99"/>
                    <a:gd name="T2" fmla="*/ 19 w 84"/>
                    <a:gd name="T3" fmla="*/ 99 h 99"/>
                    <a:gd name="T4" fmla="*/ 38 w 84"/>
                    <a:gd name="T5" fmla="*/ 22 h 99"/>
                    <a:gd name="T6" fmla="*/ 84 w 84"/>
                    <a:gd name="T7" fmla="*/ 0 h 99"/>
                    <a:gd name="T8" fmla="*/ 50 w 84"/>
                    <a:gd name="T9" fmla="*/ 75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99">
                      <a:moveTo>
                        <a:pt x="50" y="75"/>
                      </a:moveTo>
                      <a:cubicBezTo>
                        <a:pt x="40" y="83"/>
                        <a:pt x="30" y="91"/>
                        <a:pt x="19" y="99"/>
                      </a:cubicBezTo>
                      <a:cubicBezTo>
                        <a:pt x="0" y="67"/>
                        <a:pt x="20" y="44"/>
                        <a:pt x="38" y="22"/>
                      </a:cubicBezTo>
                      <a:cubicBezTo>
                        <a:pt x="48" y="11"/>
                        <a:pt x="64" y="4"/>
                        <a:pt x="84" y="0"/>
                      </a:cubicBezTo>
                      <a:cubicBezTo>
                        <a:pt x="73" y="25"/>
                        <a:pt x="62" y="50"/>
                        <a:pt x="5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60" name="Freeform 37"/>
                <p:cNvSpPr/>
                <p:nvPr/>
              </p:nvSpPr>
              <p:spPr bwMode="auto">
                <a:xfrm>
                  <a:off x="1241423" y="6402362"/>
                  <a:ext cx="176211" cy="273049"/>
                </a:xfrm>
                <a:custGeom>
                  <a:avLst/>
                  <a:gdLst>
                    <a:gd name="T0" fmla="*/ 23 w 71"/>
                    <a:gd name="T1" fmla="*/ 111 h 111"/>
                    <a:gd name="T2" fmla="*/ 52 w 71"/>
                    <a:gd name="T3" fmla="*/ 0 h 111"/>
                    <a:gd name="T4" fmla="*/ 23 w 71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1" h="111">
                      <a:moveTo>
                        <a:pt x="23" y="111"/>
                      </a:moveTo>
                      <a:cubicBezTo>
                        <a:pt x="0" y="63"/>
                        <a:pt x="24" y="31"/>
                        <a:pt x="52" y="0"/>
                      </a:cubicBezTo>
                      <a:cubicBezTo>
                        <a:pt x="71" y="46"/>
                        <a:pt x="68" y="57"/>
                        <a:pt x="23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61" name="Freeform 38"/>
                <p:cNvSpPr/>
                <p:nvPr/>
              </p:nvSpPr>
              <p:spPr bwMode="auto">
                <a:xfrm>
                  <a:off x="1720847" y="5022828"/>
                  <a:ext cx="274635" cy="142874"/>
                </a:xfrm>
                <a:custGeom>
                  <a:avLst/>
                  <a:gdLst>
                    <a:gd name="T0" fmla="*/ 0 w 111"/>
                    <a:gd name="T1" fmla="*/ 43 h 58"/>
                    <a:gd name="T2" fmla="*/ 25 w 111"/>
                    <a:gd name="T3" fmla="*/ 17 h 58"/>
                    <a:gd name="T4" fmla="*/ 111 w 111"/>
                    <a:gd name="T5" fmla="*/ 0 h 58"/>
                    <a:gd name="T6" fmla="*/ 5 w 111"/>
                    <a:gd name="T7" fmla="*/ 53 h 58"/>
                    <a:gd name="T8" fmla="*/ 0 w 111"/>
                    <a:gd name="T9" fmla="*/ 43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58">
                      <a:moveTo>
                        <a:pt x="0" y="43"/>
                      </a:moveTo>
                      <a:cubicBezTo>
                        <a:pt x="8" y="34"/>
                        <a:pt x="16" y="25"/>
                        <a:pt x="25" y="17"/>
                      </a:cubicBezTo>
                      <a:cubicBezTo>
                        <a:pt x="51" y="12"/>
                        <a:pt x="77" y="6"/>
                        <a:pt x="111" y="0"/>
                      </a:cubicBezTo>
                      <a:cubicBezTo>
                        <a:pt x="83" y="47"/>
                        <a:pt x="47" y="58"/>
                        <a:pt x="5" y="53"/>
                      </a:cubicBezTo>
                      <a:cubicBezTo>
                        <a:pt x="3" y="53"/>
                        <a:pt x="2" y="46"/>
                        <a:pt x="0" y="4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62" name="Freeform 39"/>
                <p:cNvSpPr/>
                <p:nvPr/>
              </p:nvSpPr>
              <p:spPr bwMode="auto">
                <a:xfrm>
                  <a:off x="5672123" y="7548532"/>
                  <a:ext cx="250824" cy="158750"/>
                </a:xfrm>
                <a:custGeom>
                  <a:avLst/>
                  <a:gdLst>
                    <a:gd name="T0" fmla="*/ 15 w 102"/>
                    <a:gd name="T1" fmla="*/ 29 h 64"/>
                    <a:gd name="T2" fmla="*/ 26 w 102"/>
                    <a:gd name="T3" fmla="*/ 18 h 64"/>
                    <a:gd name="T4" fmla="*/ 102 w 102"/>
                    <a:gd name="T5" fmla="*/ 0 h 64"/>
                    <a:gd name="T6" fmla="*/ 0 w 102"/>
                    <a:gd name="T7" fmla="*/ 63 h 64"/>
                    <a:gd name="T8" fmla="*/ 15 w 102"/>
                    <a:gd name="T9" fmla="*/ 2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64">
                      <a:moveTo>
                        <a:pt x="15" y="29"/>
                      </a:moveTo>
                      <a:cubicBezTo>
                        <a:pt x="19" y="25"/>
                        <a:pt x="22" y="22"/>
                        <a:pt x="26" y="18"/>
                      </a:cubicBezTo>
                      <a:cubicBezTo>
                        <a:pt x="50" y="12"/>
                        <a:pt x="74" y="6"/>
                        <a:pt x="102" y="0"/>
                      </a:cubicBezTo>
                      <a:cubicBezTo>
                        <a:pt x="81" y="47"/>
                        <a:pt x="47" y="64"/>
                        <a:pt x="0" y="63"/>
                      </a:cubicBezTo>
                      <a:cubicBezTo>
                        <a:pt x="5" y="51"/>
                        <a:pt x="10" y="40"/>
                        <a:pt x="15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63" name="Freeform 40"/>
                <p:cNvSpPr/>
                <p:nvPr/>
              </p:nvSpPr>
              <p:spPr bwMode="auto">
                <a:xfrm>
                  <a:off x="5272074" y="7897780"/>
                  <a:ext cx="293687" cy="134936"/>
                </a:xfrm>
                <a:custGeom>
                  <a:avLst/>
                  <a:gdLst>
                    <a:gd name="T0" fmla="*/ 0 w 119"/>
                    <a:gd name="T1" fmla="*/ 27 h 55"/>
                    <a:gd name="T2" fmla="*/ 45 w 119"/>
                    <a:gd name="T3" fmla="*/ 0 h 55"/>
                    <a:gd name="T4" fmla="*/ 119 w 119"/>
                    <a:gd name="T5" fmla="*/ 0 h 55"/>
                    <a:gd name="T6" fmla="*/ 0 w 119"/>
                    <a:gd name="T7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9" h="55">
                      <a:moveTo>
                        <a:pt x="0" y="27"/>
                      </a:moveTo>
                      <a:cubicBezTo>
                        <a:pt x="15" y="18"/>
                        <a:pt x="30" y="9"/>
                        <a:pt x="45" y="0"/>
                      </a:cubicBezTo>
                      <a:cubicBezTo>
                        <a:pt x="68" y="0"/>
                        <a:pt x="91" y="0"/>
                        <a:pt x="119" y="0"/>
                      </a:cubicBezTo>
                      <a:cubicBezTo>
                        <a:pt x="74" y="48"/>
                        <a:pt x="39" y="55"/>
                        <a:pt x="0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64" name="Freeform 41"/>
                <p:cNvSpPr/>
                <p:nvPr/>
              </p:nvSpPr>
              <p:spPr bwMode="auto">
                <a:xfrm>
                  <a:off x="1392236" y="5240316"/>
                  <a:ext cx="109538" cy="279399"/>
                </a:xfrm>
                <a:custGeom>
                  <a:avLst/>
                  <a:gdLst>
                    <a:gd name="T0" fmla="*/ 32 w 44"/>
                    <a:gd name="T1" fmla="*/ 100 h 113"/>
                    <a:gd name="T2" fmla="*/ 14 w 44"/>
                    <a:gd name="T3" fmla="*/ 113 h 113"/>
                    <a:gd name="T4" fmla="*/ 44 w 44"/>
                    <a:gd name="T5" fmla="*/ 0 h 113"/>
                    <a:gd name="T6" fmla="*/ 39 w 44"/>
                    <a:gd name="T7" fmla="*/ 88 h 113"/>
                    <a:gd name="T8" fmla="*/ 32 w 44"/>
                    <a:gd name="T9" fmla="*/ 100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113">
                      <a:moveTo>
                        <a:pt x="32" y="100"/>
                      </a:moveTo>
                      <a:cubicBezTo>
                        <a:pt x="26" y="104"/>
                        <a:pt x="20" y="108"/>
                        <a:pt x="14" y="113"/>
                      </a:cubicBezTo>
                      <a:cubicBezTo>
                        <a:pt x="0" y="47"/>
                        <a:pt x="0" y="47"/>
                        <a:pt x="44" y="0"/>
                      </a:cubicBezTo>
                      <a:cubicBezTo>
                        <a:pt x="43" y="29"/>
                        <a:pt x="41" y="59"/>
                        <a:pt x="39" y="88"/>
                      </a:cubicBezTo>
                      <a:cubicBezTo>
                        <a:pt x="36" y="92"/>
                        <a:pt x="34" y="96"/>
                        <a:pt x="32" y="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65" name="Freeform 42"/>
                <p:cNvSpPr/>
                <p:nvPr/>
              </p:nvSpPr>
              <p:spPr bwMode="auto">
                <a:xfrm>
                  <a:off x="2333619" y="8107330"/>
                  <a:ext cx="312736" cy="119061"/>
                </a:xfrm>
                <a:custGeom>
                  <a:avLst/>
                  <a:gdLst>
                    <a:gd name="T0" fmla="*/ 93 w 127"/>
                    <a:gd name="T1" fmla="*/ 0 h 48"/>
                    <a:gd name="T2" fmla="*/ 127 w 127"/>
                    <a:gd name="T3" fmla="*/ 13 h 48"/>
                    <a:gd name="T4" fmla="*/ 0 w 127"/>
                    <a:gd name="T5" fmla="*/ 14 h 48"/>
                    <a:gd name="T6" fmla="*/ 93 w 127"/>
                    <a:gd name="T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7" h="48">
                      <a:moveTo>
                        <a:pt x="93" y="0"/>
                      </a:moveTo>
                      <a:cubicBezTo>
                        <a:pt x="105" y="4"/>
                        <a:pt x="116" y="9"/>
                        <a:pt x="127" y="13"/>
                      </a:cubicBezTo>
                      <a:cubicBezTo>
                        <a:pt x="94" y="46"/>
                        <a:pt x="61" y="48"/>
                        <a:pt x="0" y="14"/>
                      </a:cubicBezTo>
                      <a:cubicBezTo>
                        <a:pt x="38" y="8"/>
                        <a:pt x="65" y="4"/>
                        <a:pt x="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66" name="Freeform 43"/>
                <p:cNvSpPr/>
                <p:nvPr/>
              </p:nvSpPr>
              <p:spPr bwMode="auto">
                <a:xfrm>
                  <a:off x="1343020" y="5551466"/>
                  <a:ext cx="234949" cy="207962"/>
                </a:xfrm>
                <a:custGeom>
                  <a:avLst/>
                  <a:gdLst>
                    <a:gd name="T0" fmla="*/ 0 w 95"/>
                    <a:gd name="T1" fmla="*/ 84 h 84"/>
                    <a:gd name="T2" fmla="*/ 95 w 95"/>
                    <a:gd name="T3" fmla="*/ 0 h 84"/>
                    <a:gd name="T4" fmla="*/ 1 w 95"/>
                    <a:gd name="T5" fmla="*/ 83 h 84"/>
                    <a:gd name="T6" fmla="*/ 0 w 95"/>
                    <a:gd name="T7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5" h="84">
                      <a:moveTo>
                        <a:pt x="0" y="84"/>
                      </a:moveTo>
                      <a:cubicBezTo>
                        <a:pt x="50" y="13"/>
                        <a:pt x="50" y="13"/>
                        <a:pt x="95" y="0"/>
                      </a:cubicBezTo>
                      <a:cubicBezTo>
                        <a:pt x="83" y="52"/>
                        <a:pt x="50" y="76"/>
                        <a:pt x="1" y="83"/>
                      </a:cubicBezTo>
                      <a:lnTo>
                        <a:pt x="0" y="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67" name="Freeform 44"/>
                <p:cNvSpPr/>
                <p:nvPr/>
              </p:nvSpPr>
              <p:spPr bwMode="auto">
                <a:xfrm>
                  <a:off x="6210284" y="5894364"/>
                  <a:ext cx="134937" cy="287337"/>
                </a:xfrm>
                <a:custGeom>
                  <a:avLst/>
                  <a:gdLst>
                    <a:gd name="T0" fmla="*/ 0 w 55"/>
                    <a:gd name="T1" fmla="*/ 113 h 116"/>
                    <a:gd name="T2" fmla="*/ 20 w 55"/>
                    <a:gd name="T3" fmla="*/ 0 h 116"/>
                    <a:gd name="T4" fmla="*/ 16 w 55"/>
                    <a:gd name="T5" fmla="*/ 116 h 116"/>
                    <a:gd name="T6" fmla="*/ 0 w 55"/>
                    <a:gd name="T7" fmla="*/ 11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116">
                      <a:moveTo>
                        <a:pt x="0" y="113"/>
                      </a:moveTo>
                      <a:cubicBezTo>
                        <a:pt x="6" y="76"/>
                        <a:pt x="13" y="38"/>
                        <a:pt x="20" y="0"/>
                      </a:cubicBezTo>
                      <a:cubicBezTo>
                        <a:pt x="55" y="44"/>
                        <a:pt x="45" y="82"/>
                        <a:pt x="16" y="116"/>
                      </a:cubicBezTo>
                      <a:cubicBezTo>
                        <a:pt x="10" y="115"/>
                        <a:pt x="5" y="114"/>
                        <a:pt x="0" y="1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68" name="Freeform 45"/>
                <p:cNvSpPr/>
                <p:nvPr/>
              </p:nvSpPr>
              <p:spPr bwMode="auto">
                <a:xfrm>
                  <a:off x="1863721" y="7570757"/>
                  <a:ext cx="168273" cy="282575"/>
                </a:xfrm>
                <a:custGeom>
                  <a:avLst/>
                  <a:gdLst>
                    <a:gd name="T0" fmla="*/ 68 w 68"/>
                    <a:gd name="T1" fmla="*/ 114 h 114"/>
                    <a:gd name="T2" fmla="*/ 11 w 68"/>
                    <a:gd name="T3" fmla="*/ 0 h 114"/>
                    <a:gd name="T4" fmla="*/ 68 w 68"/>
                    <a:gd name="T5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14">
                      <a:moveTo>
                        <a:pt x="68" y="114"/>
                      </a:moveTo>
                      <a:cubicBezTo>
                        <a:pt x="35" y="84"/>
                        <a:pt x="0" y="53"/>
                        <a:pt x="11" y="0"/>
                      </a:cubicBezTo>
                      <a:cubicBezTo>
                        <a:pt x="62" y="23"/>
                        <a:pt x="66" y="68"/>
                        <a:pt x="68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69" name="Freeform 46"/>
                <p:cNvSpPr/>
                <p:nvPr/>
              </p:nvSpPr>
              <p:spPr bwMode="auto">
                <a:xfrm>
                  <a:off x="1209672" y="5675288"/>
                  <a:ext cx="123826" cy="293686"/>
                </a:xfrm>
                <a:custGeom>
                  <a:avLst/>
                  <a:gdLst>
                    <a:gd name="T0" fmla="*/ 33 w 50"/>
                    <a:gd name="T1" fmla="*/ 118 h 119"/>
                    <a:gd name="T2" fmla="*/ 3 w 50"/>
                    <a:gd name="T3" fmla="*/ 43 h 119"/>
                    <a:gd name="T4" fmla="*/ 16 w 50"/>
                    <a:gd name="T5" fmla="*/ 0 h 119"/>
                    <a:gd name="T6" fmla="*/ 32 w 50"/>
                    <a:gd name="T7" fmla="*/ 119 h 119"/>
                    <a:gd name="T8" fmla="*/ 33 w 50"/>
                    <a:gd name="T9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119">
                      <a:moveTo>
                        <a:pt x="33" y="118"/>
                      </a:moveTo>
                      <a:cubicBezTo>
                        <a:pt x="23" y="93"/>
                        <a:pt x="10" y="69"/>
                        <a:pt x="3" y="43"/>
                      </a:cubicBezTo>
                      <a:cubicBezTo>
                        <a:pt x="0" y="31"/>
                        <a:pt x="11" y="16"/>
                        <a:pt x="16" y="0"/>
                      </a:cubicBezTo>
                      <a:cubicBezTo>
                        <a:pt x="50" y="38"/>
                        <a:pt x="43" y="79"/>
                        <a:pt x="32" y="119"/>
                      </a:cubicBezTo>
                      <a:lnTo>
                        <a:pt x="33" y="1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70" name="Freeform 47"/>
                <p:cNvSpPr/>
                <p:nvPr/>
              </p:nvSpPr>
              <p:spPr bwMode="auto">
                <a:xfrm>
                  <a:off x="5905483" y="7021482"/>
                  <a:ext cx="92074" cy="290510"/>
                </a:xfrm>
                <a:custGeom>
                  <a:avLst/>
                  <a:gdLst>
                    <a:gd name="T0" fmla="*/ 22 w 37"/>
                    <a:gd name="T1" fmla="*/ 117 h 117"/>
                    <a:gd name="T2" fmla="*/ 1 w 37"/>
                    <a:gd name="T3" fmla="*/ 43 h 117"/>
                    <a:gd name="T4" fmla="*/ 22 w 37"/>
                    <a:gd name="T5" fmla="*/ 0 h 117"/>
                    <a:gd name="T6" fmla="*/ 37 w 37"/>
                    <a:gd name="T7" fmla="*/ 3 h 117"/>
                    <a:gd name="T8" fmla="*/ 26 w 37"/>
                    <a:gd name="T9" fmla="*/ 111 h 117"/>
                    <a:gd name="T10" fmla="*/ 22 w 37"/>
                    <a:gd name="T11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117">
                      <a:moveTo>
                        <a:pt x="22" y="117"/>
                      </a:moveTo>
                      <a:cubicBezTo>
                        <a:pt x="14" y="93"/>
                        <a:pt x="3" y="68"/>
                        <a:pt x="1" y="43"/>
                      </a:cubicBezTo>
                      <a:cubicBezTo>
                        <a:pt x="0" y="29"/>
                        <a:pt x="15" y="14"/>
                        <a:pt x="22" y="0"/>
                      </a:cubicBezTo>
                      <a:cubicBezTo>
                        <a:pt x="27" y="1"/>
                        <a:pt x="32" y="2"/>
                        <a:pt x="37" y="3"/>
                      </a:cubicBezTo>
                      <a:cubicBezTo>
                        <a:pt x="33" y="39"/>
                        <a:pt x="30" y="75"/>
                        <a:pt x="26" y="111"/>
                      </a:cubicBezTo>
                      <a:cubicBezTo>
                        <a:pt x="24" y="113"/>
                        <a:pt x="23" y="115"/>
                        <a:pt x="22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71" name="Freeform 48"/>
                <p:cNvSpPr/>
                <p:nvPr/>
              </p:nvSpPr>
              <p:spPr bwMode="auto">
                <a:xfrm>
                  <a:off x="5646720" y="5157767"/>
                  <a:ext cx="252413" cy="168273"/>
                </a:xfrm>
                <a:custGeom>
                  <a:avLst/>
                  <a:gdLst>
                    <a:gd name="T0" fmla="*/ 91 w 102"/>
                    <a:gd name="T1" fmla="*/ 41 h 68"/>
                    <a:gd name="T2" fmla="*/ 102 w 102"/>
                    <a:gd name="T3" fmla="*/ 53 h 68"/>
                    <a:gd name="T4" fmla="*/ 30 w 102"/>
                    <a:gd name="T5" fmla="*/ 50 h 68"/>
                    <a:gd name="T6" fmla="*/ 15 w 102"/>
                    <a:gd name="T7" fmla="*/ 32 h 68"/>
                    <a:gd name="T8" fmla="*/ 0 w 102"/>
                    <a:gd name="T9" fmla="*/ 11 h 68"/>
                    <a:gd name="T10" fmla="*/ 6 w 102"/>
                    <a:gd name="T11" fmla="*/ 0 h 68"/>
                    <a:gd name="T12" fmla="*/ 91 w 102"/>
                    <a:gd name="T13" fmla="*/ 41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2" h="68">
                      <a:moveTo>
                        <a:pt x="91" y="41"/>
                      </a:moveTo>
                      <a:cubicBezTo>
                        <a:pt x="95" y="45"/>
                        <a:pt x="98" y="49"/>
                        <a:pt x="102" y="53"/>
                      </a:cubicBezTo>
                      <a:cubicBezTo>
                        <a:pt x="92" y="68"/>
                        <a:pt x="50" y="67"/>
                        <a:pt x="30" y="50"/>
                      </a:cubicBezTo>
                      <a:cubicBezTo>
                        <a:pt x="24" y="45"/>
                        <a:pt x="19" y="39"/>
                        <a:pt x="15" y="32"/>
                      </a:cubicBezTo>
                      <a:cubicBezTo>
                        <a:pt x="9" y="25"/>
                        <a:pt x="5" y="18"/>
                        <a:pt x="0" y="11"/>
                      </a:cubicBezTo>
                      <a:cubicBezTo>
                        <a:pt x="2" y="7"/>
                        <a:pt x="4" y="4"/>
                        <a:pt x="6" y="0"/>
                      </a:cubicBezTo>
                      <a:cubicBezTo>
                        <a:pt x="34" y="14"/>
                        <a:pt x="63" y="28"/>
                        <a:pt x="91" y="4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72" name="Freeform 49"/>
                <p:cNvSpPr/>
                <p:nvPr/>
              </p:nvSpPr>
              <p:spPr bwMode="auto">
                <a:xfrm>
                  <a:off x="5961044" y="5202215"/>
                  <a:ext cx="120649" cy="322261"/>
                </a:xfrm>
                <a:custGeom>
                  <a:avLst/>
                  <a:gdLst>
                    <a:gd name="T0" fmla="*/ 12 w 49"/>
                    <a:gd name="T1" fmla="*/ 95 h 130"/>
                    <a:gd name="T2" fmla="*/ 0 w 49"/>
                    <a:gd name="T3" fmla="*/ 0 h 130"/>
                    <a:gd name="T4" fmla="*/ 33 w 49"/>
                    <a:gd name="T5" fmla="*/ 130 h 130"/>
                    <a:gd name="T6" fmla="*/ 11 w 49"/>
                    <a:gd name="T7" fmla="*/ 99 h 130"/>
                    <a:gd name="T8" fmla="*/ 12 w 49"/>
                    <a:gd name="T9" fmla="*/ 9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130">
                      <a:moveTo>
                        <a:pt x="12" y="95"/>
                      </a:moveTo>
                      <a:cubicBezTo>
                        <a:pt x="8" y="67"/>
                        <a:pt x="5" y="39"/>
                        <a:pt x="0" y="0"/>
                      </a:cubicBezTo>
                      <a:cubicBezTo>
                        <a:pt x="48" y="39"/>
                        <a:pt x="49" y="78"/>
                        <a:pt x="33" y="130"/>
                      </a:cubicBezTo>
                      <a:cubicBezTo>
                        <a:pt x="23" y="117"/>
                        <a:pt x="17" y="108"/>
                        <a:pt x="11" y="99"/>
                      </a:cubicBezTo>
                      <a:cubicBezTo>
                        <a:pt x="12" y="99"/>
                        <a:pt x="12" y="97"/>
                        <a:pt x="12" y="9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73" name="Freeform 50"/>
                <p:cNvSpPr/>
                <p:nvPr/>
              </p:nvSpPr>
              <p:spPr bwMode="auto">
                <a:xfrm>
                  <a:off x="5824523" y="7353269"/>
                  <a:ext cx="239710" cy="176210"/>
                </a:xfrm>
                <a:custGeom>
                  <a:avLst/>
                  <a:gdLst>
                    <a:gd name="T0" fmla="*/ 22 w 97"/>
                    <a:gd name="T1" fmla="*/ 26 h 71"/>
                    <a:gd name="T2" fmla="*/ 57 w 97"/>
                    <a:gd name="T3" fmla="*/ 11 h 71"/>
                    <a:gd name="T4" fmla="*/ 97 w 97"/>
                    <a:gd name="T5" fmla="*/ 0 h 71"/>
                    <a:gd name="T6" fmla="*/ 0 w 97"/>
                    <a:gd name="T7" fmla="*/ 71 h 71"/>
                    <a:gd name="T8" fmla="*/ 8 w 97"/>
                    <a:gd name="T9" fmla="*/ 45 h 71"/>
                    <a:gd name="T10" fmla="*/ 22 w 97"/>
                    <a:gd name="T11" fmla="*/ 26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7" h="71">
                      <a:moveTo>
                        <a:pt x="22" y="26"/>
                      </a:moveTo>
                      <a:cubicBezTo>
                        <a:pt x="34" y="21"/>
                        <a:pt x="45" y="15"/>
                        <a:pt x="57" y="11"/>
                      </a:cubicBezTo>
                      <a:cubicBezTo>
                        <a:pt x="69" y="6"/>
                        <a:pt x="82" y="4"/>
                        <a:pt x="97" y="0"/>
                      </a:cubicBezTo>
                      <a:cubicBezTo>
                        <a:pt x="81" y="48"/>
                        <a:pt x="48" y="67"/>
                        <a:pt x="0" y="71"/>
                      </a:cubicBezTo>
                      <a:cubicBezTo>
                        <a:pt x="3" y="62"/>
                        <a:pt x="6" y="53"/>
                        <a:pt x="8" y="45"/>
                      </a:cubicBezTo>
                      <a:cubicBezTo>
                        <a:pt x="12" y="39"/>
                        <a:pt x="17" y="33"/>
                        <a:pt x="22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74" name="Freeform 51"/>
                <p:cNvSpPr/>
                <p:nvPr/>
              </p:nvSpPr>
              <p:spPr bwMode="auto">
                <a:xfrm>
                  <a:off x="1316034" y="6615085"/>
                  <a:ext cx="130175" cy="280987"/>
                </a:xfrm>
                <a:custGeom>
                  <a:avLst/>
                  <a:gdLst>
                    <a:gd name="T0" fmla="*/ 0 w 53"/>
                    <a:gd name="T1" fmla="*/ 114 h 114"/>
                    <a:gd name="T2" fmla="*/ 5 w 53"/>
                    <a:gd name="T3" fmla="*/ 81 h 114"/>
                    <a:gd name="T4" fmla="*/ 24 w 53"/>
                    <a:gd name="T5" fmla="*/ 0 h 114"/>
                    <a:gd name="T6" fmla="*/ 0 w 53"/>
                    <a:gd name="T7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114">
                      <a:moveTo>
                        <a:pt x="0" y="114"/>
                      </a:moveTo>
                      <a:cubicBezTo>
                        <a:pt x="2" y="103"/>
                        <a:pt x="3" y="92"/>
                        <a:pt x="5" y="81"/>
                      </a:cubicBezTo>
                      <a:cubicBezTo>
                        <a:pt x="11" y="54"/>
                        <a:pt x="18" y="27"/>
                        <a:pt x="24" y="0"/>
                      </a:cubicBezTo>
                      <a:cubicBezTo>
                        <a:pt x="53" y="67"/>
                        <a:pt x="40" y="110"/>
                        <a:pt x="0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75" name="Freeform 52"/>
                <p:cNvSpPr/>
                <p:nvPr/>
              </p:nvSpPr>
              <p:spPr bwMode="auto">
                <a:xfrm>
                  <a:off x="1730369" y="7735853"/>
                  <a:ext cx="301625" cy="139698"/>
                </a:xfrm>
                <a:custGeom>
                  <a:avLst/>
                  <a:gdLst>
                    <a:gd name="T0" fmla="*/ 122 w 122"/>
                    <a:gd name="T1" fmla="*/ 47 h 56"/>
                    <a:gd name="T2" fmla="*/ 0 w 122"/>
                    <a:gd name="T3" fmla="*/ 5 h 56"/>
                    <a:gd name="T4" fmla="*/ 96 w 122"/>
                    <a:gd name="T5" fmla="*/ 32 h 56"/>
                    <a:gd name="T6" fmla="*/ 122 w 122"/>
                    <a:gd name="T7" fmla="*/ 47 h 56"/>
                    <a:gd name="T8" fmla="*/ 122 w 122"/>
                    <a:gd name="T9" fmla="*/ 47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2" h="56">
                      <a:moveTo>
                        <a:pt x="122" y="47"/>
                      </a:moveTo>
                      <a:cubicBezTo>
                        <a:pt x="75" y="56"/>
                        <a:pt x="31" y="54"/>
                        <a:pt x="0" y="5"/>
                      </a:cubicBezTo>
                      <a:cubicBezTo>
                        <a:pt x="38" y="1"/>
                        <a:pt x="71" y="0"/>
                        <a:pt x="96" y="32"/>
                      </a:cubicBezTo>
                      <a:cubicBezTo>
                        <a:pt x="102" y="39"/>
                        <a:pt x="113" y="42"/>
                        <a:pt x="122" y="47"/>
                      </a:cubicBezTo>
                      <a:cubicBezTo>
                        <a:pt x="122" y="47"/>
                        <a:pt x="122" y="47"/>
                        <a:pt x="12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76" name="Freeform 53"/>
                <p:cNvSpPr/>
                <p:nvPr/>
              </p:nvSpPr>
              <p:spPr bwMode="auto">
                <a:xfrm>
                  <a:off x="5622910" y="4854555"/>
                  <a:ext cx="177799" cy="266700"/>
                </a:xfrm>
                <a:custGeom>
                  <a:avLst/>
                  <a:gdLst>
                    <a:gd name="T0" fmla="*/ 59 w 72"/>
                    <a:gd name="T1" fmla="*/ 108 h 108"/>
                    <a:gd name="T2" fmla="*/ 8 w 72"/>
                    <a:gd name="T3" fmla="*/ 0 h 108"/>
                    <a:gd name="T4" fmla="*/ 58 w 72"/>
                    <a:gd name="T5" fmla="*/ 107 h 108"/>
                    <a:gd name="T6" fmla="*/ 59 w 72"/>
                    <a:gd name="T7" fmla="*/ 108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2" h="108">
                      <a:moveTo>
                        <a:pt x="59" y="108"/>
                      </a:moveTo>
                      <a:cubicBezTo>
                        <a:pt x="28" y="78"/>
                        <a:pt x="0" y="47"/>
                        <a:pt x="8" y="0"/>
                      </a:cubicBezTo>
                      <a:cubicBezTo>
                        <a:pt x="60" y="34"/>
                        <a:pt x="72" y="59"/>
                        <a:pt x="58" y="107"/>
                      </a:cubicBezTo>
                      <a:lnTo>
                        <a:pt x="59" y="1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77" name="Freeform 54"/>
                <p:cNvSpPr/>
                <p:nvPr/>
              </p:nvSpPr>
              <p:spPr bwMode="auto">
                <a:xfrm>
                  <a:off x="5486385" y="5014890"/>
                  <a:ext cx="280987" cy="153985"/>
                </a:xfrm>
                <a:custGeom>
                  <a:avLst/>
                  <a:gdLst>
                    <a:gd name="T0" fmla="*/ 113 w 114"/>
                    <a:gd name="T1" fmla="*/ 42 h 62"/>
                    <a:gd name="T2" fmla="*/ 0 w 114"/>
                    <a:gd name="T3" fmla="*/ 9 h 62"/>
                    <a:gd name="T4" fmla="*/ 114 w 114"/>
                    <a:gd name="T5" fmla="*/ 43 h 62"/>
                    <a:gd name="T6" fmla="*/ 113 w 114"/>
                    <a:gd name="T7" fmla="*/ 4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62">
                      <a:moveTo>
                        <a:pt x="113" y="42"/>
                      </a:moveTo>
                      <a:cubicBezTo>
                        <a:pt x="72" y="62"/>
                        <a:pt x="41" y="53"/>
                        <a:pt x="0" y="9"/>
                      </a:cubicBezTo>
                      <a:cubicBezTo>
                        <a:pt x="38" y="0"/>
                        <a:pt x="38" y="0"/>
                        <a:pt x="114" y="43"/>
                      </a:cubicBezTo>
                      <a:cubicBezTo>
                        <a:pt x="114" y="43"/>
                        <a:pt x="113" y="42"/>
                        <a:pt x="1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78" name="Freeform 55"/>
                <p:cNvSpPr/>
                <p:nvPr/>
              </p:nvSpPr>
              <p:spPr bwMode="auto">
                <a:xfrm>
                  <a:off x="1458908" y="5333978"/>
                  <a:ext cx="225426" cy="207962"/>
                </a:xfrm>
                <a:custGeom>
                  <a:avLst/>
                  <a:gdLst>
                    <a:gd name="T0" fmla="*/ 5 w 91"/>
                    <a:gd name="T1" fmla="*/ 62 h 84"/>
                    <a:gd name="T2" fmla="*/ 12 w 91"/>
                    <a:gd name="T3" fmla="*/ 50 h 84"/>
                    <a:gd name="T4" fmla="*/ 91 w 91"/>
                    <a:gd name="T5" fmla="*/ 0 h 84"/>
                    <a:gd name="T6" fmla="*/ 0 w 91"/>
                    <a:gd name="T7" fmla="*/ 84 h 84"/>
                    <a:gd name="T8" fmla="*/ 5 w 91"/>
                    <a:gd name="T9" fmla="*/ 62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1" h="84">
                      <a:moveTo>
                        <a:pt x="5" y="62"/>
                      </a:moveTo>
                      <a:cubicBezTo>
                        <a:pt x="7" y="58"/>
                        <a:pt x="9" y="54"/>
                        <a:pt x="12" y="50"/>
                      </a:cubicBezTo>
                      <a:cubicBezTo>
                        <a:pt x="36" y="35"/>
                        <a:pt x="61" y="19"/>
                        <a:pt x="91" y="0"/>
                      </a:cubicBezTo>
                      <a:cubicBezTo>
                        <a:pt x="76" y="60"/>
                        <a:pt x="68" y="67"/>
                        <a:pt x="0" y="84"/>
                      </a:cubicBezTo>
                      <a:cubicBezTo>
                        <a:pt x="2" y="77"/>
                        <a:pt x="3" y="70"/>
                        <a:pt x="5" y="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79" name="Freeform 56"/>
                <p:cNvSpPr/>
                <p:nvPr/>
              </p:nvSpPr>
              <p:spPr bwMode="auto">
                <a:xfrm>
                  <a:off x="5073634" y="7996203"/>
                  <a:ext cx="279399" cy="136525"/>
                </a:xfrm>
                <a:custGeom>
                  <a:avLst/>
                  <a:gdLst>
                    <a:gd name="T0" fmla="*/ 0 w 113"/>
                    <a:gd name="T1" fmla="*/ 27 h 55"/>
                    <a:gd name="T2" fmla="*/ 113 w 113"/>
                    <a:gd name="T3" fmla="*/ 20 h 55"/>
                    <a:gd name="T4" fmla="*/ 8 w 113"/>
                    <a:gd name="T5" fmla="*/ 41 h 55"/>
                    <a:gd name="T6" fmla="*/ 1 w 113"/>
                    <a:gd name="T7" fmla="*/ 26 h 55"/>
                    <a:gd name="T8" fmla="*/ 0 w 113"/>
                    <a:gd name="T9" fmla="*/ 2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" h="55">
                      <a:moveTo>
                        <a:pt x="0" y="27"/>
                      </a:moveTo>
                      <a:cubicBezTo>
                        <a:pt x="36" y="7"/>
                        <a:pt x="73" y="0"/>
                        <a:pt x="113" y="20"/>
                      </a:cubicBezTo>
                      <a:cubicBezTo>
                        <a:pt x="82" y="51"/>
                        <a:pt x="47" y="55"/>
                        <a:pt x="8" y="41"/>
                      </a:cubicBezTo>
                      <a:cubicBezTo>
                        <a:pt x="5" y="40"/>
                        <a:pt x="4" y="31"/>
                        <a:pt x="1" y="26"/>
                      </a:cubicBezTo>
                      <a:lnTo>
                        <a:pt x="0" y="2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80" name="Freeform 57"/>
                <p:cNvSpPr/>
                <p:nvPr/>
              </p:nvSpPr>
              <p:spPr bwMode="auto">
                <a:xfrm>
                  <a:off x="6076932" y="6870670"/>
                  <a:ext cx="192086" cy="250824"/>
                </a:xfrm>
                <a:custGeom>
                  <a:avLst/>
                  <a:gdLst>
                    <a:gd name="T0" fmla="*/ 9 w 78"/>
                    <a:gd name="T1" fmla="*/ 59 h 101"/>
                    <a:gd name="T2" fmla="*/ 78 w 78"/>
                    <a:gd name="T3" fmla="*/ 0 h 101"/>
                    <a:gd name="T4" fmla="*/ 0 w 78"/>
                    <a:gd name="T5" fmla="*/ 101 h 101"/>
                    <a:gd name="T6" fmla="*/ 10 w 78"/>
                    <a:gd name="T7" fmla="*/ 58 h 101"/>
                    <a:gd name="T8" fmla="*/ 9 w 78"/>
                    <a:gd name="T9" fmla="*/ 59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101">
                      <a:moveTo>
                        <a:pt x="9" y="59"/>
                      </a:moveTo>
                      <a:cubicBezTo>
                        <a:pt x="30" y="41"/>
                        <a:pt x="51" y="23"/>
                        <a:pt x="78" y="0"/>
                      </a:cubicBezTo>
                      <a:cubicBezTo>
                        <a:pt x="75" y="58"/>
                        <a:pt x="46" y="84"/>
                        <a:pt x="0" y="101"/>
                      </a:cubicBezTo>
                      <a:cubicBezTo>
                        <a:pt x="4" y="85"/>
                        <a:pt x="7" y="72"/>
                        <a:pt x="10" y="58"/>
                      </a:cubicBezTo>
                      <a:lnTo>
                        <a:pt x="9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81" name="Freeform 58"/>
                <p:cNvSpPr/>
                <p:nvPr/>
              </p:nvSpPr>
              <p:spPr bwMode="auto">
                <a:xfrm>
                  <a:off x="1212845" y="6886546"/>
                  <a:ext cx="196851" cy="239710"/>
                </a:xfrm>
                <a:custGeom>
                  <a:avLst/>
                  <a:gdLst>
                    <a:gd name="T0" fmla="*/ 71 w 80"/>
                    <a:gd name="T1" fmla="*/ 59 h 97"/>
                    <a:gd name="T2" fmla="*/ 80 w 80"/>
                    <a:gd name="T3" fmla="*/ 97 h 97"/>
                    <a:gd name="T4" fmla="*/ 0 w 80"/>
                    <a:gd name="T5" fmla="*/ 0 h 97"/>
                    <a:gd name="T6" fmla="*/ 72 w 80"/>
                    <a:gd name="T7" fmla="*/ 61 h 97"/>
                    <a:gd name="T8" fmla="*/ 71 w 80"/>
                    <a:gd name="T9" fmla="*/ 59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97">
                      <a:moveTo>
                        <a:pt x="71" y="59"/>
                      </a:moveTo>
                      <a:cubicBezTo>
                        <a:pt x="74" y="72"/>
                        <a:pt x="77" y="84"/>
                        <a:pt x="80" y="97"/>
                      </a:cubicBezTo>
                      <a:cubicBezTo>
                        <a:pt x="26" y="83"/>
                        <a:pt x="16" y="71"/>
                        <a:pt x="0" y="0"/>
                      </a:cubicBezTo>
                      <a:cubicBezTo>
                        <a:pt x="29" y="24"/>
                        <a:pt x="51" y="43"/>
                        <a:pt x="72" y="61"/>
                      </a:cubicBezTo>
                      <a:lnTo>
                        <a:pt x="71" y="5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82" name="Freeform 59"/>
                <p:cNvSpPr/>
                <p:nvPr/>
              </p:nvSpPr>
              <p:spPr bwMode="auto">
                <a:xfrm>
                  <a:off x="5961044" y="7126259"/>
                  <a:ext cx="214312" cy="207962"/>
                </a:xfrm>
                <a:custGeom>
                  <a:avLst/>
                  <a:gdLst>
                    <a:gd name="T0" fmla="*/ 0 w 87"/>
                    <a:gd name="T1" fmla="*/ 75 h 84"/>
                    <a:gd name="T2" fmla="*/ 4 w 87"/>
                    <a:gd name="T3" fmla="*/ 69 h 84"/>
                    <a:gd name="T4" fmla="*/ 87 w 87"/>
                    <a:gd name="T5" fmla="*/ 0 h 84"/>
                    <a:gd name="T6" fmla="*/ 0 w 87"/>
                    <a:gd name="T7" fmla="*/ 75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7" h="84">
                      <a:moveTo>
                        <a:pt x="0" y="75"/>
                      </a:moveTo>
                      <a:cubicBezTo>
                        <a:pt x="1" y="73"/>
                        <a:pt x="2" y="71"/>
                        <a:pt x="4" y="69"/>
                      </a:cubicBezTo>
                      <a:cubicBezTo>
                        <a:pt x="20" y="32"/>
                        <a:pt x="48" y="9"/>
                        <a:pt x="87" y="0"/>
                      </a:cubicBezTo>
                      <a:cubicBezTo>
                        <a:pt x="72" y="57"/>
                        <a:pt x="40" y="84"/>
                        <a:pt x="0" y="7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83" name="Freeform 60"/>
                <p:cNvSpPr/>
                <p:nvPr/>
              </p:nvSpPr>
              <p:spPr bwMode="auto">
                <a:xfrm>
                  <a:off x="1595433" y="7242143"/>
                  <a:ext cx="117476" cy="269873"/>
                </a:xfrm>
                <a:custGeom>
                  <a:avLst/>
                  <a:gdLst>
                    <a:gd name="T0" fmla="*/ 29 w 48"/>
                    <a:gd name="T1" fmla="*/ 109 h 109"/>
                    <a:gd name="T2" fmla="*/ 18 w 48"/>
                    <a:gd name="T3" fmla="*/ 88 h 109"/>
                    <a:gd name="T4" fmla="*/ 0 w 48"/>
                    <a:gd name="T5" fmla="*/ 0 h 109"/>
                    <a:gd name="T6" fmla="*/ 43 w 48"/>
                    <a:gd name="T7" fmla="*/ 102 h 109"/>
                    <a:gd name="T8" fmla="*/ 29 w 48"/>
                    <a:gd name="T9" fmla="*/ 109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09">
                      <a:moveTo>
                        <a:pt x="29" y="109"/>
                      </a:moveTo>
                      <a:cubicBezTo>
                        <a:pt x="25" y="102"/>
                        <a:pt x="22" y="95"/>
                        <a:pt x="18" y="88"/>
                      </a:cubicBezTo>
                      <a:cubicBezTo>
                        <a:pt x="12" y="59"/>
                        <a:pt x="6" y="29"/>
                        <a:pt x="0" y="0"/>
                      </a:cubicBezTo>
                      <a:cubicBezTo>
                        <a:pt x="48" y="24"/>
                        <a:pt x="48" y="62"/>
                        <a:pt x="43" y="102"/>
                      </a:cubicBezTo>
                      <a:cubicBezTo>
                        <a:pt x="43" y="105"/>
                        <a:pt x="34" y="107"/>
                        <a:pt x="29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84" name="Freeform 61"/>
                <p:cNvSpPr/>
                <p:nvPr/>
              </p:nvSpPr>
              <p:spPr bwMode="auto">
                <a:xfrm>
                  <a:off x="5767373" y="7211983"/>
                  <a:ext cx="111123" cy="290510"/>
                </a:xfrm>
                <a:custGeom>
                  <a:avLst/>
                  <a:gdLst>
                    <a:gd name="T0" fmla="*/ 45 w 45"/>
                    <a:gd name="T1" fmla="*/ 83 h 117"/>
                    <a:gd name="T2" fmla="*/ 31 w 45"/>
                    <a:gd name="T3" fmla="*/ 102 h 117"/>
                    <a:gd name="T4" fmla="*/ 12 w 45"/>
                    <a:gd name="T5" fmla="*/ 117 h 117"/>
                    <a:gd name="T6" fmla="*/ 45 w 45"/>
                    <a:gd name="T7" fmla="*/ 0 h 117"/>
                    <a:gd name="T8" fmla="*/ 45 w 45"/>
                    <a:gd name="T9" fmla="*/ 83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117">
                      <a:moveTo>
                        <a:pt x="45" y="83"/>
                      </a:moveTo>
                      <a:cubicBezTo>
                        <a:pt x="40" y="90"/>
                        <a:pt x="35" y="96"/>
                        <a:pt x="31" y="102"/>
                      </a:cubicBezTo>
                      <a:cubicBezTo>
                        <a:pt x="25" y="107"/>
                        <a:pt x="19" y="111"/>
                        <a:pt x="12" y="117"/>
                      </a:cubicBezTo>
                      <a:cubicBezTo>
                        <a:pt x="0" y="73"/>
                        <a:pt x="3" y="35"/>
                        <a:pt x="45" y="0"/>
                      </a:cubicBezTo>
                      <a:cubicBezTo>
                        <a:pt x="45" y="31"/>
                        <a:pt x="45" y="57"/>
                        <a:pt x="45" y="8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85" name="Freeform 62"/>
                <p:cNvSpPr/>
                <p:nvPr/>
              </p:nvSpPr>
              <p:spPr bwMode="auto">
                <a:xfrm>
                  <a:off x="1254122" y="6181697"/>
                  <a:ext cx="160335" cy="269873"/>
                </a:xfrm>
                <a:custGeom>
                  <a:avLst/>
                  <a:gdLst>
                    <a:gd name="T0" fmla="*/ 65 w 65"/>
                    <a:gd name="T1" fmla="*/ 5 h 109"/>
                    <a:gd name="T2" fmla="*/ 20 w 65"/>
                    <a:gd name="T3" fmla="*/ 109 h 109"/>
                    <a:gd name="T4" fmla="*/ 54 w 65"/>
                    <a:gd name="T5" fmla="*/ 0 h 109"/>
                    <a:gd name="T6" fmla="*/ 65 w 65"/>
                    <a:gd name="T7" fmla="*/ 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109">
                      <a:moveTo>
                        <a:pt x="65" y="5"/>
                      </a:moveTo>
                      <a:cubicBezTo>
                        <a:pt x="50" y="40"/>
                        <a:pt x="35" y="74"/>
                        <a:pt x="20" y="109"/>
                      </a:cubicBezTo>
                      <a:cubicBezTo>
                        <a:pt x="0" y="51"/>
                        <a:pt x="8" y="31"/>
                        <a:pt x="54" y="0"/>
                      </a:cubicBezTo>
                      <a:cubicBezTo>
                        <a:pt x="58" y="2"/>
                        <a:pt x="61" y="3"/>
                        <a:pt x="6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86" name="Freeform 63"/>
                <p:cNvSpPr/>
                <p:nvPr/>
              </p:nvSpPr>
              <p:spPr bwMode="auto">
                <a:xfrm>
                  <a:off x="5778484" y="5324452"/>
                  <a:ext cx="236537" cy="201612"/>
                </a:xfrm>
                <a:custGeom>
                  <a:avLst/>
                  <a:gdLst>
                    <a:gd name="T0" fmla="*/ 86 w 96"/>
                    <a:gd name="T1" fmla="*/ 46 h 82"/>
                    <a:gd name="T2" fmla="*/ 85 w 96"/>
                    <a:gd name="T3" fmla="*/ 50 h 82"/>
                    <a:gd name="T4" fmla="*/ 96 w 96"/>
                    <a:gd name="T5" fmla="*/ 82 h 82"/>
                    <a:gd name="T6" fmla="*/ 0 w 96"/>
                    <a:gd name="T7" fmla="*/ 0 h 82"/>
                    <a:gd name="T8" fmla="*/ 86 w 96"/>
                    <a:gd name="T9" fmla="*/ 46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6" h="82">
                      <a:moveTo>
                        <a:pt x="86" y="46"/>
                      </a:moveTo>
                      <a:cubicBezTo>
                        <a:pt x="86" y="48"/>
                        <a:pt x="86" y="50"/>
                        <a:pt x="85" y="50"/>
                      </a:cubicBezTo>
                      <a:cubicBezTo>
                        <a:pt x="88" y="60"/>
                        <a:pt x="92" y="70"/>
                        <a:pt x="96" y="82"/>
                      </a:cubicBezTo>
                      <a:cubicBezTo>
                        <a:pt x="50" y="75"/>
                        <a:pt x="16" y="56"/>
                        <a:pt x="0" y="0"/>
                      </a:cubicBezTo>
                      <a:cubicBezTo>
                        <a:pt x="33" y="18"/>
                        <a:pt x="59" y="32"/>
                        <a:pt x="86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87" name="Freeform 64"/>
                <p:cNvSpPr/>
                <p:nvPr/>
              </p:nvSpPr>
              <p:spPr bwMode="auto">
                <a:xfrm>
                  <a:off x="1289047" y="5748313"/>
                  <a:ext cx="192086" cy="223837"/>
                </a:xfrm>
                <a:custGeom>
                  <a:avLst/>
                  <a:gdLst>
                    <a:gd name="T0" fmla="*/ 0 w 78"/>
                    <a:gd name="T1" fmla="*/ 89 h 90"/>
                    <a:gd name="T2" fmla="*/ 78 w 78"/>
                    <a:gd name="T3" fmla="*/ 0 h 90"/>
                    <a:gd name="T4" fmla="*/ 1 w 78"/>
                    <a:gd name="T5" fmla="*/ 88 h 90"/>
                    <a:gd name="T6" fmla="*/ 0 w 78"/>
                    <a:gd name="T7" fmla="*/ 89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90">
                      <a:moveTo>
                        <a:pt x="0" y="89"/>
                      </a:moveTo>
                      <a:cubicBezTo>
                        <a:pt x="17" y="51"/>
                        <a:pt x="31" y="11"/>
                        <a:pt x="78" y="0"/>
                      </a:cubicBezTo>
                      <a:cubicBezTo>
                        <a:pt x="70" y="59"/>
                        <a:pt x="43" y="90"/>
                        <a:pt x="1" y="88"/>
                      </a:cubicBezTo>
                      <a:cubicBezTo>
                        <a:pt x="1" y="88"/>
                        <a:pt x="0" y="89"/>
                        <a:pt x="0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88" name="Freeform 65"/>
                <p:cNvSpPr/>
                <p:nvPr/>
              </p:nvSpPr>
              <p:spPr bwMode="auto">
                <a:xfrm>
                  <a:off x="5478448" y="7719981"/>
                  <a:ext cx="282576" cy="174626"/>
                </a:xfrm>
                <a:custGeom>
                  <a:avLst/>
                  <a:gdLst>
                    <a:gd name="T0" fmla="*/ 0 w 114"/>
                    <a:gd name="T1" fmla="*/ 48 h 71"/>
                    <a:gd name="T2" fmla="*/ 19 w 114"/>
                    <a:gd name="T3" fmla="*/ 29 h 71"/>
                    <a:gd name="T4" fmla="*/ 114 w 114"/>
                    <a:gd name="T5" fmla="*/ 0 h 71"/>
                    <a:gd name="T6" fmla="*/ 0 w 114"/>
                    <a:gd name="T7" fmla="*/ 4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4" h="71">
                      <a:moveTo>
                        <a:pt x="0" y="48"/>
                      </a:moveTo>
                      <a:cubicBezTo>
                        <a:pt x="6" y="42"/>
                        <a:pt x="12" y="36"/>
                        <a:pt x="19" y="29"/>
                      </a:cubicBezTo>
                      <a:cubicBezTo>
                        <a:pt x="47" y="21"/>
                        <a:pt x="76" y="12"/>
                        <a:pt x="114" y="0"/>
                      </a:cubicBezTo>
                      <a:cubicBezTo>
                        <a:pt x="77" y="57"/>
                        <a:pt x="38" y="71"/>
                        <a:pt x="0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89" name="Freeform 66"/>
                <p:cNvSpPr/>
                <p:nvPr/>
              </p:nvSpPr>
              <p:spPr bwMode="auto">
                <a:xfrm>
                  <a:off x="5046648" y="7835865"/>
                  <a:ext cx="192086" cy="227011"/>
                </a:xfrm>
                <a:custGeom>
                  <a:avLst/>
                  <a:gdLst>
                    <a:gd name="T0" fmla="*/ 12 w 78"/>
                    <a:gd name="T1" fmla="*/ 91 h 92"/>
                    <a:gd name="T2" fmla="*/ 1 w 78"/>
                    <a:gd name="T3" fmla="*/ 79 h 92"/>
                    <a:gd name="T4" fmla="*/ 78 w 78"/>
                    <a:gd name="T5" fmla="*/ 0 h 92"/>
                    <a:gd name="T6" fmla="*/ 11 w 78"/>
                    <a:gd name="T7" fmla="*/ 92 h 92"/>
                    <a:gd name="T8" fmla="*/ 12 w 78"/>
                    <a:gd name="T9" fmla="*/ 91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92">
                      <a:moveTo>
                        <a:pt x="12" y="91"/>
                      </a:moveTo>
                      <a:cubicBezTo>
                        <a:pt x="8" y="87"/>
                        <a:pt x="0" y="82"/>
                        <a:pt x="1" y="79"/>
                      </a:cubicBezTo>
                      <a:cubicBezTo>
                        <a:pt x="12" y="40"/>
                        <a:pt x="33" y="8"/>
                        <a:pt x="78" y="0"/>
                      </a:cubicBezTo>
                      <a:cubicBezTo>
                        <a:pt x="75" y="45"/>
                        <a:pt x="45" y="70"/>
                        <a:pt x="11" y="92"/>
                      </a:cubicBezTo>
                      <a:cubicBezTo>
                        <a:pt x="11" y="92"/>
                        <a:pt x="12" y="91"/>
                        <a:pt x="12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90" name="Freeform 67"/>
                <p:cNvSpPr/>
                <p:nvPr/>
              </p:nvSpPr>
              <p:spPr bwMode="auto">
                <a:xfrm>
                  <a:off x="6138846" y="5659412"/>
                  <a:ext cx="144463" cy="295274"/>
                </a:xfrm>
                <a:custGeom>
                  <a:avLst/>
                  <a:gdLst>
                    <a:gd name="T0" fmla="*/ 27 w 59"/>
                    <a:gd name="T1" fmla="*/ 119 h 119"/>
                    <a:gd name="T2" fmla="*/ 32 w 59"/>
                    <a:gd name="T3" fmla="*/ 0 h 119"/>
                    <a:gd name="T4" fmla="*/ 27 w 59"/>
                    <a:gd name="T5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9" h="119">
                      <a:moveTo>
                        <a:pt x="27" y="119"/>
                      </a:moveTo>
                      <a:cubicBezTo>
                        <a:pt x="0" y="78"/>
                        <a:pt x="7" y="39"/>
                        <a:pt x="32" y="0"/>
                      </a:cubicBezTo>
                      <a:cubicBezTo>
                        <a:pt x="59" y="42"/>
                        <a:pt x="54" y="81"/>
                        <a:pt x="27" y="1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91" name="Freeform 68"/>
                <p:cNvSpPr/>
                <p:nvPr/>
              </p:nvSpPr>
              <p:spPr bwMode="auto">
                <a:xfrm>
                  <a:off x="6089631" y="5422876"/>
                  <a:ext cx="115888" cy="293686"/>
                </a:xfrm>
                <a:custGeom>
                  <a:avLst/>
                  <a:gdLst>
                    <a:gd name="T0" fmla="*/ 11 w 47"/>
                    <a:gd name="T1" fmla="*/ 114 h 119"/>
                    <a:gd name="T2" fmla="*/ 0 w 47"/>
                    <a:gd name="T3" fmla="*/ 86 h 119"/>
                    <a:gd name="T4" fmla="*/ 0 w 47"/>
                    <a:gd name="T5" fmla="*/ 0 h 119"/>
                    <a:gd name="T6" fmla="*/ 24 w 47"/>
                    <a:gd name="T7" fmla="*/ 117 h 119"/>
                    <a:gd name="T8" fmla="*/ 11 w 47"/>
                    <a:gd name="T9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19">
                      <a:moveTo>
                        <a:pt x="11" y="114"/>
                      </a:moveTo>
                      <a:cubicBezTo>
                        <a:pt x="7" y="105"/>
                        <a:pt x="3" y="96"/>
                        <a:pt x="0" y="86"/>
                      </a:cubicBezTo>
                      <a:cubicBezTo>
                        <a:pt x="0" y="60"/>
                        <a:pt x="0" y="33"/>
                        <a:pt x="0" y="0"/>
                      </a:cubicBezTo>
                      <a:cubicBezTo>
                        <a:pt x="39" y="38"/>
                        <a:pt x="47" y="84"/>
                        <a:pt x="24" y="117"/>
                      </a:cubicBezTo>
                      <a:cubicBezTo>
                        <a:pt x="23" y="119"/>
                        <a:pt x="15" y="116"/>
                        <a:pt x="11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92" name="Freeform 69"/>
                <p:cNvSpPr/>
                <p:nvPr/>
              </p:nvSpPr>
              <p:spPr bwMode="auto">
                <a:xfrm>
                  <a:off x="1274759" y="5448277"/>
                  <a:ext cx="152400" cy="311150"/>
                </a:xfrm>
                <a:custGeom>
                  <a:avLst/>
                  <a:gdLst>
                    <a:gd name="T0" fmla="*/ 29 w 62"/>
                    <a:gd name="T1" fmla="*/ 125 h 126"/>
                    <a:gd name="T2" fmla="*/ 35 w 62"/>
                    <a:gd name="T3" fmla="*/ 0 h 126"/>
                    <a:gd name="T4" fmla="*/ 28 w 62"/>
                    <a:gd name="T5" fmla="*/ 126 h 126"/>
                    <a:gd name="T6" fmla="*/ 29 w 62"/>
                    <a:gd name="T7" fmla="*/ 125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126">
                      <a:moveTo>
                        <a:pt x="29" y="125"/>
                      </a:moveTo>
                      <a:cubicBezTo>
                        <a:pt x="3" y="82"/>
                        <a:pt x="0" y="41"/>
                        <a:pt x="35" y="0"/>
                      </a:cubicBezTo>
                      <a:cubicBezTo>
                        <a:pt x="62" y="44"/>
                        <a:pt x="44" y="85"/>
                        <a:pt x="28" y="126"/>
                      </a:cubicBezTo>
                      <a:cubicBezTo>
                        <a:pt x="28" y="126"/>
                        <a:pt x="29" y="125"/>
                        <a:pt x="29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93" name="Freeform 70"/>
                <p:cNvSpPr/>
                <p:nvPr/>
              </p:nvSpPr>
              <p:spPr bwMode="auto">
                <a:xfrm>
                  <a:off x="1528760" y="5024416"/>
                  <a:ext cx="117476" cy="287337"/>
                </a:xfrm>
                <a:custGeom>
                  <a:avLst/>
                  <a:gdLst>
                    <a:gd name="T0" fmla="*/ 48 w 48"/>
                    <a:gd name="T1" fmla="*/ 78 h 116"/>
                    <a:gd name="T2" fmla="*/ 17 w 48"/>
                    <a:gd name="T3" fmla="*/ 116 h 116"/>
                    <a:gd name="T4" fmla="*/ 16 w 48"/>
                    <a:gd name="T5" fmla="*/ 38 h 116"/>
                    <a:gd name="T6" fmla="*/ 48 w 48"/>
                    <a:gd name="T7" fmla="*/ 0 h 116"/>
                    <a:gd name="T8" fmla="*/ 48 w 48"/>
                    <a:gd name="T9" fmla="*/ 78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" h="116">
                      <a:moveTo>
                        <a:pt x="48" y="78"/>
                      </a:moveTo>
                      <a:cubicBezTo>
                        <a:pt x="37" y="91"/>
                        <a:pt x="27" y="103"/>
                        <a:pt x="17" y="116"/>
                      </a:cubicBezTo>
                      <a:cubicBezTo>
                        <a:pt x="1" y="98"/>
                        <a:pt x="0" y="60"/>
                        <a:pt x="16" y="38"/>
                      </a:cubicBezTo>
                      <a:cubicBezTo>
                        <a:pt x="23" y="27"/>
                        <a:pt x="32" y="18"/>
                        <a:pt x="48" y="0"/>
                      </a:cubicBezTo>
                      <a:cubicBezTo>
                        <a:pt x="48" y="32"/>
                        <a:pt x="48" y="55"/>
                        <a:pt x="48" y="7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94" name="Freeform 71"/>
                <p:cNvSpPr/>
                <p:nvPr/>
              </p:nvSpPr>
              <p:spPr bwMode="auto">
                <a:xfrm>
                  <a:off x="1246185" y="5961036"/>
                  <a:ext cx="180975" cy="255585"/>
                </a:xfrm>
                <a:custGeom>
                  <a:avLst/>
                  <a:gdLst>
                    <a:gd name="T0" fmla="*/ 0 w 73"/>
                    <a:gd name="T1" fmla="*/ 103 h 103"/>
                    <a:gd name="T2" fmla="*/ 73 w 73"/>
                    <a:gd name="T3" fmla="*/ 0 h 103"/>
                    <a:gd name="T4" fmla="*/ 0 w 73"/>
                    <a:gd name="T5" fmla="*/ 102 h 103"/>
                    <a:gd name="T6" fmla="*/ 0 w 73"/>
                    <a:gd name="T7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103">
                      <a:moveTo>
                        <a:pt x="0" y="103"/>
                      </a:moveTo>
                      <a:cubicBezTo>
                        <a:pt x="15" y="62"/>
                        <a:pt x="23" y="17"/>
                        <a:pt x="73" y="0"/>
                      </a:cubicBezTo>
                      <a:cubicBezTo>
                        <a:pt x="71" y="51"/>
                        <a:pt x="52" y="88"/>
                        <a:pt x="0" y="102"/>
                      </a:cubicBezTo>
                      <a:cubicBezTo>
                        <a:pt x="0" y="102"/>
                        <a:pt x="0" y="103"/>
                        <a:pt x="0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95" name="Freeform 72"/>
                <p:cNvSpPr/>
                <p:nvPr/>
              </p:nvSpPr>
              <p:spPr bwMode="auto">
                <a:xfrm>
                  <a:off x="1303334" y="7138958"/>
                  <a:ext cx="207962" cy="196851"/>
                </a:xfrm>
                <a:custGeom>
                  <a:avLst/>
                  <a:gdLst>
                    <a:gd name="T0" fmla="*/ 0 w 84"/>
                    <a:gd name="T1" fmla="*/ 0 h 80"/>
                    <a:gd name="T2" fmla="*/ 84 w 84"/>
                    <a:gd name="T3" fmla="*/ 80 h 80"/>
                    <a:gd name="T4" fmla="*/ 0 w 84"/>
                    <a:gd name="T5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4" h="80">
                      <a:moveTo>
                        <a:pt x="0" y="0"/>
                      </a:moveTo>
                      <a:cubicBezTo>
                        <a:pt x="43" y="13"/>
                        <a:pt x="78" y="30"/>
                        <a:pt x="84" y="80"/>
                      </a:cubicBezTo>
                      <a:cubicBezTo>
                        <a:pt x="36" y="74"/>
                        <a:pt x="12" y="46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96" name="Freeform 73"/>
                <p:cNvSpPr/>
                <p:nvPr/>
              </p:nvSpPr>
              <p:spPr bwMode="auto">
                <a:xfrm>
                  <a:off x="5972158" y="6794471"/>
                  <a:ext cx="128587" cy="311150"/>
                </a:xfrm>
                <a:custGeom>
                  <a:avLst/>
                  <a:gdLst>
                    <a:gd name="T0" fmla="*/ 52 w 52"/>
                    <a:gd name="T1" fmla="*/ 89 h 126"/>
                    <a:gd name="T2" fmla="*/ 30 w 52"/>
                    <a:gd name="T3" fmla="*/ 126 h 126"/>
                    <a:gd name="T4" fmla="*/ 34 w 52"/>
                    <a:gd name="T5" fmla="*/ 0 h 126"/>
                    <a:gd name="T6" fmla="*/ 51 w 52"/>
                    <a:gd name="T7" fmla="*/ 90 h 126"/>
                    <a:gd name="T8" fmla="*/ 52 w 52"/>
                    <a:gd name="T9" fmla="*/ 8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52" y="89"/>
                      </a:moveTo>
                      <a:cubicBezTo>
                        <a:pt x="45" y="101"/>
                        <a:pt x="38" y="113"/>
                        <a:pt x="30" y="126"/>
                      </a:cubicBezTo>
                      <a:cubicBezTo>
                        <a:pt x="4" y="87"/>
                        <a:pt x="0" y="48"/>
                        <a:pt x="34" y="0"/>
                      </a:cubicBezTo>
                      <a:cubicBezTo>
                        <a:pt x="40" y="36"/>
                        <a:pt x="46" y="63"/>
                        <a:pt x="51" y="90"/>
                      </a:cubicBezTo>
                      <a:cubicBezTo>
                        <a:pt x="51" y="90"/>
                        <a:pt x="52" y="89"/>
                        <a:pt x="52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97" name="Freeform 74"/>
                <p:cNvSpPr/>
                <p:nvPr/>
              </p:nvSpPr>
              <p:spPr bwMode="auto">
                <a:xfrm>
                  <a:off x="6046771" y="5945164"/>
                  <a:ext cx="163511" cy="249236"/>
                </a:xfrm>
                <a:custGeom>
                  <a:avLst/>
                  <a:gdLst>
                    <a:gd name="T0" fmla="*/ 4 w 66"/>
                    <a:gd name="T1" fmla="*/ 0 h 101"/>
                    <a:gd name="T2" fmla="*/ 66 w 66"/>
                    <a:gd name="T3" fmla="*/ 101 h 101"/>
                    <a:gd name="T4" fmla="*/ 4 w 66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6" h="101">
                      <a:moveTo>
                        <a:pt x="4" y="0"/>
                      </a:moveTo>
                      <a:cubicBezTo>
                        <a:pt x="60" y="40"/>
                        <a:pt x="60" y="40"/>
                        <a:pt x="66" y="101"/>
                      </a:cubicBezTo>
                      <a:cubicBezTo>
                        <a:pt x="25" y="80"/>
                        <a:pt x="0" y="5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98" name="Freeform 75"/>
                <p:cNvSpPr/>
                <p:nvPr/>
              </p:nvSpPr>
              <p:spPr bwMode="auto">
                <a:xfrm>
                  <a:off x="1735134" y="7402481"/>
                  <a:ext cx="141286" cy="284160"/>
                </a:xfrm>
                <a:custGeom>
                  <a:avLst/>
                  <a:gdLst>
                    <a:gd name="T0" fmla="*/ 35 w 57"/>
                    <a:gd name="T1" fmla="*/ 115 h 115"/>
                    <a:gd name="T2" fmla="*/ 4 w 57"/>
                    <a:gd name="T3" fmla="*/ 77 h 115"/>
                    <a:gd name="T4" fmla="*/ 0 w 57"/>
                    <a:gd name="T5" fmla="*/ 0 h 115"/>
                    <a:gd name="T6" fmla="*/ 35 w 57"/>
                    <a:gd name="T7" fmla="*/ 115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15">
                      <a:moveTo>
                        <a:pt x="35" y="115"/>
                      </a:moveTo>
                      <a:cubicBezTo>
                        <a:pt x="25" y="102"/>
                        <a:pt x="15" y="90"/>
                        <a:pt x="4" y="77"/>
                      </a:cubicBezTo>
                      <a:cubicBezTo>
                        <a:pt x="3" y="53"/>
                        <a:pt x="2" y="28"/>
                        <a:pt x="0" y="0"/>
                      </a:cubicBezTo>
                      <a:cubicBezTo>
                        <a:pt x="49" y="42"/>
                        <a:pt x="57" y="73"/>
                        <a:pt x="35" y="1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599" name="Freeform 76"/>
                <p:cNvSpPr/>
                <p:nvPr/>
              </p:nvSpPr>
              <p:spPr bwMode="auto">
                <a:xfrm>
                  <a:off x="1120771" y="6164236"/>
                  <a:ext cx="160335" cy="274634"/>
                </a:xfrm>
                <a:custGeom>
                  <a:avLst/>
                  <a:gdLst>
                    <a:gd name="T0" fmla="*/ 45 w 65"/>
                    <a:gd name="T1" fmla="*/ 111 h 111"/>
                    <a:gd name="T2" fmla="*/ 10 w 65"/>
                    <a:gd name="T3" fmla="*/ 0 h 111"/>
                    <a:gd name="T4" fmla="*/ 45 w 65"/>
                    <a:gd name="T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11">
                      <a:moveTo>
                        <a:pt x="45" y="111"/>
                      </a:moveTo>
                      <a:cubicBezTo>
                        <a:pt x="9" y="82"/>
                        <a:pt x="0" y="46"/>
                        <a:pt x="10" y="0"/>
                      </a:cubicBezTo>
                      <a:cubicBezTo>
                        <a:pt x="44" y="31"/>
                        <a:pt x="65" y="64"/>
                        <a:pt x="45" y="1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00" name="Freeform 77"/>
                <p:cNvSpPr/>
                <p:nvPr/>
              </p:nvSpPr>
              <p:spPr bwMode="auto">
                <a:xfrm>
                  <a:off x="6081696" y="6162648"/>
                  <a:ext cx="160335" cy="261935"/>
                </a:xfrm>
                <a:custGeom>
                  <a:avLst/>
                  <a:gdLst>
                    <a:gd name="T0" fmla="*/ 51 w 65"/>
                    <a:gd name="T1" fmla="*/ 106 h 106"/>
                    <a:gd name="T2" fmla="*/ 7 w 65"/>
                    <a:gd name="T3" fmla="*/ 0 h 106"/>
                    <a:gd name="T4" fmla="*/ 51 w 65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5" h="106">
                      <a:moveTo>
                        <a:pt x="51" y="106"/>
                      </a:moveTo>
                      <a:cubicBezTo>
                        <a:pt x="4" y="68"/>
                        <a:pt x="0" y="60"/>
                        <a:pt x="7" y="0"/>
                      </a:cubicBezTo>
                      <a:cubicBezTo>
                        <a:pt x="41" y="28"/>
                        <a:pt x="65" y="58"/>
                        <a:pt x="51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01" name="Freeform 78"/>
                <p:cNvSpPr/>
                <p:nvPr/>
              </p:nvSpPr>
              <p:spPr bwMode="auto">
                <a:xfrm>
                  <a:off x="1387471" y="6811935"/>
                  <a:ext cx="128587" cy="311150"/>
                </a:xfrm>
                <a:custGeom>
                  <a:avLst/>
                  <a:gdLst>
                    <a:gd name="T0" fmla="*/ 1 w 52"/>
                    <a:gd name="T1" fmla="*/ 91 h 126"/>
                    <a:gd name="T2" fmla="*/ 16 w 52"/>
                    <a:gd name="T3" fmla="*/ 0 h 126"/>
                    <a:gd name="T4" fmla="*/ 23 w 52"/>
                    <a:gd name="T5" fmla="*/ 126 h 126"/>
                    <a:gd name="T6" fmla="*/ 0 w 52"/>
                    <a:gd name="T7" fmla="*/ 90 h 126"/>
                    <a:gd name="T8" fmla="*/ 1 w 52"/>
                    <a:gd name="T9" fmla="*/ 91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2" h="126">
                      <a:moveTo>
                        <a:pt x="1" y="91"/>
                      </a:moveTo>
                      <a:cubicBezTo>
                        <a:pt x="5" y="63"/>
                        <a:pt x="10" y="35"/>
                        <a:pt x="16" y="0"/>
                      </a:cubicBezTo>
                      <a:cubicBezTo>
                        <a:pt x="52" y="47"/>
                        <a:pt x="45" y="86"/>
                        <a:pt x="23" y="126"/>
                      </a:cubicBezTo>
                      <a:cubicBezTo>
                        <a:pt x="15" y="113"/>
                        <a:pt x="7" y="101"/>
                        <a:pt x="0" y="90"/>
                      </a:cubicBezTo>
                      <a:cubicBezTo>
                        <a:pt x="0" y="89"/>
                        <a:pt x="1" y="91"/>
                        <a:pt x="1" y="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02" name="Freeform 79"/>
                <p:cNvSpPr/>
                <p:nvPr/>
              </p:nvSpPr>
              <p:spPr bwMode="auto">
                <a:xfrm>
                  <a:off x="1463669" y="7034181"/>
                  <a:ext cx="141286" cy="292098"/>
                </a:xfrm>
                <a:custGeom>
                  <a:avLst/>
                  <a:gdLst>
                    <a:gd name="T0" fmla="*/ 22 w 57"/>
                    <a:gd name="T1" fmla="*/ 0 h 118"/>
                    <a:gd name="T2" fmla="*/ 36 w 57"/>
                    <a:gd name="T3" fmla="*/ 118 h 118"/>
                    <a:gd name="T4" fmla="*/ 22 w 57"/>
                    <a:gd name="T5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7" h="118">
                      <a:moveTo>
                        <a:pt x="22" y="0"/>
                      </a:moveTo>
                      <a:cubicBezTo>
                        <a:pt x="57" y="37"/>
                        <a:pt x="54" y="76"/>
                        <a:pt x="36" y="118"/>
                      </a:cubicBezTo>
                      <a:cubicBezTo>
                        <a:pt x="0" y="82"/>
                        <a:pt x="6" y="43"/>
                        <a:pt x="2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03" name="Freeform 80"/>
                <p:cNvSpPr/>
                <p:nvPr/>
              </p:nvSpPr>
              <p:spPr bwMode="auto">
                <a:xfrm>
                  <a:off x="5992795" y="5719738"/>
                  <a:ext cx="200024" cy="219073"/>
                </a:xfrm>
                <a:custGeom>
                  <a:avLst/>
                  <a:gdLst>
                    <a:gd name="T0" fmla="*/ 11 w 81"/>
                    <a:gd name="T1" fmla="*/ 0 h 89"/>
                    <a:gd name="T2" fmla="*/ 81 w 81"/>
                    <a:gd name="T3" fmla="*/ 89 h 89"/>
                    <a:gd name="T4" fmla="*/ 0 w 81"/>
                    <a:gd name="T5" fmla="*/ 7 h 89"/>
                    <a:gd name="T6" fmla="*/ 11 w 81"/>
                    <a:gd name="T7" fmla="*/ 0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9">
                      <a:moveTo>
                        <a:pt x="11" y="0"/>
                      </a:moveTo>
                      <a:cubicBezTo>
                        <a:pt x="35" y="29"/>
                        <a:pt x="58" y="59"/>
                        <a:pt x="81" y="89"/>
                      </a:cubicBezTo>
                      <a:cubicBezTo>
                        <a:pt x="20" y="78"/>
                        <a:pt x="11" y="68"/>
                        <a:pt x="0" y="7"/>
                      </a:cubicBezTo>
                      <a:cubicBezTo>
                        <a:pt x="4" y="5"/>
                        <a:pt x="8" y="2"/>
                        <a:pt x="1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04" name="Freeform 81"/>
                <p:cNvSpPr/>
                <p:nvPr/>
              </p:nvSpPr>
              <p:spPr bwMode="auto">
                <a:xfrm>
                  <a:off x="1111248" y="6416668"/>
                  <a:ext cx="168273" cy="265111"/>
                </a:xfrm>
                <a:custGeom>
                  <a:avLst/>
                  <a:gdLst>
                    <a:gd name="T0" fmla="*/ 14 w 68"/>
                    <a:gd name="T1" fmla="*/ 0 h 107"/>
                    <a:gd name="T2" fmla="*/ 58 w 68"/>
                    <a:gd name="T3" fmla="*/ 107 h 107"/>
                    <a:gd name="T4" fmla="*/ 14 w 68"/>
                    <a:gd name="T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8" h="107">
                      <a:moveTo>
                        <a:pt x="14" y="0"/>
                      </a:moveTo>
                      <a:cubicBezTo>
                        <a:pt x="53" y="26"/>
                        <a:pt x="68" y="60"/>
                        <a:pt x="58" y="107"/>
                      </a:cubicBezTo>
                      <a:cubicBezTo>
                        <a:pt x="25" y="79"/>
                        <a:pt x="0" y="50"/>
                        <a:pt x="1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1605" name="Freeform 82"/>
                <p:cNvSpPr/>
                <p:nvPr/>
              </p:nvSpPr>
              <p:spPr bwMode="auto">
                <a:xfrm>
                  <a:off x="6072189" y="6402390"/>
                  <a:ext cx="139698" cy="261935"/>
                </a:xfrm>
                <a:custGeom>
                  <a:avLst/>
                  <a:gdLst>
                    <a:gd name="T0" fmla="*/ 34 w 57"/>
                    <a:gd name="T1" fmla="*/ 106 h 106"/>
                    <a:gd name="T2" fmla="*/ 0 w 57"/>
                    <a:gd name="T3" fmla="*/ 0 h 106"/>
                    <a:gd name="T4" fmla="*/ 47 w 57"/>
                    <a:gd name="T5" fmla="*/ 101 h 106"/>
                    <a:gd name="T6" fmla="*/ 34 w 57"/>
                    <a:gd name="T7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7" h="106">
                      <a:moveTo>
                        <a:pt x="34" y="106"/>
                      </a:moveTo>
                      <a:cubicBezTo>
                        <a:pt x="23" y="70"/>
                        <a:pt x="11" y="35"/>
                        <a:pt x="0" y="0"/>
                      </a:cubicBezTo>
                      <a:cubicBezTo>
                        <a:pt x="52" y="26"/>
                        <a:pt x="57" y="42"/>
                        <a:pt x="47" y="101"/>
                      </a:cubicBezTo>
                      <a:cubicBezTo>
                        <a:pt x="43" y="103"/>
                        <a:pt x="38" y="104"/>
                        <a:pt x="34" y="10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1D1D1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1531" name="星形: 五角 1530"/>
              <p:cNvSpPr/>
              <p:nvPr/>
            </p:nvSpPr>
            <p:spPr>
              <a:xfrm>
                <a:off x="-2034461" y="6202819"/>
                <a:ext cx="138394" cy="138394"/>
              </a:xfrm>
              <a:prstGeom prst="star5">
                <a:avLst/>
              </a:prstGeom>
              <a:gradFill>
                <a:gsLst>
                  <a:gs pos="0">
                    <a:srgbClr val="FFEAC1"/>
                  </a:gs>
                  <a:gs pos="88000">
                    <a:srgbClr val="DEC284"/>
                  </a:gs>
                </a:gsLst>
                <a:lin ang="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836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第二季度营销情况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1092207" y="1087598"/>
            <a:ext cx="382143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MARKETING IN THE SECOND QUARTER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00994" y="2118271"/>
            <a:ext cx="4074575" cy="1764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在本季度的营销中</a:t>
            </a:r>
            <a:r>
              <a:rPr lang="zh-CN" altLang="en-US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运营组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排名第一，推广组排名第二，营销组排名第三，因为篇幅原因在本次大会中不再赘述，希望其他部门的同事也积极进取，像运营组和推广组学习，争取早日取得好的成绩</a:t>
            </a:r>
          </a:p>
        </p:txBody>
      </p:sp>
      <p:sp>
        <p:nvSpPr>
          <p:cNvPr id="8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280" name="组合 279"/>
          <p:cNvGrpSpPr/>
          <p:nvPr/>
        </p:nvGrpSpPr>
        <p:grpSpPr>
          <a:xfrm>
            <a:off x="848368" y="3139784"/>
            <a:ext cx="4933657" cy="3200320"/>
            <a:chOff x="703517" y="2382283"/>
            <a:chExt cx="4469595" cy="2899297"/>
          </a:xfrm>
        </p:grpSpPr>
        <p:grpSp>
          <p:nvGrpSpPr>
            <p:cNvPr id="17" name="图形 9"/>
            <p:cNvGrpSpPr/>
            <p:nvPr/>
          </p:nvGrpSpPr>
          <p:grpSpPr>
            <a:xfrm>
              <a:off x="1384144" y="2382283"/>
              <a:ext cx="3383677" cy="1401453"/>
              <a:chOff x="1384144" y="2382283"/>
              <a:chExt cx="3383677" cy="1401453"/>
            </a:xfrm>
            <a:solidFill>
              <a:srgbClr val="F6D340"/>
            </a:solidFill>
          </p:grpSpPr>
          <p:sp>
            <p:nvSpPr>
              <p:cNvPr id="18" name="任意多边形: 形状 17"/>
              <p:cNvSpPr/>
              <p:nvPr/>
            </p:nvSpPr>
            <p:spPr>
              <a:xfrm>
                <a:off x="4176226" y="2969903"/>
                <a:ext cx="208339" cy="197859"/>
              </a:xfrm>
              <a:custGeom>
                <a:avLst/>
                <a:gdLst>
                  <a:gd name="connsiteX0" fmla="*/ 200939 w 208339"/>
                  <a:gd name="connsiteY0" fmla="*/ 6834 h 197859"/>
                  <a:gd name="connsiteX1" fmla="*/ 114561 w 208339"/>
                  <a:gd name="connsiteY1" fmla="*/ 6834 h 197859"/>
                  <a:gd name="connsiteX2" fmla="*/ 72813 w 208339"/>
                  <a:gd name="connsiteY2" fmla="*/ 34634 h 197859"/>
                  <a:gd name="connsiteX3" fmla="*/ 49057 w 208339"/>
                  <a:gd name="connsiteY3" fmla="*/ 97402 h 197859"/>
                  <a:gd name="connsiteX4" fmla="*/ 84856 w 208339"/>
                  <a:gd name="connsiteY4" fmla="*/ 153429 h 197859"/>
                  <a:gd name="connsiteX5" fmla="*/ 146091 w 208339"/>
                  <a:gd name="connsiteY5" fmla="*/ 149780 h 197859"/>
                  <a:gd name="connsiteX6" fmla="*/ 149740 w 208339"/>
                  <a:gd name="connsiteY6" fmla="*/ 105550 h 197859"/>
                  <a:gd name="connsiteX7" fmla="*/ 86462 w 208339"/>
                  <a:gd name="connsiteY7" fmla="*/ 78239 h 197859"/>
                  <a:gd name="connsiteX8" fmla="*/ 18622 w 208339"/>
                  <a:gd name="connsiteY8" fmla="*/ 119184 h 197859"/>
                  <a:gd name="connsiteX9" fmla="*/ 2529 w 208339"/>
                  <a:gd name="connsiteY9" fmla="*/ 153885 h 197859"/>
                  <a:gd name="connsiteX10" fmla="*/ 3039 w 208339"/>
                  <a:gd name="connsiteY10" fmla="*/ 190111 h 197859"/>
                  <a:gd name="connsiteX11" fmla="*/ 16140 w 208339"/>
                  <a:gd name="connsiteY11" fmla="*/ 197545 h 197859"/>
                  <a:gd name="connsiteX12" fmla="*/ 23585 w 208339"/>
                  <a:gd name="connsiteY12" fmla="*/ 184455 h 197859"/>
                  <a:gd name="connsiteX13" fmla="*/ 21395 w 208339"/>
                  <a:gd name="connsiteY13" fmla="*/ 174905 h 197859"/>
                  <a:gd name="connsiteX14" fmla="*/ 22344 w 208339"/>
                  <a:gd name="connsiteY14" fmla="*/ 162786 h 197859"/>
                  <a:gd name="connsiteX15" fmla="*/ 32526 w 208339"/>
                  <a:gd name="connsiteY15" fmla="*/ 136712 h 197859"/>
                  <a:gd name="connsiteX16" fmla="*/ 75295 w 208339"/>
                  <a:gd name="connsiteY16" fmla="*/ 102646 h 197859"/>
                  <a:gd name="connsiteX17" fmla="*/ 126202 w 208339"/>
                  <a:gd name="connsiteY17" fmla="*/ 109922 h 197859"/>
                  <a:gd name="connsiteX18" fmla="*/ 132333 w 208339"/>
                  <a:gd name="connsiteY18" fmla="*/ 118060 h 197859"/>
                  <a:gd name="connsiteX19" fmla="*/ 132406 w 208339"/>
                  <a:gd name="connsiteY19" fmla="*/ 118130 h 197859"/>
                  <a:gd name="connsiteX20" fmla="*/ 133282 w 208339"/>
                  <a:gd name="connsiteY20" fmla="*/ 120684 h 197859"/>
                  <a:gd name="connsiteX21" fmla="*/ 133720 w 208339"/>
                  <a:gd name="connsiteY21" fmla="*/ 122319 h 197859"/>
                  <a:gd name="connsiteX22" fmla="*/ 133975 w 208339"/>
                  <a:gd name="connsiteY22" fmla="*/ 123352 h 197859"/>
                  <a:gd name="connsiteX23" fmla="*/ 133975 w 208339"/>
                  <a:gd name="connsiteY23" fmla="*/ 129701 h 197859"/>
                  <a:gd name="connsiteX24" fmla="*/ 134121 w 208339"/>
                  <a:gd name="connsiteY24" fmla="*/ 128537 h 197859"/>
                  <a:gd name="connsiteX25" fmla="*/ 133939 w 208339"/>
                  <a:gd name="connsiteY25" fmla="*/ 129522 h 197859"/>
                  <a:gd name="connsiteX26" fmla="*/ 133172 w 208339"/>
                  <a:gd name="connsiteY26" fmla="*/ 132190 h 197859"/>
                  <a:gd name="connsiteX27" fmla="*/ 127334 w 208339"/>
                  <a:gd name="connsiteY27" fmla="*/ 137062 h 197859"/>
                  <a:gd name="connsiteX28" fmla="*/ 125728 w 208339"/>
                  <a:gd name="connsiteY28" fmla="*/ 137613 h 197859"/>
                  <a:gd name="connsiteX29" fmla="*/ 123757 w 208339"/>
                  <a:gd name="connsiteY29" fmla="*/ 138138 h 197859"/>
                  <a:gd name="connsiteX30" fmla="*/ 117773 w 208339"/>
                  <a:gd name="connsiteY30" fmla="*/ 139058 h 197859"/>
                  <a:gd name="connsiteX31" fmla="*/ 107408 w 208339"/>
                  <a:gd name="connsiteY31" fmla="*/ 138784 h 197859"/>
                  <a:gd name="connsiteX32" fmla="*/ 96643 w 208339"/>
                  <a:gd name="connsiteY32" fmla="*/ 135573 h 197859"/>
                  <a:gd name="connsiteX33" fmla="*/ 70296 w 208339"/>
                  <a:gd name="connsiteY33" fmla="*/ 95832 h 197859"/>
                  <a:gd name="connsiteX34" fmla="*/ 76609 w 208339"/>
                  <a:gd name="connsiteY34" fmla="*/ 68262 h 197859"/>
                  <a:gd name="connsiteX35" fmla="*/ 81973 w 208339"/>
                  <a:gd name="connsiteY35" fmla="*/ 58044 h 197859"/>
                  <a:gd name="connsiteX36" fmla="*/ 87885 w 208339"/>
                  <a:gd name="connsiteY36" fmla="*/ 49669 h 197859"/>
                  <a:gd name="connsiteX37" fmla="*/ 95001 w 208339"/>
                  <a:gd name="connsiteY37" fmla="*/ 42254 h 197859"/>
                  <a:gd name="connsiteX38" fmla="*/ 98796 w 208339"/>
                  <a:gd name="connsiteY38" fmla="*/ 38988 h 197859"/>
                  <a:gd name="connsiteX39" fmla="*/ 99782 w 208339"/>
                  <a:gd name="connsiteY39" fmla="*/ 38236 h 197859"/>
                  <a:gd name="connsiteX40" fmla="*/ 102190 w 208339"/>
                  <a:gd name="connsiteY40" fmla="*/ 36543 h 197859"/>
                  <a:gd name="connsiteX41" fmla="*/ 110949 w 208339"/>
                  <a:gd name="connsiteY41" fmla="*/ 31354 h 197859"/>
                  <a:gd name="connsiteX42" fmla="*/ 115692 w 208339"/>
                  <a:gd name="connsiteY42" fmla="*/ 29073 h 197859"/>
                  <a:gd name="connsiteX43" fmla="*/ 115765 w 208339"/>
                  <a:gd name="connsiteY43" fmla="*/ 29025 h 197859"/>
                  <a:gd name="connsiteX44" fmla="*/ 118867 w 208339"/>
                  <a:gd name="connsiteY44" fmla="*/ 27825 h 197859"/>
                  <a:gd name="connsiteX45" fmla="*/ 140288 w 208339"/>
                  <a:gd name="connsiteY45" fmla="*/ 22457 h 197859"/>
                  <a:gd name="connsiteX46" fmla="*/ 141164 w 208339"/>
                  <a:gd name="connsiteY46" fmla="*/ 22351 h 197859"/>
                  <a:gd name="connsiteX47" fmla="*/ 143901 w 208339"/>
                  <a:gd name="connsiteY47" fmla="*/ 22059 h 197859"/>
                  <a:gd name="connsiteX48" fmla="*/ 149375 w 208339"/>
                  <a:gd name="connsiteY48" fmla="*/ 21657 h 197859"/>
                  <a:gd name="connsiteX49" fmla="*/ 160177 w 208339"/>
                  <a:gd name="connsiteY49" fmla="*/ 21519 h 197859"/>
                  <a:gd name="connsiteX50" fmla="*/ 170577 w 208339"/>
                  <a:gd name="connsiteY50" fmla="*/ 22161 h 197859"/>
                  <a:gd name="connsiteX51" fmla="*/ 173533 w 208339"/>
                  <a:gd name="connsiteY51" fmla="*/ 22468 h 197859"/>
                  <a:gd name="connsiteX52" fmla="*/ 178314 w 208339"/>
                  <a:gd name="connsiteY52" fmla="*/ 23216 h 197859"/>
                  <a:gd name="connsiteX53" fmla="*/ 195283 w 208339"/>
                  <a:gd name="connsiteY53" fmla="*/ 27332 h 197859"/>
                  <a:gd name="connsiteX54" fmla="*/ 200939 w 208339"/>
                  <a:gd name="connsiteY54" fmla="*/ 6809 h 19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208339" h="197859">
                    <a:moveTo>
                      <a:pt x="200939" y="6834"/>
                    </a:moveTo>
                    <a:cubicBezTo>
                      <a:pt x="172876" y="-2278"/>
                      <a:pt x="142624" y="-2278"/>
                      <a:pt x="114561" y="6834"/>
                    </a:cubicBezTo>
                    <a:cubicBezTo>
                      <a:pt x="98431" y="12220"/>
                      <a:pt x="84017" y="21818"/>
                      <a:pt x="72813" y="34634"/>
                    </a:cubicBezTo>
                    <a:cubicBezTo>
                      <a:pt x="58545" y="51549"/>
                      <a:pt x="47999" y="74970"/>
                      <a:pt x="49057" y="97402"/>
                    </a:cubicBezTo>
                    <a:cubicBezTo>
                      <a:pt x="50553" y="120994"/>
                      <a:pt x="64092" y="142156"/>
                      <a:pt x="84856" y="153429"/>
                    </a:cubicBezTo>
                    <a:cubicBezTo>
                      <a:pt x="102956" y="162713"/>
                      <a:pt x="130216" y="164639"/>
                      <a:pt x="146091" y="149780"/>
                    </a:cubicBezTo>
                    <a:cubicBezTo>
                      <a:pt x="158170" y="138467"/>
                      <a:pt x="157549" y="119035"/>
                      <a:pt x="149740" y="105550"/>
                    </a:cubicBezTo>
                    <a:cubicBezTo>
                      <a:pt x="137296" y="84002"/>
                      <a:pt x="110073" y="75240"/>
                      <a:pt x="86462" y="78239"/>
                    </a:cubicBezTo>
                    <a:cubicBezTo>
                      <a:pt x="59238" y="82144"/>
                      <a:pt x="34752" y="96916"/>
                      <a:pt x="18622" y="119184"/>
                    </a:cubicBezTo>
                    <a:cubicBezTo>
                      <a:pt x="11105" y="129614"/>
                      <a:pt x="5631" y="141394"/>
                      <a:pt x="2529" y="153885"/>
                    </a:cubicBezTo>
                    <a:cubicBezTo>
                      <a:pt x="-318" y="165479"/>
                      <a:pt x="-1522" y="178777"/>
                      <a:pt x="3039" y="190111"/>
                    </a:cubicBezTo>
                    <a:cubicBezTo>
                      <a:pt x="4755" y="195662"/>
                      <a:pt x="10484" y="198921"/>
                      <a:pt x="16140" y="197545"/>
                    </a:cubicBezTo>
                    <a:cubicBezTo>
                      <a:pt x="21213" y="196154"/>
                      <a:pt x="25738" y="189819"/>
                      <a:pt x="23585" y="184455"/>
                    </a:cubicBezTo>
                    <a:cubicBezTo>
                      <a:pt x="22271" y="181433"/>
                      <a:pt x="21505" y="178196"/>
                      <a:pt x="21395" y="174905"/>
                    </a:cubicBezTo>
                    <a:cubicBezTo>
                      <a:pt x="21176" y="170840"/>
                      <a:pt x="21505" y="166771"/>
                      <a:pt x="22344" y="162786"/>
                    </a:cubicBezTo>
                    <a:cubicBezTo>
                      <a:pt x="24242" y="153578"/>
                      <a:pt x="27672" y="144762"/>
                      <a:pt x="32526" y="136712"/>
                    </a:cubicBezTo>
                    <a:cubicBezTo>
                      <a:pt x="42306" y="120669"/>
                      <a:pt x="57487" y="108605"/>
                      <a:pt x="75295" y="102646"/>
                    </a:cubicBezTo>
                    <a:cubicBezTo>
                      <a:pt x="92373" y="96942"/>
                      <a:pt x="112517" y="96997"/>
                      <a:pt x="126202" y="109922"/>
                    </a:cubicBezTo>
                    <a:cubicBezTo>
                      <a:pt x="128757" y="112218"/>
                      <a:pt x="130837" y="114980"/>
                      <a:pt x="132333" y="118060"/>
                    </a:cubicBezTo>
                    <a:cubicBezTo>
                      <a:pt x="132515" y="118407"/>
                      <a:pt x="133136" y="119965"/>
                      <a:pt x="132406" y="118130"/>
                    </a:cubicBezTo>
                    <a:cubicBezTo>
                      <a:pt x="132735" y="118962"/>
                      <a:pt x="133026" y="119812"/>
                      <a:pt x="133282" y="120684"/>
                    </a:cubicBezTo>
                    <a:cubicBezTo>
                      <a:pt x="133428" y="121224"/>
                      <a:pt x="133574" y="121779"/>
                      <a:pt x="133720" y="122319"/>
                    </a:cubicBezTo>
                    <a:cubicBezTo>
                      <a:pt x="133902" y="123049"/>
                      <a:pt x="134158" y="126464"/>
                      <a:pt x="133975" y="123352"/>
                    </a:cubicBezTo>
                    <a:cubicBezTo>
                      <a:pt x="134048" y="124202"/>
                      <a:pt x="134778" y="129220"/>
                      <a:pt x="133975" y="129701"/>
                    </a:cubicBezTo>
                    <a:cubicBezTo>
                      <a:pt x="133720" y="129844"/>
                      <a:pt x="134596" y="126676"/>
                      <a:pt x="134121" y="128537"/>
                    </a:cubicBezTo>
                    <a:cubicBezTo>
                      <a:pt x="134012" y="128862"/>
                      <a:pt x="134012" y="129205"/>
                      <a:pt x="133939" y="129522"/>
                    </a:cubicBezTo>
                    <a:cubicBezTo>
                      <a:pt x="133720" y="130428"/>
                      <a:pt x="133464" y="131318"/>
                      <a:pt x="133172" y="132190"/>
                    </a:cubicBezTo>
                    <a:cubicBezTo>
                      <a:pt x="131822" y="134405"/>
                      <a:pt x="129742" y="136117"/>
                      <a:pt x="127334" y="137062"/>
                    </a:cubicBezTo>
                    <a:cubicBezTo>
                      <a:pt x="128866" y="136332"/>
                      <a:pt x="125728" y="137620"/>
                      <a:pt x="125728" y="137613"/>
                    </a:cubicBezTo>
                    <a:cubicBezTo>
                      <a:pt x="125071" y="137814"/>
                      <a:pt x="124414" y="137978"/>
                      <a:pt x="123757" y="138138"/>
                    </a:cubicBezTo>
                    <a:cubicBezTo>
                      <a:pt x="121787" y="138649"/>
                      <a:pt x="119816" y="138959"/>
                      <a:pt x="117773" y="139058"/>
                    </a:cubicBezTo>
                    <a:cubicBezTo>
                      <a:pt x="114306" y="139302"/>
                      <a:pt x="110839" y="139211"/>
                      <a:pt x="107408" y="138784"/>
                    </a:cubicBezTo>
                    <a:cubicBezTo>
                      <a:pt x="103686" y="138127"/>
                      <a:pt x="100110" y="137051"/>
                      <a:pt x="96643" y="135573"/>
                    </a:cubicBezTo>
                    <a:cubicBezTo>
                      <a:pt x="81316" y="128107"/>
                      <a:pt x="71208" y="112885"/>
                      <a:pt x="70296" y="95832"/>
                    </a:cubicBezTo>
                    <a:cubicBezTo>
                      <a:pt x="70514" y="86308"/>
                      <a:pt x="72668" y="76929"/>
                      <a:pt x="76609" y="68262"/>
                    </a:cubicBezTo>
                    <a:cubicBezTo>
                      <a:pt x="78178" y="64744"/>
                      <a:pt x="80002" y="61332"/>
                      <a:pt x="81973" y="58044"/>
                    </a:cubicBezTo>
                    <a:cubicBezTo>
                      <a:pt x="83761" y="55107"/>
                      <a:pt x="85732" y="52308"/>
                      <a:pt x="87885" y="49669"/>
                    </a:cubicBezTo>
                    <a:cubicBezTo>
                      <a:pt x="90111" y="47049"/>
                      <a:pt x="92483" y="44571"/>
                      <a:pt x="95001" y="42254"/>
                    </a:cubicBezTo>
                    <a:cubicBezTo>
                      <a:pt x="96242" y="41126"/>
                      <a:pt x="97482" y="40035"/>
                      <a:pt x="98796" y="38988"/>
                    </a:cubicBezTo>
                    <a:cubicBezTo>
                      <a:pt x="101314" y="36937"/>
                      <a:pt x="97154" y="40130"/>
                      <a:pt x="99782" y="38236"/>
                    </a:cubicBezTo>
                    <a:cubicBezTo>
                      <a:pt x="100584" y="37660"/>
                      <a:pt x="101387" y="37094"/>
                      <a:pt x="102190" y="36543"/>
                    </a:cubicBezTo>
                    <a:cubicBezTo>
                      <a:pt x="105000" y="34638"/>
                      <a:pt x="107919" y="32908"/>
                      <a:pt x="110949" y="31354"/>
                    </a:cubicBezTo>
                    <a:cubicBezTo>
                      <a:pt x="112517" y="30547"/>
                      <a:pt x="114087" y="29792"/>
                      <a:pt x="115692" y="29073"/>
                    </a:cubicBezTo>
                    <a:cubicBezTo>
                      <a:pt x="116021" y="28920"/>
                      <a:pt x="117553" y="28299"/>
                      <a:pt x="115765" y="29025"/>
                    </a:cubicBezTo>
                    <a:cubicBezTo>
                      <a:pt x="116824" y="28609"/>
                      <a:pt x="117846" y="28208"/>
                      <a:pt x="118867" y="27825"/>
                    </a:cubicBezTo>
                    <a:cubicBezTo>
                      <a:pt x="125837" y="25343"/>
                      <a:pt x="133026" y="23548"/>
                      <a:pt x="140288" y="22457"/>
                    </a:cubicBezTo>
                    <a:cubicBezTo>
                      <a:pt x="143354" y="21971"/>
                      <a:pt x="138099" y="22657"/>
                      <a:pt x="141164" y="22351"/>
                    </a:cubicBezTo>
                    <a:cubicBezTo>
                      <a:pt x="142076" y="22260"/>
                      <a:pt x="142989" y="22147"/>
                      <a:pt x="143901" y="22059"/>
                    </a:cubicBezTo>
                    <a:cubicBezTo>
                      <a:pt x="145726" y="21887"/>
                      <a:pt x="147550" y="21752"/>
                      <a:pt x="149375" y="21657"/>
                    </a:cubicBezTo>
                    <a:cubicBezTo>
                      <a:pt x="152988" y="21468"/>
                      <a:pt x="156564" y="21420"/>
                      <a:pt x="160177" y="21519"/>
                    </a:cubicBezTo>
                    <a:cubicBezTo>
                      <a:pt x="163644" y="21606"/>
                      <a:pt x="167111" y="21822"/>
                      <a:pt x="170577" y="22161"/>
                    </a:cubicBezTo>
                    <a:cubicBezTo>
                      <a:pt x="171307" y="22238"/>
                      <a:pt x="176453" y="22891"/>
                      <a:pt x="173533" y="22468"/>
                    </a:cubicBezTo>
                    <a:cubicBezTo>
                      <a:pt x="175139" y="22698"/>
                      <a:pt x="176744" y="22938"/>
                      <a:pt x="178314" y="23216"/>
                    </a:cubicBezTo>
                    <a:cubicBezTo>
                      <a:pt x="184079" y="24197"/>
                      <a:pt x="189736" y="25569"/>
                      <a:pt x="195283" y="27332"/>
                    </a:cubicBezTo>
                    <a:cubicBezTo>
                      <a:pt x="208347" y="31510"/>
                      <a:pt x="213967" y="10969"/>
                      <a:pt x="200939" y="6809"/>
                    </a:cubicBez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>
              <a:xfrm>
                <a:off x="2331379" y="2562421"/>
                <a:ext cx="177647" cy="313035"/>
              </a:xfrm>
              <a:custGeom>
                <a:avLst/>
                <a:gdLst>
                  <a:gd name="connsiteX0" fmla="*/ 13423 w 177647"/>
                  <a:gd name="connsiteY0" fmla="*/ 23947 h 313035"/>
                  <a:gd name="connsiteX1" fmla="*/ 81664 w 177647"/>
                  <a:gd name="connsiteY1" fmla="*/ 58083 h 313035"/>
                  <a:gd name="connsiteX2" fmla="*/ 66702 w 177647"/>
                  <a:gd name="connsiteY2" fmla="*/ 131152 h 313035"/>
                  <a:gd name="connsiteX3" fmla="*/ 32486 w 177647"/>
                  <a:gd name="connsiteY3" fmla="*/ 131488 h 313035"/>
                  <a:gd name="connsiteX4" fmla="*/ 32957 w 177647"/>
                  <a:gd name="connsiteY4" fmla="*/ 103355 h 313035"/>
                  <a:gd name="connsiteX5" fmla="*/ 40113 w 177647"/>
                  <a:gd name="connsiteY5" fmla="*/ 98159 h 313035"/>
                  <a:gd name="connsiteX6" fmla="*/ 44679 w 177647"/>
                  <a:gd name="connsiteY6" fmla="*/ 95630 h 313035"/>
                  <a:gd name="connsiteX7" fmla="*/ 46401 w 177647"/>
                  <a:gd name="connsiteY7" fmla="*/ 94802 h 313035"/>
                  <a:gd name="connsiteX8" fmla="*/ 46967 w 177647"/>
                  <a:gd name="connsiteY8" fmla="*/ 94564 h 313035"/>
                  <a:gd name="connsiteX9" fmla="*/ 54002 w 177647"/>
                  <a:gd name="connsiteY9" fmla="*/ 92375 h 313035"/>
                  <a:gd name="connsiteX10" fmla="*/ 57425 w 177647"/>
                  <a:gd name="connsiteY10" fmla="*/ 91645 h 313035"/>
                  <a:gd name="connsiteX11" fmla="*/ 59418 w 177647"/>
                  <a:gd name="connsiteY11" fmla="*/ 91306 h 313035"/>
                  <a:gd name="connsiteX12" fmla="*/ 60640 w 177647"/>
                  <a:gd name="connsiteY12" fmla="*/ 91192 h 313035"/>
                  <a:gd name="connsiteX13" fmla="*/ 76880 w 177647"/>
                  <a:gd name="connsiteY13" fmla="*/ 91462 h 313035"/>
                  <a:gd name="connsiteX14" fmla="*/ 77245 w 177647"/>
                  <a:gd name="connsiteY14" fmla="*/ 91528 h 313035"/>
                  <a:gd name="connsiteX15" fmla="*/ 79369 w 177647"/>
                  <a:gd name="connsiteY15" fmla="*/ 91893 h 313035"/>
                  <a:gd name="connsiteX16" fmla="*/ 83076 w 177647"/>
                  <a:gd name="connsiteY16" fmla="*/ 92670 h 313035"/>
                  <a:gd name="connsiteX17" fmla="*/ 91959 w 177647"/>
                  <a:gd name="connsiteY17" fmla="*/ 95272 h 313035"/>
                  <a:gd name="connsiteX18" fmla="*/ 95276 w 177647"/>
                  <a:gd name="connsiteY18" fmla="*/ 96517 h 313035"/>
                  <a:gd name="connsiteX19" fmla="*/ 96006 w 177647"/>
                  <a:gd name="connsiteY19" fmla="*/ 96849 h 313035"/>
                  <a:gd name="connsiteX20" fmla="*/ 97991 w 177647"/>
                  <a:gd name="connsiteY20" fmla="*/ 97783 h 313035"/>
                  <a:gd name="connsiteX21" fmla="*/ 106114 w 177647"/>
                  <a:gd name="connsiteY21" fmla="*/ 102334 h 313035"/>
                  <a:gd name="connsiteX22" fmla="*/ 118157 w 177647"/>
                  <a:gd name="connsiteY22" fmla="*/ 112603 h 313035"/>
                  <a:gd name="connsiteX23" fmla="*/ 126630 w 177647"/>
                  <a:gd name="connsiteY23" fmla="*/ 125521 h 313035"/>
                  <a:gd name="connsiteX24" fmla="*/ 127725 w 177647"/>
                  <a:gd name="connsiteY24" fmla="*/ 128203 h 313035"/>
                  <a:gd name="connsiteX25" fmla="*/ 129473 w 177647"/>
                  <a:gd name="connsiteY25" fmla="*/ 133677 h 313035"/>
                  <a:gd name="connsiteX26" fmla="*/ 132082 w 177647"/>
                  <a:gd name="connsiteY26" fmla="*/ 145778 h 313035"/>
                  <a:gd name="connsiteX27" fmla="*/ 95954 w 177647"/>
                  <a:gd name="connsiteY27" fmla="*/ 223566 h 313035"/>
                  <a:gd name="connsiteX28" fmla="*/ 61724 w 177647"/>
                  <a:gd name="connsiteY28" fmla="*/ 226456 h 313035"/>
                  <a:gd name="connsiteX29" fmla="*/ 57323 w 177647"/>
                  <a:gd name="connsiteY29" fmla="*/ 223902 h 313035"/>
                  <a:gd name="connsiteX30" fmla="*/ 57145 w 177647"/>
                  <a:gd name="connsiteY30" fmla="*/ 223788 h 313035"/>
                  <a:gd name="connsiteX31" fmla="*/ 56393 w 177647"/>
                  <a:gd name="connsiteY31" fmla="*/ 223081 h 313035"/>
                  <a:gd name="connsiteX32" fmla="*/ 55488 w 177647"/>
                  <a:gd name="connsiteY32" fmla="*/ 222066 h 313035"/>
                  <a:gd name="connsiteX33" fmla="*/ 55980 w 177647"/>
                  <a:gd name="connsiteY33" fmla="*/ 222559 h 313035"/>
                  <a:gd name="connsiteX34" fmla="*/ 55331 w 177647"/>
                  <a:gd name="connsiteY34" fmla="*/ 221369 h 313035"/>
                  <a:gd name="connsiteX35" fmla="*/ 55517 w 177647"/>
                  <a:gd name="connsiteY35" fmla="*/ 221676 h 313035"/>
                  <a:gd name="connsiteX36" fmla="*/ 55042 w 177647"/>
                  <a:gd name="connsiteY36" fmla="*/ 219957 h 313035"/>
                  <a:gd name="connsiteX37" fmla="*/ 55072 w 177647"/>
                  <a:gd name="connsiteY37" fmla="*/ 218391 h 313035"/>
                  <a:gd name="connsiteX38" fmla="*/ 55159 w 177647"/>
                  <a:gd name="connsiteY38" fmla="*/ 216833 h 313035"/>
                  <a:gd name="connsiteX39" fmla="*/ 55115 w 177647"/>
                  <a:gd name="connsiteY39" fmla="*/ 217256 h 313035"/>
                  <a:gd name="connsiteX40" fmla="*/ 56083 w 177647"/>
                  <a:gd name="connsiteY40" fmla="*/ 213516 h 313035"/>
                  <a:gd name="connsiteX41" fmla="*/ 56531 w 177647"/>
                  <a:gd name="connsiteY41" fmla="*/ 212202 h 313035"/>
                  <a:gd name="connsiteX42" fmla="*/ 58356 w 177647"/>
                  <a:gd name="connsiteY42" fmla="*/ 208706 h 313035"/>
                  <a:gd name="connsiteX43" fmla="*/ 60640 w 177647"/>
                  <a:gd name="connsiteY43" fmla="*/ 205181 h 313035"/>
                  <a:gd name="connsiteX44" fmla="*/ 61005 w 177647"/>
                  <a:gd name="connsiteY44" fmla="*/ 204688 h 313035"/>
                  <a:gd name="connsiteX45" fmla="*/ 62494 w 177647"/>
                  <a:gd name="connsiteY45" fmla="*/ 202929 h 313035"/>
                  <a:gd name="connsiteX46" fmla="*/ 77755 w 177647"/>
                  <a:gd name="connsiteY46" fmla="*/ 190390 h 313035"/>
                  <a:gd name="connsiteX47" fmla="*/ 83124 w 177647"/>
                  <a:gd name="connsiteY47" fmla="*/ 187391 h 313035"/>
                  <a:gd name="connsiteX48" fmla="*/ 84270 w 177647"/>
                  <a:gd name="connsiteY48" fmla="*/ 186778 h 313035"/>
                  <a:gd name="connsiteX49" fmla="*/ 91130 w 177647"/>
                  <a:gd name="connsiteY49" fmla="*/ 184522 h 313035"/>
                  <a:gd name="connsiteX50" fmla="*/ 105654 w 177647"/>
                  <a:gd name="connsiteY50" fmla="*/ 182541 h 313035"/>
                  <a:gd name="connsiteX51" fmla="*/ 113975 w 177647"/>
                  <a:gd name="connsiteY51" fmla="*/ 182851 h 313035"/>
                  <a:gd name="connsiteX52" fmla="*/ 116748 w 177647"/>
                  <a:gd name="connsiteY52" fmla="*/ 183216 h 313035"/>
                  <a:gd name="connsiteX53" fmla="*/ 121766 w 177647"/>
                  <a:gd name="connsiteY53" fmla="*/ 184311 h 313035"/>
                  <a:gd name="connsiteX54" fmla="*/ 137093 w 177647"/>
                  <a:gd name="connsiteY54" fmla="*/ 191332 h 313035"/>
                  <a:gd name="connsiteX55" fmla="*/ 153974 w 177647"/>
                  <a:gd name="connsiteY55" fmla="*/ 218114 h 313035"/>
                  <a:gd name="connsiteX56" fmla="*/ 154737 w 177647"/>
                  <a:gd name="connsiteY56" fmla="*/ 251713 h 313035"/>
                  <a:gd name="connsiteX57" fmla="*/ 140705 w 177647"/>
                  <a:gd name="connsiteY57" fmla="*/ 281721 h 313035"/>
                  <a:gd name="connsiteX58" fmla="*/ 128276 w 177647"/>
                  <a:gd name="connsiteY58" fmla="*/ 292884 h 313035"/>
                  <a:gd name="connsiteX59" fmla="*/ 139019 w 177647"/>
                  <a:gd name="connsiteY59" fmla="*/ 311265 h 313035"/>
                  <a:gd name="connsiteX60" fmla="*/ 177446 w 177647"/>
                  <a:gd name="connsiteY60" fmla="*/ 230686 h 313035"/>
                  <a:gd name="connsiteX61" fmla="*/ 162167 w 177647"/>
                  <a:gd name="connsiteY61" fmla="*/ 186862 h 313035"/>
                  <a:gd name="connsiteX62" fmla="*/ 121295 w 177647"/>
                  <a:gd name="connsiteY62" fmla="*/ 162510 h 313035"/>
                  <a:gd name="connsiteX63" fmla="*/ 40803 w 177647"/>
                  <a:gd name="connsiteY63" fmla="*/ 196645 h 313035"/>
                  <a:gd name="connsiteX64" fmla="*/ 37614 w 177647"/>
                  <a:gd name="connsiteY64" fmla="*/ 233306 h 313035"/>
                  <a:gd name="connsiteX65" fmla="*/ 82912 w 177647"/>
                  <a:gd name="connsiteY65" fmla="*/ 250005 h 313035"/>
                  <a:gd name="connsiteX66" fmla="*/ 129659 w 177647"/>
                  <a:gd name="connsiteY66" fmla="*/ 221500 h 313035"/>
                  <a:gd name="connsiteX67" fmla="*/ 153576 w 177647"/>
                  <a:gd name="connsiteY67" fmla="*/ 166298 h 313035"/>
                  <a:gd name="connsiteX68" fmla="*/ 143212 w 177647"/>
                  <a:gd name="connsiteY68" fmla="*/ 111307 h 313035"/>
                  <a:gd name="connsiteX69" fmla="*/ 111654 w 177647"/>
                  <a:gd name="connsiteY69" fmla="*/ 80905 h 313035"/>
                  <a:gd name="connsiteX70" fmla="*/ 28775 w 177647"/>
                  <a:gd name="connsiteY70" fmla="*/ 80117 h 313035"/>
                  <a:gd name="connsiteX71" fmla="*/ 5723 w 177647"/>
                  <a:gd name="connsiteY71" fmla="*/ 127886 h 313035"/>
                  <a:gd name="connsiteX72" fmla="*/ 48478 w 177647"/>
                  <a:gd name="connsiteY72" fmla="*/ 158211 h 313035"/>
                  <a:gd name="connsiteX73" fmla="*/ 109785 w 177647"/>
                  <a:gd name="connsiteY73" fmla="*/ 77927 h 313035"/>
                  <a:gd name="connsiteX74" fmla="*/ 33968 w 177647"/>
                  <a:gd name="connsiteY74" fmla="*/ 359 h 313035"/>
                  <a:gd name="connsiteX75" fmla="*/ 7759 w 177647"/>
                  <a:gd name="connsiteY75" fmla="*/ 3398 h 313035"/>
                  <a:gd name="connsiteX76" fmla="*/ 325 w 177647"/>
                  <a:gd name="connsiteY76" fmla="*/ 16492 h 313035"/>
                  <a:gd name="connsiteX77" fmla="*/ 13419 w 177647"/>
                  <a:gd name="connsiteY77" fmla="*/ 23926 h 31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77647" h="313035">
                    <a:moveTo>
                      <a:pt x="13423" y="23947"/>
                    </a:moveTo>
                    <a:cubicBezTo>
                      <a:pt x="40573" y="14189"/>
                      <a:pt x="68892" y="33921"/>
                      <a:pt x="81664" y="58083"/>
                    </a:cubicBezTo>
                    <a:cubicBezTo>
                      <a:pt x="94236" y="81898"/>
                      <a:pt x="91305" y="115916"/>
                      <a:pt x="66702" y="131152"/>
                    </a:cubicBezTo>
                    <a:cubicBezTo>
                      <a:pt x="56247" y="137626"/>
                      <a:pt x="41606" y="139797"/>
                      <a:pt x="32486" y="131488"/>
                    </a:cubicBezTo>
                    <a:cubicBezTo>
                      <a:pt x="22976" y="122821"/>
                      <a:pt x="23557" y="112022"/>
                      <a:pt x="32957" y="103355"/>
                    </a:cubicBezTo>
                    <a:cubicBezTo>
                      <a:pt x="35158" y="101383"/>
                      <a:pt x="37555" y="99641"/>
                      <a:pt x="40113" y="98159"/>
                    </a:cubicBezTo>
                    <a:cubicBezTo>
                      <a:pt x="41602" y="97261"/>
                      <a:pt x="43124" y="96411"/>
                      <a:pt x="44679" y="95630"/>
                    </a:cubicBezTo>
                    <a:cubicBezTo>
                      <a:pt x="45248" y="95345"/>
                      <a:pt x="45824" y="95072"/>
                      <a:pt x="46401" y="94802"/>
                    </a:cubicBezTo>
                    <a:cubicBezTo>
                      <a:pt x="47978" y="94072"/>
                      <a:pt x="44106" y="95630"/>
                      <a:pt x="46967" y="94564"/>
                    </a:cubicBezTo>
                    <a:cubicBezTo>
                      <a:pt x="49266" y="93696"/>
                      <a:pt x="51616" y="92965"/>
                      <a:pt x="54002" y="92375"/>
                    </a:cubicBezTo>
                    <a:cubicBezTo>
                      <a:pt x="55134" y="92102"/>
                      <a:pt x="56276" y="91859"/>
                      <a:pt x="57425" y="91645"/>
                    </a:cubicBezTo>
                    <a:cubicBezTo>
                      <a:pt x="58090" y="91521"/>
                      <a:pt x="58754" y="91411"/>
                      <a:pt x="59418" y="91306"/>
                    </a:cubicBezTo>
                    <a:cubicBezTo>
                      <a:pt x="57228" y="91652"/>
                      <a:pt x="60476" y="91207"/>
                      <a:pt x="60640" y="91192"/>
                    </a:cubicBezTo>
                    <a:cubicBezTo>
                      <a:pt x="66049" y="90695"/>
                      <a:pt x="71493" y="90785"/>
                      <a:pt x="76880" y="91462"/>
                    </a:cubicBezTo>
                    <a:cubicBezTo>
                      <a:pt x="78682" y="91689"/>
                      <a:pt x="75442" y="91229"/>
                      <a:pt x="77245" y="91528"/>
                    </a:cubicBezTo>
                    <a:cubicBezTo>
                      <a:pt x="77953" y="91649"/>
                      <a:pt x="78664" y="91765"/>
                      <a:pt x="79369" y="91893"/>
                    </a:cubicBezTo>
                    <a:cubicBezTo>
                      <a:pt x="80609" y="92122"/>
                      <a:pt x="81846" y="92381"/>
                      <a:pt x="83076" y="92670"/>
                    </a:cubicBezTo>
                    <a:cubicBezTo>
                      <a:pt x="86083" y="93375"/>
                      <a:pt x="89046" y="94244"/>
                      <a:pt x="91959" y="95272"/>
                    </a:cubicBezTo>
                    <a:cubicBezTo>
                      <a:pt x="92787" y="95564"/>
                      <a:pt x="95290" y="96524"/>
                      <a:pt x="95276" y="96517"/>
                    </a:cubicBezTo>
                    <a:cubicBezTo>
                      <a:pt x="94389" y="96152"/>
                      <a:pt x="96035" y="96860"/>
                      <a:pt x="96006" y="96849"/>
                    </a:cubicBezTo>
                    <a:cubicBezTo>
                      <a:pt x="96670" y="97152"/>
                      <a:pt x="97334" y="97462"/>
                      <a:pt x="97991" y="97783"/>
                    </a:cubicBezTo>
                    <a:cubicBezTo>
                      <a:pt x="100786" y="99139"/>
                      <a:pt x="103497" y="100659"/>
                      <a:pt x="106114" y="102334"/>
                    </a:cubicBezTo>
                    <a:cubicBezTo>
                      <a:pt x="110595" y="105166"/>
                      <a:pt x="114653" y="108624"/>
                      <a:pt x="118157" y="112603"/>
                    </a:cubicBezTo>
                    <a:cubicBezTo>
                      <a:pt x="121601" y="116468"/>
                      <a:pt x="124455" y="120822"/>
                      <a:pt x="126630" y="125521"/>
                    </a:cubicBezTo>
                    <a:cubicBezTo>
                      <a:pt x="127061" y="126387"/>
                      <a:pt x="127426" y="127283"/>
                      <a:pt x="127725" y="128203"/>
                    </a:cubicBezTo>
                    <a:cubicBezTo>
                      <a:pt x="128375" y="129999"/>
                      <a:pt x="128947" y="131827"/>
                      <a:pt x="129473" y="133677"/>
                    </a:cubicBezTo>
                    <a:cubicBezTo>
                      <a:pt x="130637" y="137642"/>
                      <a:pt x="131509" y="141686"/>
                      <a:pt x="132082" y="145778"/>
                    </a:cubicBezTo>
                    <a:cubicBezTo>
                      <a:pt x="135877" y="176478"/>
                      <a:pt x="121860" y="206659"/>
                      <a:pt x="95954" y="223566"/>
                    </a:cubicBezTo>
                    <a:cubicBezTo>
                      <a:pt x="85678" y="229992"/>
                      <a:pt x="72931" y="231069"/>
                      <a:pt x="61724" y="226456"/>
                    </a:cubicBezTo>
                    <a:cubicBezTo>
                      <a:pt x="60195" y="225719"/>
                      <a:pt x="58725" y="224865"/>
                      <a:pt x="57323" y="223902"/>
                    </a:cubicBezTo>
                    <a:cubicBezTo>
                      <a:pt x="55645" y="222778"/>
                      <a:pt x="58111" y="224690"/>
                      <a:pt x="57145" y="223788"/>
                    </a:cubicBezTo>
                    <a:cubicBezTo>
                      <a:pt x="56893" y="223555"/>
                      <a:pt x="56634" y="223329"/>
                      <a:pt x="56393" y="223081"/>
                    </a:cubicBezTo>
                    <a:cubicBezTo>
                      <a:pt x="56075" y="222748"/>
                      <a:pt x="55791" y="222402"/>
                      <a:pt x="55488" y="222066"/>
                    </a:cubicBezTo>
                    <a:cubicBezTo>
                      <a:pt x="58261" y="225131"/>
                      <a:pt x="55809" y="222635"/>
                      <a:pt x="55980" y="222559"/>
                    </a:cubicBezTo>
                    <a:cubicBezTo>
                      <a:pt x="55740" y="222176"/>
                      <a:pt x="55524" y="221778"/>
                      <a:pt x="55331" y="221369"/>
                    </a:cubicBezTo>
                    <a:cubicBezTo>
                      <a:pt x="55926" y="222292"/>
                      <a:pt x="55794" y="223216"/>
                      <a:pt x="55517" y="221676"/>
                    </a:cubicBezTo>
                    <a:cubicBezTo>
                      <a:pt x="55448" y="221311"/>
                      <a:pt x="54849" y="218212"/>
                      <a:pt x="55042" y="219957"/>
                    </a:cubicBezTo>
                    <a:cubicBezTo>
                      <a:pt x="55221" y="221595"/>
                      <a:pt x="55083" y="218920"/>
                      <a:pt x="55072" y="218391"/>
                    </a:cubicBezTo>
                    <a:cubicBezTo>
                      <a:pt x="55061" y="217862"/>
                      <a:pt x="55145" y="217355"/>
                      <a:pt x="55159" y="216833"/>
                    </a:cubicBezTo>
                    <a:cubicBezTo>
                      <a:pt x="55159" y="217238"/>
                      <a:pt x="54623" y="219143"/>
                      <a:pt x="55115" y="217256"/>
                    </a:cubicBezTo>
                    <a:cubicBezTo>
                      <a:pt x="55444" y="216005"/>
                      <a:pt x="55681" y="214753"/>
                      <a:pt x="56083" y="213516"/>
                    </a:cubicBezTo>
                    <a:cubicBezTo>
                      <a:pt x="56287" y="212892"/>
                      <a:pt x="57374" y="210407"/>
                      <a:pt x="56531" y="212202"/>
                    </a:cubicBezTo>
                    <a:cubicBezTo>
                      <a:pt x="57090" y="211009"/>
                      <a:pt x="57699" y="209845"/>
                      <a:pt x="58356" y="208706"/>
                    </a:cubicBezTo>
                    <a:cubicBezTo>
                      <a:pt x="59060" y="207495"/>
                      <a:pt x="59816" y="206323"/>
                      <a:pt x="60640" y="205181"/>
                    </a:cubicBezTo>
                    <a:cubicBezTo>
                      <a:pt x="60724" y="205060"/>
                      <a:pt x="61826" y="203634"/>
                      <a:pt x="61005" y="204688"/>
                    </a:cubicBezTo>
                    <a:cubicBezTo>
                      <a:pt x="61483" y="204086"/>
                      <a:pt x="61987" y="203502"/>
                      <a:pt x="62494" y="202929"/>
                    </a:cubicBezTo>
                    <a:cubicBezTo>
                      <a:pt x="66899" y="197985"/>
                      <a:pt x="72048" y="193751"/>
                      <a:pt x="77755" y="190390"/>
                    </a:cubicBezTo>
                    <a:cubicBezTo>
                      <a:pt x="79511" y="189332"/>
                      <a:pt x="81295" y="188314"/>
                      <a:pt x="83124" y="187391"/>
                    </a:cubicBezTo>
                    <a:cubicBezTo>
                      <a:pt x="83740" y="187077"/>
                      <a:pt x="86605" y="185858"/>
                      <a:pt x="84270" y="186778"/>
                    </a:cubicBezTo>
                    <a:cubicBezTo>
                      <a:pt x="86510" y="185895"/>
                      <a:pt x="88802" y="185139"/>
                      <a:pt x="91130" y="184522"/>
                    </a:cubicBezTo>
                    <a:cubicBezTo>
                      <a:pt x="95841" y="183113"/>
                      <a:pt x="100739" y="182445"/>
                      <a:pt x="105654" y="182541"/>
                    </a:cubicBezTo>
                    <a:cubicBezTo>
                      <a:pt x="108431" y="182498"/>
                      <a:pt x="111208" y="182602"/>
                      <a:pt x="113975" y="182851"/>
                    </a:cubicBezTo>
                    <a:cubicBezTo>
                      <a:pt x="114909" y="182871"/>
                      <a:pt x="115839" y="182994"/>
                      <a:pt x="116748" y="183216"/>
                    </a:cubicBezTo>
                    <a:cubicBezTo>
                      <a:pt x="118430" y="183526"/>
                      <a:pt x="120105" y="183873"/>
                      <a:pt x="121766" y="184311"/>
                    </a:cubicBezTo>
                    <a:cubicBezTo>
                      <a:pt x="127302" y="185573"/>
                      <a:pt x="132520" y="187964"/>
                      <a:pt x="137093" y="191332"/>
                    </a:cubicBezTo>
                    <a:cubicBezTo>
                      <a:pt x="145522" y="198152"/>
                      <a:pt x="151456" y="207568"/>
                      <a:pt x="153974" y="218114"/>
                    </a:cubicBezTo>
                    <a:cubicBezTo>
                      <a:pt x="156828" y="229102"/>
                      <a:pt x="157091" y="240604"/>
                      <a:pt x="154737" y="251713"/>
                    </a:cubicBezTo>
                    <a:cubicBezTo>
                      <a:pt x="152540" y="262697"/>
                      <a:pt x="147727" y="272992"/>
                      <a:pt x="140705" y="281721"/>
                    </a:cubicBezTo>
                    <a:cubicBezTo>
                      <a:pt x="137147" y="286045"/>
                      <a:pt x="132954" y="289807"/>
                      <a:pt x="128276" y="292884"/>
                    </a:cubicBezTo>
                    <a:cubicBezTo>
                      <a:pt x="116847" y="300339"/>
                      <a:pt x="127502" y="318793"/>
                      <a:pt x="139019" y="311265"/>
                    </a:cubicBezTo>
                    <a:cubicBezTo>
                      <a:pt x="165389" y="294059"/>
                      <a:pt x="179526" y="261788"/>
                      <a:pt x="177446" y="230686"/>
                    </a:cubicBezTo>
                    <a:cubicBezTo>
                      <a:pt x="176698" y="214906"/>
                      <a:pt x="171388" y="199685"/>
                      <a:pt x="162167" y="186862"/>
                    </a:cubicBezTo>
                    <a:cubicBezTo>
                      <a:pt x="152215" y="173754"/>
                      <a:pt x="137560" y="165024"/>
                      <a:pt x="121295" y="162510"/>
                    </a:cubicBezTo>
                    <a:cubicBezTo>
                      <a:pt x="90605" y="157478"/>
                      <a:pt x="57798" y="169706"/>
                      <a:pt x="40803" y="196645"/>
                    </a:cubicBezTo>
                    <a:cubicBezTo>
                      <a:pt x="34077" y="207301"/>
                      <a:pt x="30742" y="221873"/>
                      <a:pt x="37614" y="233306"/>
                    </a:cubicBezTo>
                    <a:cubicBezTo>
                      <a:pt x="46335" y="247812"/>
                      <a:pt x="67399" y="251917"/>
                      <a:pt x="82912" y="250005"/>
                    </a:cubicBezTo>
                    <a:cubicBezTo>
                      <a:pt x="101994" y="247666"/>
                      <a:pt x="117704" y="236138"/>
                      <a:pt x="129659" y="221500"/>
                    </a:cubicBezTo>
                    <a:cubicBezTo>
                      <a:pt x="142935" y="205882"/>
                      <a:pt x="151259" y="186665"/>
                      <a:pt x="153576" y="166298"/>
                    </a:cubicBezTo>
                    <a:cubicBezTo>
                      <a:pt x="155660" y="147345"/>
                      <a:pt x="152051" y="128201"/>
                      <a:pt x="143212" y="111307"/>
                    </a:cubicBezTo>
                    <a:cubicBezTo>
                      <a:pt x="135779" y="98394"/>
                      <a:pt x="124835" y="87853"/>
                      <a:pt x="111654" y="80905"/>
                    </a:cubicBezTo>
                    <a:cubicBezTo>
                      <a:pt x="86430" y="67348"/>
                      <a:pt x="53798" y="64739"/>
                      <a:pt x="28775" y="80117"/>
                    </a:cubicBezTo>
                    <a:cubicBezTo>
                      <a:pt x="12405" y="90178"/>
                      <a:pt x="-419" y="107921"/>
                      <a:pt x="5723" y="127886"/>
                    </a:cubicBezTo>
                    <a:cubicBezTo>
                      <a:pt x="11700" y="146336"/>
                      <a:pt x="29089" y="158670"/>
                      <a:pt x="48478" y="158211"/>
                    </a:cubicBezTo>
                    <a:cubicBezTo>
                      <a:pt x="88984" y="157525"/>
                      <a:pt x="114504" y="115150"/>
                      <a:pt x="109785" y="77927"/>
                    </a:cubicBezTo>
                    <a:cubicBezTo>
                      <a:pt x="104877" y="39318"/>
                      <a:pt x="73293" y="4730"/>
                      <a:pt x="33968" y="359"/>
                    </a:cubicBezTo>
                    <a:cubicBezTo>
                      <a:pt x="25115" y="-623"/>
                      <a:pt x="16152" y="417"/>
                      <a:pt x="7759" y="3398"/>
                    </a:cubicBezTo>
                    <a:cubicBezTo>
                      <a:pt x="2187" y="5085"/>
                      <a:pt x="-1080" y="10844"/>
                      <a:pt x="325" y="16492"/>
                    </a:cubicBezTo>
                    <a:cubicBezTo>
                      <a:pt x="1931" y="22126"/>
                      <a:pt x="7759" y="25434"/>
                      <a:pt x="13419" y="23926"/>
                    </a:cubicBez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0" name="任意多边形: 形状 19"/>
              <p:cNvSpPr/>
              <p:nvPr/>
            </p:nvSpPr>
            <p:spPr>
              <a:xfrm>
                <a:off x="3515923" y="2620167"/>
                <a:ext cx="137106" cy="250891"/>
              </a:xfrm>
              <a:custGeom>
                <a:avLst/>
                <a:gdLst>
                  <a:gd name="connsiteX0" fmla="*/ 11463 w 137106"/>
                  <a:gd name="connsiteY0" fmla="*/ 250821 h 250891"/>
                  <a:gd name="connsiteX1" fmla="*/ 94302 w 137106"/>
                  <a:gd name="connsiteY1" fmla="*/ 213398 h 250891"/>
                  <a:gd name="connsiteX2" fmla="*/ 120463 w 137106"/>
                  <a:gd name="connsiteY2" fmla="*/ 166731 h 250891"/>
                  <a:gd name="connsiteX3" fmla="*/ 110931 w 137106"/>
                  <a:gd name="connsiteY3" fmla="*/ 99658 h 250891"/>
                  <a:gd name="connsiteX4" fmla="*/ 58999 w 137106"/>
                  <a:gd name="connsiteY4" fmla="*/ 70099 h 250891"/>
                  <a:gd name="connsiteX5" fmla="*/ 5606 w 137106"/>
                  <a:gd name="connsiteY5" fmla="*/ 97443 h 250891"/>
                  <a:gd name="connsiteX6" fmla="*/ 20619 w 137106"/>
                  <a:gd name="connsiteY6" fmla="*/ 140479 h 250891"/>
                  <a:gd name="connsiteX7" fmla="*/ 90685 w 137106"/>
                  <a:gd name="connsiteY7" fmla="*/ 138588 h 250891"/>
                  <a:gd name="connsiteX8" fmla="*/ 135148 w 137106"/>
                  <a:gd name="connsiteY8" fmla="*/ 72996 h 250891"/>
                  <a:gd name="connsiteX9" fmla="*/ 119091 w 137106"/>
                  <a:gd name="connsiteY9" fmla="*/ 2325 h 250891"/>
                  <a:gd name="connsiteX10" fmla="*/ 104129 w 137106"/>
                  <a:gd name="connsiteY10" fmla="*/ 4084 h 250891"/>
                  <a:gd name="connsiteX11" fmla="*/ 105888 w 137106"/>
                  <a:gd name="connsiteY11" fmla="*/ 19046 h 250891"/>
                  <a:gd name="connsiteX12" fmla="*/ 106746 w 137106"/>
                  <a:gd name="connsiteY12" fmla="*/ 20140 h 250891"/>
                  <a:gd name="connsiteX13" fmla="*/ 108041 w 137106"/>
                  <a:gd name="connsiteY13" fmla="*/ 21903 h 250891"/>
                  <a:gd name="connsiteX14" fmla="*/ 110066 w 137106"/>
                  <a:gd name="connsiteY14" fmla="*/ 25373 h 250891"/>
                  <a:gd name="connsiteX15" fmla="*/ 114011 w 137106"/>
                  <a:gd name="connsiteY15" fmla="*/ 37051 h 250891"/>
                  <a:gd name="connsiteX16" fmla="*/ 115124 w 137106"/>
                  <a:gd name="connsiteY16" fmla="*/ 63048 h 250891"/>
                  <a:gd name="connsiteX17" fmla="*/ 89868 w 137106"/>
                  <a:gd name="connsiteY17" fmla="*/ 112368 h 250891"/>
                  <a:gd name="connsiteX18" fmla="*/ 40811 w 137106"/>
                  <a:gd name="connsiteY18" fmla="*/ 126943 h 250891"/>
                  <a:gd name="connsiteX19" fmla="*/ 31093 w 137106"/>
                  <a:gd name="connsiteY19" fmla="*/ 121758 h 250891"/>
                  <a:gd name="connsiteX20" fmla="*/ 29509 w 137106"/>
                  <a:gd name="connsiteY20" fmla="*/ 120346 h 250891"/>
                  <a:gd name="connsiteX21" fmla="*/ 28801 w 137106"/>
                  <a:gd name="connsiteY21" fmla="*/ 119492 h 250891"/>
                  <a:gd name="connsiteX22" fmla="*/ 27684 w 137106"/>
                  <a:gd name="connsiteY22" fmla="*/ 118032 h 250891"/>
                  <a:gd name="connsiteX23" fmla="*/ 26841 w 137106"/>
                  <a:gd name="connsiteY23" fmla="*/ 116937 h 250891"/>
                  <a:gd name="connsiteX24" fmla="*/ 24513 w 137106"/>
                  <a:gd name="connsiteY24" fmla="*/ 111051 h 250891"/>
                  <a:gd name="connsiteX25" fmla="*/ 24615 w 137106"/>
                  <a:gd name="connsiteY25" fmla="*/ 111361 h 250891"/>
                  <a:gd name="connsiteX26" fmla="*/ 24491 w 137106"/>
                  <a:gd name="connsiteY26" fmla="*/ 108029 h 250891"/>
                  <a:gd name="connsiteX27" fmla="*/ 24911 w 137106"/>
                  <a:gd name="connsiteY27" fmla="*/ 106489 h 250891"/>
                  <a:gd name="connsiteX28" fmla="*/ 25433 w 137106"/>
                  <a:gd name="connsiteY28" fmla="*/ 105124 h 250891"/>
                  <a:gd name="connsiteX29" fmla="*/ 27166 w 137106"/>
                  <a:gd name="connsiteY29" fmla="*/ 102760 h 250891"/>
                  <a:gd name="connsiteX30" fmla="*/ 27819 w 137106"/>
                  <a:gd name="connsiteY30" fmla="*/ 101877 h 250891"/>
                  <a:gd name="connsiteX31" fmla="*/ 36545 w 137106"/>
                  <a:gd name="connsiteY31" fmla="*/ 95958 h 250891"/>
                  <a:gd name="connsiteX32" fmla="*/ 57382 w 137106"/>
                  <a:gd name="connsiteY32" fmla="*/ 91213 h 250891"/>
                  <a:gd name="connsiteX33" fmla="*/ 58546 w 137106"/>
                  <a:gd name="connsiteY33" fmla="*/ 91352 h 250891"/>
                  <a:gd name="connsiteX34" fmla="*/ 61312 w 137106"/>
                  <a:gd name="connsiteY34" fmla="*/ 91673 h 250891"/>
                  <a:gd name="connsiteX35" fmla="*/ 66819 w 137106"/>
                  <a:gd name="connsiteY35" fmla="*/ 92768 h 250891"/>
                  <a:gd name="connsiteX36" fmla="*/ 67476 w 137106"/>
                  <a:gd name="connsiteY36" fmla="*/ 92972 h 250891"/>
                  <a:gd name="connsiteX37" fmla="*/ 70716 w 137106"/>
                  <a:gd name="connsiteY37" fmla="*/ 94144 h 250891"/>
                  <a:gd name="connsiteX38" fmla="*/ 76555 w 137106"/>
                  <a:gd name="connsiteY38" fmla="*/ 96855 h 250891"/>
                  <a:gd name="connsiteX39" fmla="*/ 93761 w 137106"/>
                  <a:gd name="connsiteY39" fmla="*/ 112277 h 250891"/>
                  <a:gd name="connsiteX40" fmla="*/ 99403 w 137106"/>
                  <a:gd name="connsiteY40" fmla="*/ 163527 h 250891"/>
                  <a:gd name="connsiteX41" fmla="*/ 98370 w 137106"/>
                  <a:gd name="connsiteY41" fmla="*/ 167450 h 250891"/>
                  <a:gd name="connsiteX42" fmla="*/ 96524 w 137106"/>
                  <a:gd name="connsiteY42" fmla="*/ 172640 h 250891"/>
                  <a:gd name="connsiteX43" fmla="*/ 91937 w 137106"/>
                  <a:gd name="connsiteY43" fmla="*/ 182314 h 250891"/>
                  <a:gd name="connsiteX44" fmla="*/ 91207 w 137106"/>
                  <a:gd name="connsiteY44" fmla="*/ 183558 h 250891"/>
                  <a:gd name="connsiteX45" fmla="*/ 90076 w 137106"/>
                  <a:gd name="connsiteY45" fmla="*/ 185310 h 250891"/>
                  <a:gd name="connsiteX46" fmla="*/ 87080 w 137106"/>
                  <a:gd name="connsiteY46" fmla="*/ 189536 h 250891"/>
                  <a:gd name="connsiteX47" fmla="*/ 79734 w 137106"/>
                  <a:gd name="connsiteY47" fmla="*/ 198071 h 250891"/>
                  <a:gd name="connsiteX48" fmla="*/ 78296 w 137106"/>
                  <a:gd name="connsiteY48" fmla="*/ 199509 h 250891"/>
                  <a:gd name="connsiteX49" fmla="*/ 77022 w 137106"/>
                  <a:gd name="connsiteY49" fmla="*/ 200648 h 250891"/>
                  <a:gd name="connsiteX50" fmla="*/ 72786 w 137106"/>
                  <a:gd name="connsiteY50" fmla="*/ 204235 h 250891"/>
                  <a:gd name="connsiteX51" fmla="*/ 63016 w 137106"/>
                  <a:gd name="connsiteY51" fmla="*/ 211223 h 250891"/>
                  <a:gd name="connsiteX52" fmla="*/ 58356 w 137106"/>
                  <a:gd name="connsiteY52" fmla="*/ 214051 h 250891"/>
                  <a:gd name="connsiteX53" fmla="*/ 57853 w 137106"/>
                  <a:gd name="connsiteY53" fmla="*/ 214365 h 250891"/>
                  <a:gd name="connsiteX54" fmla="*/ 55254 w 137106"/>
                  <a:gd name="connsiteY54" fmla="*/ 215737 h 250891"/>
                  <a:gd name="connsiteX55" fmla="*/ 44756 w 137106"/>
                  <a:gd name="connsiteY55" fmla="*/ 220562 h 250891"/>
                  <a:gd name="connsiteX56" fmla="*/ 25385 w 137106"/>
                  <a:gd name="connsiteY56" fmla="*/ 226948 h 250891"/>
                  <a:gd name="connsiteX57" fmla="*/ 25184 w 137106"/>
                  <a:gd name="connsiteY57" fmla="*/ 227006 h 250891"/>
                  <a:gd name="connsiteX58" fmla="*/ 22750 w 137106"/>
                  <a:gd name="connsiteY58" fmla="*/ 227546 h 250891"/>
                  <a:gd name="connsiteX59" fmla="*/ 18006 w 137106"/>
                  <a:gd name="connsiteY59" fmla="*/ 228462 h 250891"/>
                  <a:gd name="connsiteX60" fmla="*/ 9193 w 137106"/>
                  <a:gd name="connsiteY60" fmla="*/ 229663 h 250891"/>
                  <a:gd name="connsiteX61" fmla="*/ 11416 w 137106"/>
                  <a:gd name="connsiteY61" fmla="*/ 250829 h 25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37106" h="250891">
                    <a:moveTo>
                      <a:pt x="11463" y="250821"/>
                    </a:moveTo>
                    <a:cubicBezTo>
                      <a:pt x="42471" y="247906"/>
                      <a:pt x="71618" y="234739"/>
                      <a:pt x="94302" y="213398"/>
                    </a:cubicBezTo>
                    <a:cubicBezTo>
                      <a:pt x="107337" y="200688"/>
                      <a:pt x="116420" y="184481"/>
                      <a:pt x="120463" y="166731"/>
                    </a:cubicBezTo>
                    <a:cubicBezTo>
                      <a:pt x="125499" y="144792"/>
                      <a:pt x="123496" y="118754"/>
                      <a:pt x="110931" y="99658"/>
                    </a:cubicBezTo>
                    <a:cubicBezTo>
                      <a:pt x="99042" y="82390"/>
                      <a:pt x="79916" y="71503"/>
                      <a:pt x="58999" y="70099"/>
                    </a:cubicBezTo>
                    <a:cubicBezTo>
                      <a:pt x="39271" y="69263"/>
                      <a:pt x="14069" y="78007"/>
                      <a:pt x="5606" y="97443"/>
                    </a:cubicBezTo>
                    <a:cubicBezTo>
                      <a:pt x="-1160" y="112989"/>
                      <a:pt x="7215" y="131436"/>
                      <a:pt x="20619" y="140479"/>
                    </a:cubicBezTo>
                    <a:cubicBezTo>
                      <a:pt x="41883" y="154824"/>
                      <a:pt x="69629" y="151514"/>
                      <a:pt x="90685" y="138588"/>
                    </a:cubicBezTo>
                    <a:cubicBezTo>
                      <a:pt x="113807" y="123678"/>
                      <a:pt x="129860" y="99996"/>
                      <a:pt x="135148" y="72996"/>
                    </a:cubicBezTo>
                    <a:cubicBezTo>
                      <a:pt x="139742" y="49356"/>
                      <a:pt x="136972" y="20027"/>
                      <a:pt x="119091" y="2325"/>
                    </a:cubicBezTo>
                    <a:cubicBezTo>
                      <a:pt x="115004" y="-1726"/>
                      <a:pt x="107413" y="-62"/>
                      <a:pt x="104129" y="4084"/>
                    </a:cubicBezTo>
                    <a:cubicBezTo>
                      <a:pt x="100626" y="8740"/>
                      <a:pt x="101399" y="15329"/>
                      <a:pt x="105888" y="19046"/>
                    </a:cubicBezTo>
                    <a:cubicBezTo>
                      <a:pt x="104293" y="17465"/>
                      <a:pt x="106643" y="19998"/>
                      <a:pt x="106746" y="20140"/>
                    </a:cubicBezTo>
                    <a:cubicBezTo>
                      <a:pt x="107198" y="20713"/>
                      <a:pt x="107629" y="21305"/>
                      <a:pt x="108041" y="21903"/>
                    </a:cubicBezTo>
                    <a:cubicBezTo>
                      <a:pt x="108840" y="22983"/>
                      <a:pt x="109519" y="24147"/>
                      <a:pt x="110066" y="25373"/>
                    </a:cubicBezTo>
                    <a:cubicBezTo>
                      <a:pt x="111804" y="29111"/>
                      <a:pt x="113125" y="33027"/>
                      <a:pt x="114011" y="37051"/>
                    </a:cubicBezTo>
                    <a:cubicBezTo>
                      <a:pt x="115752" y="45604"/>
                      <a:pt x="116128" y="54378"/>
                      <a:pt x="115124" y="63048"/>
                    </a:cubicBezTo>
                    <a:cubicBezTo>
                      <a:pt x="112843" y="81970"/>
                      <a:pt x="103888" y="99458"/>
                      <a:pt x="89868" y="112368"/>
                    </a:cubicBezTo>
                    <a:cubicBezTo>
                      <a:pt x="76635" y="124411"/>
                      <a:pt x="58557" y="132563"/>
                      <a:pt x="40811" y="126943"/>
                    </a:cubicBezTo>
                    <a:cubicBezTo>
                      <a:pt x="37231" y="125945"/>
                      <a:pt x="33914" y="124175"/>
                      <a:pt x="31093" y="121758"/>
                    </a:cubicBezTo>
                    <a:cubicBezTo>
                      <a:pt x="30553" y="121305"/>
                      <a:pt x="30020" y="120835"/>
                      <a:pt x="29509" y="120346"/>
                    </a:cubicBezTo>
                    <a:cubicBezTo>
                      <a:pt x="31151" y="121911"/>
                      <a:pt x="28983" y="119718"/>
                      <a:pt x="28801" y="119492"/>
                    </a:cubicBezTo>
                    <a:cubicBezTo>
                      <a:pt x="28414" y="119005"/>
                      <a:pt x="28042" y="118518"/>
                      <a:pt x="27684" y="118032"/>
                    </a:cubicBezTo>
                    <a:cubicBezTo>
                      <a:pt x="27319" y="117521"/>
                      <a:pt x="25473" y="114237"/>
                      <a:pt x="26841" y="116937"/>
                    </a:cubicBezTo>
                    <a:cubicBezTo>
                      <a:pt x="25918" y="115113"/>
                      <a:pt x="25517" y="112773"/>
                      <a:pt x="24513" y="111051"/>
                    </a:cubicBezTo>
                    <a:cubicBezTo>
                      <a:pt x="24571" y="111149"/>
                      <a:pt x="24816" y="113543"/>
                      <a:pt x="24615" y="111361"/>
                    </a:cubicBezTo>
                    <a:cubicBezTo>
                      <a:pt x="24425" y="110261"/>
                      <a:pt x="24385" y="109141"/>
                      <a:pt x="24491" y="108029"/>
                    </a:cubicBezTo>
                    <a:cubicBezTo>
                      <a:pt x="25006" y="104508"/>
                      <a:pt x="24305" y="108376"/>
                      <a:pt x="24911" y="106489"/>
                    </a:cubicBezTo>
                    <a:cubicBezTo>
                      <a:pt x="24995" y="106234"/>
                      <a:pt x="26075" y="103990"/>
                      <a:pt x="25433" y="105124"/>
                    </a:cubicBezTo>
                    <a:cubicBezTo>
                      <a:pt x="25962" y="104302"/>
                      <a:pt x="26542" y="103512"/>
                      <a:pt x="27166" y="102760"/>
                    </a:cubicBezTo>
                    <a:cubicBezTo>
                      <a:pt x="27410" y="102428"/>
                      <a:pt x="29082" y="100650"/>
                      <a:pt x="27819" y="101877"/>
                    </a:cubicBezTo>
                    <a:cubicBezTo>
                      <a:pt x="30428" y="99493"/>
                      <a:pt x="33366" y="97500"/>
                      <a:pt x="36545" y="95958"/>
                    </a:cubicBezTo>
                    <a:cubicBezTo>
                      <a:pt x="42935" y="92522"/>
                      <a:pt x="50135" y="90883"/>
                      <a:pt x="57382" y="91213"/>
                    </a:cubicBezTo>
                    <a:cubicBezTo>
                      <a:pt x="55878" y="91159"/>
                      <a:pt x="58207" y="91312"/>
                      <a:pt x="58546" y="91352"/>
                    </a:cubicBezTo>
                    <a:cubicBezTo>
                      <a:pt x="59469" y="91458"/>
                      <a:pt x="60393" y="91538"/>
                      <a:pt x="61312" y="91673"/>
                    </a:cubicBezTo>
                    <a:cubicBezTo>
                      <a:pt x="63166" y="91932"/>
                      <a:pt x="65005" y="92298"/>
                      <a:pt x="66819" y="92768"/>
                    </a:cubicBezTo>
                    <a:cubicBezTo>
                      <a:pt x="65564" y="92436"/>
                      <a:pt x="67366" y="92940"/>
                      <a:pt x="67476" y="92972"/>
                    </a:cubicBezTo>
                    <a:cubicBezTo>
                      <a:pt x="68571" y="93337"/>
                      <a:pt x="69665" y="93702"/>
                      <a:pt x="70716" y="94144"/>
                    </a:cubicBezTo>
                    <a:cubicBezTo>
                      <a:pt x="72709" y="94948"/>
                      <a:pt x="74658" y="95853"/>
                      <a:pt x="76555" y="96855"/>
                    </a:cubicBezTo>
                    <a:cubicBezTo>
                      <a:pt x="83416" y="100582"/>
                      <a:pt x="89309" y="105863"/>
                      <a:pt x="93761" y="112277"/>
                    </a:cubicBezTo>
                    <a:cubicBezTo>
                      <a:pt x="103334" y="126874"/>
                      <a:pt x="103118" y="147350"/>
                      <a:pt x="99403" y="163527"/>
                    </a:cubicBezTo>
                    <a:cubicBezTo>
                      <a:pt x="98954" y="165487"/>
                      <a:pt x="98673" y="166447"/>
                      <a:pt x="98370" y="167450"/>
                    </a:cubicBezTo>
                    <a:cubicBezTo>
                      <a:pt x="97812" y="169202"/>
                      <a:pt x="97196" y="170932"/>
                      <a:pt x="96524" y="172640"/>
                    </a:cubicBezTo>
                    <a:cubicBezTo>
                      <a:pt x="95203" y="175960"/>
                      <a:pt x="93674" y="179190"/>
                      <a:pt x="91937" y="182314"/>
                    </a:cubicBezTo>
                    <a:cubicBezTo>
                      <a:pt x="90277" y="185313"/>
                      <a:pt x="93032" y="180672"/>
                      <a:pt x="91207" y="183558"/>
                    </a:cubicBezTo>
                    <a:cubicBezTo>
                      <a:pt x="90835" y="184146"/>
                      <a:pt x="90459" y="184730"/>
                      <a:pt x="90076" y="185310"/>
                    </a:cubicBezTo>
                    <a:cubicBezTo>
                      <a:pt x="89120" y="186748"/>
                      <a:pt x="88120" y="188156"/>
                      <a:pt x="87080" y="189536"/>
                    </a:cubicBezTo>
                    <a:cubicBezTo>
                      <a:pt x="84814" y="192532"/>
                      <a:pt x="82357" y="195382"/>
                      <a:pt x="79734" y="198071"/>
                    </a:cubicBezTo>
                    <a:cubicBezTo>
                      <a:pt x="79259" y="198557"/>
                      <a:pt x="78781" y="199038"/>
                      <a:pt x="78296" y="199509"/>
                    </a:cubicBezTo>
                    <a:cubicBezTo>
                      <a:pt x="79887" y="197955"/>
                      <a:pt x="77347" y="200359"/>
                      <a:pt x="77022" y="200648"/>
                    </a:cubicBezTo>
                    <a:cubicBezTo>
                      <a:pt x="75643" y="201881"/>
                      <a:pt x="74231" y="203078"/>
                      <a:pt x="72786" y="204235"/>
                    </a:cubicBezTo>
                    <a:cubicBezTo>
                      <a:pt x="69658" y="206738"/>
                      <a:pt x="66396" y="209074"/>
                      <a:pt x="63016" y="211223"/>
                    </a:cubicBezTo>
                    <a:cubicBezTo>
                      <a:pt x="61484" y="212205"/>
                      <a:pt x="59918" y="213121"/>
                      <a:pt x="58356" y="214051"/>
                    </a:cubicBezTo>
                    <a:cubicBezTo>
                      <a:pt x="57900" y="214325"/>
                      <a:pt x="55984" y="215391"/>
                      <a:pt x="57853" y="214365"/>
                    </a:cubicBezTo>
                    <a:cubicBezTo>
                      <a:pt x="56995" y="214836"/>
                      <a:pt x="56127" y="215289"/>
                      <a:pt x="55254" y="215737"/>
                    </a:cubicBezTo>
                    <a:cubicBezTo>
                      <a:pt x="51824" y="217493"/>
                      <a:pt x="48324" y="219102"/>
                      <a:pt x="44756" y="220562"/>
                    </a:cubicBezTo>
                    <a:cubicBezTo>
                      <a:pt x="38446" y="223113"/>
                      <a:pt x="31976" y="225247"/>
                      <a:pt x="25385" y="226948"/>
                    </a:cubicBezTo>
                    <a:cubicBezTo>
                      <a:pt x="24809" y="227101"/>
                      <a:pt x="22871" y="227528"/>
                      <a:pt x="25184" y="227006"/>
                    </a:cubicBezTo>
                    <a:cubicBezTo>
                      <a:pt x="24374" y="227189"/>
                      <a:pt x="23564" y="227371"/>
                      <a:pt x="22750" y="227546"/>
                    </a:cubicBezTo>
                    <a:cubicBezTo>
                      <a:pt x="21181" y="227882"/>
                      <a:pt x="19601" y="228185"/>
                      <a:pt x="18006" y="228462"/>
                    </a:cubicBezTo>
                    <a:cubicBezTo>
                      <a:pt x="15087" y="228973"/>
                      <a:pt x="12149" y="229375"/>
                      <a:pt x="9193" y="229663"/>
                    </a:cubicBezTo>
                    <a:cubicBezTo>
                      <a:pt x="-4469" y="231017"/>
                      <a:pt x="-2218" y="252186"/>
                      <a:pt x="11416" y="250829"/>
                    </a:cubicBez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 rot="-1964402">
                <a:off x="2636535" y="2385587"/>
                <a:ext cx="40141" cy="95070"/>
              </a:xfrm>
              <a:custGeom>
                <a:avLst/>
                <a:gdLst>
                  <a:gd name="connsiteX0" fmla="*/ 0 w 40141"/>
                  <a:gd name="connsiteY0" fmla="*/ 0 h 95070"/>
                  <a:gd name="connsiteX1" fmla="*/ 40142 w 40141"/>
                  <a:gd name="connsiteY1" fmla="*/ 0 h 95070"/>
                  <a:gd name="connsiteX2" fmla="*/ 40142 w 40141"/>
                  <a:gd name="connsiteY2" fmla="*/ 95071 h 95070"/>
                  <a:gd name="connsiteX3" fmla="*/ 0 w 40141"/>
                  <a:gd name="connsiteY3" fmla="*/ 95071 h 9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141" h="95070">
                    <a:moveTo>
                      <a:pt x="0" y="0"/>
                    </a:moveTo>
                    <a:lnTo>
                      <a:pt x="40142" y="0"/>
                    </a:lnTo>
                    <a:lnTo>
                      <a:pt x="40142" y="95071"/>
                    </a:lnTo>
                    <a:lnTo>
                      <a:pt x="0" y="95071"/>
                    </a:ln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 rot="-3388919">
                <a:off x="3250026" y="3116391"/>
                <a:ext cx="105160" cy="40141"/>
              </a:xfrm>
              <a:custGeom>
                <a:avLst/>
                <a:gdLst>
                  <a:gd name="connsiteX0" fmla="*/ 0 w 105160"/>
                  <a:gd name="connsiteY0" fmla="*/ 0 h 40141"/>
                  <a:gd name="connsiteX1" fmla="*/ 105161 w 105160"/>
                  <a:gd name="connsiteY1" fmla="*/ 0 h 40141"/>
                  <a:gd name="connsiteX2" fmla="*/ 105161 w 105160"/>
                  <a:gd name="connsiteY2" fmla="*/ 40142 h 40141"/>
                  <a:gd name="connsiteX3" fmla="*/ 0 w 105160"/>
                  <a:gd name="connsiteY3" fmla="*/ 40142 h 4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160" h="40141">
                    <a:moveTo>
                      <a:pt x="0" y="0"/>
                    </a:moveTo>
                    <a:lnTo>
                      <a:pt x="105161" y="0"/>
                    </a:lnTo>
                    <a:lnTo>
                      <a:pt x="105161" y="40142"/>
                    </a:lnTo>
                    <a:lnTo>
                      <a:pt x="0" y="40142"/>
                    </a:ln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3" name="任意多边形: 形状 22"/>
              <p:cNvSpPr/>
              <p:nvPr/>
            </p:nvSpPr>
            <p:spPr>
              <a:xfrm rot="-3410761">
                <a:off x="1379866" y="2669069"/>
                <a:ext cx="93052" cy="40141"/>
              </a:xfrm>
              <a:custGeom>
                <a:avLst/>
                <a:gdLst>
                  <a:gd name="connsiteX0" fmla="*/ 0 w 93052"/>
                  <a:gd name="connsiteY0" fmla="*/ 0 h 40141"/>
                  <a:gd name="connsiteX1" fmla="*/ 93053 w 93052"/>
                  <a:gd name="connsiteY1" fmla="*/ 0 h 40141"/>
                  <a:gd name="connsiteX2" fmla="*/ 93053 w 93052"/>
                  <a:gd name="connsiteY2" fmla="*/ 40142 h 40141"/>
                  <a:gd name="connsiteX3" fmla="*/ 0 w 93052"/>
                  <a:gd name="connsiteY3" fmla="*/ 40142 h 4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052" h="40141">
                    <a:moveTo>
                      <a:pt x="0" y="0"/>
                    </a:moveTo>
                    <a:lnTo>
                      <a:pt x="93053" y="0"/>
                    </a:lnTo>
                    <a:lnTo>
                      <a:pt x="93053" y="40142"/>
                    </a:lnTo>
                    <a:lnTo>
                      <a:pt x="0" y="40142"/>
                    </a:ln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4" name="任意多边形: 形状 23"/>
              <p:cNvSpPr/>
              <p:nvPr/>
            </p:nvSpPr>
            <p:spPr>
              <a:xfrm rot="-832020">
                <a:off x="4599117" y="3443397"/>
                <a:ext cx="40141" cy="103938"/>
              </a:xfrm>
              <a:custGeom>
                <a:avLst/>
                <a:gdLst>
                  <a:gd name="connsiteX0" fmla="*/ 0 w 40141"/>
                  <a:gd name="connsiteY0" fmla="*/ 0 h 103938"/>
                  <a:gd name="connsiteX1" fmla="*/ 40142 w 40141"/>
                  <a:gd name="connsiteY1" fmla="*/ 0 h 103938"/>
                  <a:gd name="connsiteX2" fmla="*/ 40142 w 40141"/>
                  <a:gd name="connsiteY2" fmla="*/ 103938 h 103938"/>
                  <a:gd name="connsiteX3" fmla="*/ 0 w 40141"/>
                  <a:gd name="connsiteY3" fmla="*/ 103938 h 103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141" h="103938">
                    <a:moveTo>
                      <a:pt x="0" y="0"/>
                    </a:moveTo>
                    <a:lnTo>
                      <a:pt x="40142" y="0"/>
                    </a:lnTo>
                    <a:lnTo>
                      <a:pt x="40142" y="103938"/>
                    </a:lnTo>
                    <a:lnTo>
                      <a:pt x="0" y="103938"/>
                    </a:ln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 rot="-2074682">
                <a:off x="4700607" y="2640673"/>
                <a:ext cx="40138" cy="107912"/>
              </a:xfrm>
              <a:custGeom>
                <a:avLst/>
                <a:gdLst>
                  <a:gd name="connsiteX0" fmla="*/ 0 w 40138"/>
                  <a:gd name="connsiteY0" fmla="*/ 0 h 107912"/>
                  <a:gd name="connsiteX1" fmla="*/ 40138 w 40138"/>
                  <a:gd name="connsiteY1" fmla="*/ 0 h 107912"/>
                  <a:gd name="connsiteX2" fmla="*/ 40138 w 40138"/>
                  <a:gd name="connsiteY2" fmla="*/ 107912 h 107912"/>
                  <a:gd name="connsiteX3" fmla="*/ 0 w 40138"/>
                  <a:gd name="connsiteY3" fmla="*/ 107912 h 10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138" h="107912">
                    <a:moveTo>
                      <a:pt x="0" y="0"/>
                    </a:moveTo>
                    <a:lnTo>
                      <a:pt x="40138" y="0"/>
                    </a:lnTo>
                    <a:lnTo>
                      <a:pt x="40138" y="107912"/>
                    </a:lnTo>
                    <a:lnTo>
                      <a:pt x="0" y="107912"/>
                    </a:ln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 rot="-2988899">
                <a:off x="1688685" y="3075907"/>
                <a:ext cx="116305" cy="40141"/>
              </a:xfrm>
              <a:custGeom>
                <a:avLst/>
                <a:gdLst>
                  <a:gd name="connsiteX0" fmla="*/ 0 w 116305"/>
                  <a:gd name="connsiteY0" fmla="*/ 0 h 40141"/>
                  <a:gd name="connsiteX1" fmla="*/ 116306 w 116305"/>
                  <a:gd name="connsiteY1" fmla="*/ 0 h 40141"/>
                  <a:gd name="connsiteX2" fmla="*/ 116306 w 116305"/>
                  <a:gd name="connsiteY2" fmla="*/ 40142 h 40141"/>
                  <a:gd name="connsiteX3" fmla="*/ 0 w 116305"/>
                  <a:gd name="connsiteY3" fmla="*/ 40142 h 4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305" h="40141">
                    <a:moveTo>
                      <a:pt x="0" y="0"/>
                    </a:moveTo>
                    <a:lnTo>
                      <a:pt x="116306" y="0"/>
                    </a:lnTo>
                    <a:lnTo>
                      <a:pt x="116306" y="40142"/>
                    </a:lnTo>
                    <a:lnTo>
                      <a:pt x="0" y="40142"/>
                    </a:ln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 rot="-2745120">
                <a:off x="2311295" y="3712435"/>
                <a:ext cx="103938" cy="40141"/>
              </a:xfrm>
              <a:custGeom>
                <a:avLst/>
                <a:gdLst>
                  <a:gd name="connsiteX0" fmla="*/ 0 w 103938"/>
                  <a:gd name="connsiteY0" fmla="*/ 0 h 40141"/>
                  <a:gd name="connsiteX1" fmla="*/ 103938 w 103938"/>
                  <a:gd name="connsiteY1" fmla="*/ 0 h 40141"/>
                  <a:gd name="connsiteX2" fmla="*/ 103938 w 103938"/>
                  <a:gd name="connsiteY2" fmla="*/ 40142 h 40141"/>
                  <a:gd name="connsiteX3" fmla="*/ 0 w 103938"/>
                  <a:gd name="connsiteY3" fmla="*/ 40142 h 4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938" h="40141">
                    <a:moveTo>
                      <a:pt x="0" y="0"/>
                    </a:moveTo>
                    <a:lnTo>
                      <a:pt x="103938" y="0"/>
                    </a:lnTo>
                    <a:lnTo>
                      <a:pt x="103938" y="40142"/>
                    </a:lnTo>
                    <a:lnTo>
                      <a:pt x="0" y="40142"/>
                    </a:ln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8" name="任意多边形: 形状 27"/>
              <p:cNvSpPr/>
              <p:nvPr/>
            </p:nvSpPr>
            <p:spPr>
              <a:xfrm rot="-1964402">
                <a:off x="3936592" y="3589595"/>
                <a:ext cx="40141" cy="95070"/>
              </a:xfrm>
              <a:custGeom>
                <a:avLst/>
                <a:gdLst>
                  <a:gd name="connsiteX0" fmla="*/ 0 w 40141"/>
                  <a:gd name="connsiteY0" fmla="*/ 0 h 95070"/>
                  <a:gd name="connsiteX1" fmla="*/ 40142 w 40141"/>
                  <a:gd name="connsiteY1" fmla="*/ 0 h 95070"/>
                  <a:gd name="connsiteX2" fmla="*/ 40142 w 40141"/>
                  <a:gd name="connsiteY2" fmla="*/ 95071 h 95070"/>
                  <a:gd name="connsiteX3" fmla="*/ 0 w 40141"/>
                  <a:gd name="connsiteY3" fmla="*/ 95071 h 95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141" h="95070">
                    <a:moveTo>
                      <a:pt x="0" y="0"/>
                    </a:moveTo>
                    <a:lnTo>
                      <a:pt x="40142" y="0"/>
                    </a:lnTo>
                    <a:lnTo>
                      <a:pt x="40142" y="95071"/>
                    </a:lnTo>
                    <a:lnTo>
                      <a:pt x="0" y="95071"/>
                    </a:ln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265" name="图形 9"/>
            <p:cNvGrpSpPr/>
            <p:nvPr/>
          </p:nvGrpSpPr>
          <p:grpSpPr>
            <a:xfrm>
              <a:off x="1815572" y="3046278"/>
              <a:ext cx="2296660" cy="2235302"/>
              <a:chOff x="1815572" y="3046278"/>
              <a:chExt cx="2296660" cy="2235302"/>
            </a:xfrm>
          </p:grpSpPr>
          <p:sp>
            <p:nvSpPr>
              <p:cNvPr id="266" name="任意多边形: 形状 265"/>
              <p:cNvSpPr/>
              <p:nvPr/>
            </p:nvSpPr>
            <p:spPr>
              <a:xfrm>
                <a:off x="2559914" y="4255374"/>
                <a:ext cx="802866" cy="744516"/>
              </a:xfrm>
              <a:custGeom>
                <a:avLst/>
                <a:gdLst>
                  <a:gd name="connsiteX0" fmla="*/ 761815 w 802866"/>
                  <a:gd name="connsiteY0" fmla="*/ 687891 h 744516"/>
                  <a:gd name="connsiteX1" fmla="*/ 474657 w 802866"/>
                  <a:gd name="connsiteY1" fmla="*/ 20955 h 744516"/>
                  <a:gd name="connsiteX2" fmla="*/ 458659 w 802866"/>
                  <a:gd name="connsiteY2" fmla="*/ 183 h 744516"/>
                  <a:gd name="connsiteX3" fmla="*/ 401431 w 802866"/>
                  <a:gd name="connsiteY3" fmla="*/ 19159 h 744516"/>
                  <a:gd name="connsiteX4" fmla="*/ 344203 w 802866"/>
                  <a:gd name="connsiteY4" fmla="*/ 183 h 744516"/>
                  <a:gd name="connsiteX5" fmla="*/ 328205 w 802866"/>
                  <a:gd name="connsiteY5" fmla="*/ 20955 h 744516"/>
                  <a:gd name="connsiteX6" fmla="*/ 41048 w 802866"/>
                  <a:gd name="connsiteY6" fmla="*/ 687891 h 744516"/>
                  <a:gd name="connsiteX7" fmla="*/ 3300 w 802866"/>
                  <a:gd name="connsiteY7" fmla="*/ 744517 h 744516"/>
                  <a:gd name="connsiteX8" fmla="*/ 799570 w 802866"/>
                  <a:gd name="connsiteY8" fmla="*/ 744517 h 744516"/>
                  <a:gd name="connsiteX9" fmla="*/ 761815 w 802866"/>
                  <a:gd name="connsiteY9" fmla="*/ 687891 h 744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2866" h="744516">
                    <a:moveTo>
                      <a:pt x="761815" y="687891"/>
                    </a:moveTo>
                    <a:cubicBezTo>
                      <a:pt x="487754" y="564874"/>
                      <a:pt x="461819" y="68147"/>
                      <a:pt x="474657" y="20955"/>
                    </a:cubicBezTo>
                    <a:cubicBezTo>
                      <a:pt x="479401" y="3500"/>
                      <a:pt x="471052" y="-1025"/>
                      <a:pt x="458659" y="183"/>
                    </a:cubicBezTo>
                    <a:cubicBezTo>
                      <a:pt x="442117" y="-1740"/>
                      <a:pt x="411426" y="13802"/>
                      <a:pt x="401431" y="19159"/>
                    </a:cubicBezTo>
                    <a:cubicBezTo>
                      <a:pt x="391436" y="13795"/>
                      <a:pt x="360745" y="-1747"/>
                      <a:pt x="344203" y="183"/>
                    </a:cubicBezTo>
                    <a:cubicBezTo>
                      <a:pt x="331796" y="-1025"/>
                      <a:pt x="323461" y="3500"/>
                      <a:pt x="328205" y="20955"/>
                    </a:cubicBezTo>
                    <a:cubicBezTo>
                      <a:pt x="341043" y="68147"/>
                      <a:pt x="315093" y="564874"/>
                      <a:pt x="41048" y="687891"/>
                    </a:cubicBezTo>
                    <a:cubicBezTo>
                      <a:pt x="-16534" y="713739"/>
                      <a:pt x="3300" y="744517"/>
                      <a:pt x="3300" y="744517"/>
                    </a:cubicBezTo>
                    <a:lnTo>
                      <a:pt x="799570" y="744517"/>
                    </a:lnTo>
                    <a:cubicBezTo>
                      <a:pt x="799570" y="744517"/>
                      <a:pt x="819396" y="713739"/>
                      <a:pt x="761815" y="687891"/>
                    </a:cubicBez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7" name="任意多边形: 形状 266"/>
              <p:cNvSpPr/>
              <p:nvPr/>
            </p:nvSpPr>
            <p:spPr>
              <a:xfrm>
                <a:off x="3011208" y="4255396"/>
                <a:ext cx="351560" cy="744519"/>
              </a:xfrm>
              <a:custGeom>
                <a:avLst/>
                <a:gdLst>
                  <a:gd name="connsiteX0" fmla="*/ 348249 w 351560"/>
                  <a:gd name="connsiteY0" fmla="*/ 744519 h 744519"/>
                  <a:gd name="connsiteX1" fmla="*/ 297160 w 351560"/>
                  <a:gd name="connsiteY1" fmla="*/ 744519 h 744519"/>
                  <a:gd name="connsiteX2" fmla="*/ 259426 w 351560"/>
                  <a:gd name="connsiteY2" fmla="*/ 687883 h 744519"/>
                  <a:gd name="connsiteX3" fmla="*/ 8758 w 351560"/>
                  <a:gd name="connsiteY3" fmla="*/ 20947 h 744519"/>
                  <a:gd name="connsiteX4" fmla="*/ 0 w 351560"/>
                  <a:gd name="connsiteY4" fmla="*/ 255 h 744519"/>
                  <a:gd name="connsiteX5" fmla="*/ 7335 w 351560"/>
                  <a:gd name="connsiteY5" fmla="*/ 182 h 744519"/>
                  <a:gd name="connsiteX6" fmla="*/ 23355 w 351560"/>
                  <a:gd name="connsiteY6" fmla="*/ 20947 h 744519"/>
                  <a:gd name="connsiteX7" fmla="*/ 310516 w 351560"/>
                  <a:gd name="connsiteY7" fmla="*/ 687883 h 744519"/>
                  <a:gd name="connsiteX8" fmla="*/ 348249 w 351560"/>
                  <a:gd name="connsiteY8" fmla="*/ 744519 h 744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1560" h="744519">
                    <a:moveTo>
                      <a:pt x="348249" y="744519"/>
                    </a:moveTo>
                    <a:lnTo>
                      <a:pt x="297160" y="744519"/>
                    </a:lnTo>
                    <a:cubicBezTo>
                      <a:pt x="297160" y="744519"/>
                      <a:pt x="317012" y="713720"/>
                      <a:pt x="259426" y="687883"/>
                    </a:cubicBezTo>
                    <a:cubicBezTo>
                      <a:pt x="-14634" y="564866"/>
                      <a:pt x="-4087" y="68132"/>
                      <a:pt x="8758" y="20947"/>
                    </a:cubicBezTo>
                    <a:cubicBezTo>
                      <a:pt x="12480" y="7225"/>
                      <a:pt x="8101" y="1496"/>
                      <a:pt x="0" y="255"/>
                    </a:cubicBezTo>
                    <a:cubicBezTo>
                      <a:pt x="2434" y="-40"/>
                      <a:pt x="4894" y="-66"/>
                      <a:pt x="7335" y="182"/>
                    </a:cubicBezTo>
                    <a:cubicBezTo>
                      <a:pt x="19742" y="-1022"/>
                      <a:pt x="28099" y="3503"/>
                      <a:pt x="23355" y="20947"/>
                    </a:cubicBezTo>
                    <a:cubicBezTo>
                      <a:pt x="10510" y="68132"/>
                      <a:pt x="36456" y="564866"/>
                      <a:pt x="310516" y="687883"/>
                    </a:cubicBezTo>
                    <a:cubicBezTo>
                      <a:pt x="368116" y="713709"/>
                      <a:pt x="348249" y="744519"/>
                      <a:pt x="348249" y="7445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8" name="任意多边形: 形状 267"/>
              <p:cNvSpPr/>
              <p:nvPr/>
            </p:nvSpPr>
            <p:spPr>
              <a:xfrm>
                <a:off x="3387815" y="3158720"/>
                <a:ext cx="724417" cy="983145"/>
              </a:xfrm>
              <a:custGeom>
                <a:avLst/>
                <a:gdLst>
                  <a:gd name="connsiteX0" fmla="*/ 668692 w 724417"/>
                  <a:gd name="connsiteY0" fmla="*/ 504649 h 983145"/>
                  <a:gd name="connsiteX1" fmla="*/ 384564 w 724417"/>
                  <a:gd name="connsiteY1" fmla="*/ 694009 h 983145"/>
                  <a:gd name="connsiteX2" fmla="*/ 129225 w 724417"/>
                  <a:gd name="connsiteY2" fmla="*/ 847497 h 983145"/>
                  <a:gd name="connsiteX3" fmla="*/ 98133 w 724417"/>
                  <a:gd name="connsiteY3" fmla="*/ 922198 h 983145"/>
                  <a:gd name="connsiteX4" fmla="*/ 98133 w 724417"/>
                  <a:gd name="connsiteY4" fmla="*/ 922271 h 983145"/>
                  <a:gd name="connsiteX5" fmla="*/ 94641 w 724417"/>
                  <a:gd name="connsiteY5" fmla="*/ 941364 h 983145"/>
                  <a:gd name="connsiteX6" fmla="*/ 85963 w 724417"/>
                  <a:gd name="connsiteY6" fmla="*/ 964807 h 983145"/>
                  <a:gd name="connsiteX7" fmla="*/ 49375 w 724417"/>
                  <a:gd name="connsiteY7" fmla="*/ 983104 h 983145"/>
                  <a:gd name="connsiteX8" fmla="*/ 7949 w 724417"/>
                  <a:gd name="connsiteY8" fmla="*/ 963562 h 983145"/>
                  <a:gd name="connsiteX9" fmla="*/ 519 w 724417"/>
                  <a:gd name="connsiteY9" fmla="*/ 929785 h 983145"/>
                  <a:gd name="connsiteX10" fmla="*/ 1647 w 724417"/>
                  <a:gd name="connsiteY10" fmla="*/ 922198 h 983145"/>
                  <a:gd name="connsiteX11" fmla="*/ 47664 w 724417"/>
                  <a:gd name="connsiteY11" fmla="*/ 799035 h 983145"/>
                  <a:gd name="connsiteX12" fmla="*/ 358651 w 724417"/>
                  <a:gd name="connsiteY12" fmla="*/ 602705 h 983145"/>
                  <a:gd name="connsiteX13" fmla="*/ 588887 w 724417"/>
                  <a:gd name="connsiteY13" fmla="*/ 453340 h 983145"/>
                  <a:gd name="connsiteX14" fmla="*/ 612643 w 724417"/>
                  <a:gd name="connsiteY14" fmla="*/ 213802 h 983145"/>
                  <a:gd name="connsiteX15" fmla="*/ 467658 w 724417"/>
                  <a:gd name="connsiteY15" fmla="*/ 98011 h 983145"/>
                  <a:gd name="connsiteX16" fmla="*/ 197758 w 724417"/>
                  <a:gd name="connsiteY16" fmla="*/ 253616 h 983145"/>
                  <a:gd name="connsiteX17" fmla="*/ 134330 w 724417"/>
                  <a:gd name="connsiteY17" fmla="*/ 275486 h 983145"/>
                  <a:gd name="connsiteX18" fmla="*/ 111672 w 724417"/>
                  <a:gd name="connsiteY18" fmla="*/ 213766 h 983145"/>
                  <a:gd name="connsiteX19" fmla="*/ 199619 w 724417"/>
                  <a:gd name="connsiteY19" fmla="*/ 95019 h 983145"/>
                  <a:gd name="connsiteX20" fmla="*/ 482361 w 724417"/>
                  <a:gd name="connsiteY20" fmla="*/ 4298 h 983145"/>
                  <a:gd name="connsiteX21" fmla="*/ 699204 w 724417"/>
                  <a:gd name="connsiteY21" fmla="*/ 174974 h 983145"/>
                  <a:gd name="connsiteX22" fmla="*/ 668692 w 724417"/>
                  <a:gd name="connsiteY22" fmla="*/ 504649 h 98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4417" h="983145">
                    <a:moveTo>
                      <a:pt x="668692" y="504649"/>
                    </a:moveTo>
                    <a:cubicBezTo>
                      <a:pt x="588887" y="628760"/>
                      <a:pt x="492327" y="663428"/>
                      <a:pt x="384564" y="694009"/>
                    </a:cubicBezTo>
                    <a:cubicBezTo>
                      <a:pt x="278626" y="724079"/>
                      <a:pt x="187139" y="750026"/>
                      <a:pt x="129225" y="847497"/>
                    </a:cubicBezTo>
                    <a:cubicBezTo>
                      <a:pt x="115055" y="870637"/>
                      <a:pt x="104563" y="895836"/>
                      <a:pt x="98133" y="922198"/>
                    </a:cubicBezTo>
                    <a:lnTo>
                      <a:pt x="98133" y="922271"/>
                    </a:lnTo>
                    <a:cubicBezTo>
                      <a:pt x="96641" y="928570"/>
                      <a:pt x="95476" y="934945"/>
                      <a:pt x="94641" y="941364"/>
                    </a:cubicBezTo>
                    <a:cubicBezTo>
                      <a:pt x="93681" y="949765"/>
                      <a:pt x="90703" y="957807"/>
                      <a:pt x="85963" y="964807"/>
                    </a:cubicBezTo>
                    <a:cubicBezTo>
                      <a:pt x="77756" y="976827"/>
                      <a:pt x="63918" y="983746"/>
                      <a:pt x="49375" y="983104"/>
                    </a:cubicBezTo>
                    <a:cubicBezTo>
                      <a:pt x="27845" y="983104"/>
                      <a:pt x="15258" y="974393"/>
                      <a:pt x="7949" y="963562"/>
                    </a:cubicBezTo>
                    <a:cubicBezTo>
                      <a:pt x="1428" y="953589"/>
                      <a:pt x="-1214" y="941572"/>
                      <a:pt x="519" y="929785"/>
                    </a:cubicBezTo>
                    <a:cubicBezTo>
                      <a:pt x="858" y="927263"/>
                      <a:pt x="1234" y="924734"/>
                      <a:pt x="1647" y="922198"/>
                    </a:cubicBezTo>
                    <a:cubicBezTo>
                      <a:pt x="9051" y="878600"/>
                      <a:pt x="24666" y="836805"/>
                      <a:pt x="47664" y="799035"/>
                    </a:cubicBezTo>
                    <a:cubicBezTo>
                      <a:pt x="124846" y="669085"/>
                      <a:pt x="249067" y="633833"/>
                      <a:pt x="358651" y="602705"/>
                    </a:cubicBezTo>
                    <a:cubicBezTo>
                      <a:pt x="459155" y="574204"/>
                      <a:pt x="528491" y="547272"/>
                      <a:pt x="588887" y="453340"/>
                    </a:cubicBezTo>
                    <a:cubicBezTo>
                      <a:pt x="618920" y="406557"/>
                      <a:pt x="650924" y="299159"/>
                      <a:pt x="612643" y="213802"/>
                    </a:cubicBezTo>
                    <a:cubicBezTo>
                      <a:pt x="582829" y="147386"/>
                      <a:pt x="534038" y="108448"/>
                      <a:pt x="467658" y="98011"/>
                    </a:cubicBezTo>
                    <a:cubicBezTo>
                      <a:pt x="286432" y="69547"/>
                      <a:pt x="201298" y="246098"/>
                      <a:pt x="197758" y="253616"/>
                    </a:cubicBezTo>
                    <a:cubicBezTo>
                      <a:pt x="186281" y="277168"/>
                      <a:pt x="157886" y="286963"/>
                      <a:pt x="134330" y="275486"/>
                    </a:cubicBezTo>
                    <a:cubicBezTo>
                      <a:pt x="111435" y="264330"/>
                      <a:pt x="101432" y="237085"/>
                      <a:pt x="111672" y="213766"/>
                    </a:cubicBezTo>
                    <a:cubicBezTo>
                      <a:pt x="133918" y="169406"/>
                      <a:pt x="163670" y="129231"/>
                      <a:pt x="199619" y="95019"/>
                    </a:cubicBezTo>
                    <a:cubicBezTo>
                      <a:pt x="279429" y="19114"/>
                      <a:pt x="377229" y="-12233"/>
                      <a:pt x="482361" y="4298"/>
                    </a:cubicBezTo>
                    <a:cubicBezTo>
                      <a:pt x="579654" y="19552"/>
                      <a:pt x="656653" y="80166"/>
                      <a:pt x="699204" y="174974"/>
                    </a:cubicBezTo>
                    <a:cubicBezTo>
                      <a:pt x="747695" y="283066"/>
                      <a:pt x="720034" y="424803"/>
                      <a:pt x="668692" y="504649"/>
                    </a:cubicBez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9" name="任意多边形: 形状 268"/>
              <p:cNvSpPr/>
              <p:nvPr/>
            </p:nvSpPr>
            <p:spPr>
              <a:xfrm>
                <a:off x="1815572" y="3158720"/>
                <a:ext cx="726768" cy="983145"/>
              </a:xfrm>
              <a:custGeom>
                <a:avLst/>
                <a:gdLst>
                  <a:gd name="connsiteX0" fmla="*/ 50778 w 726768"/>
                  <a:gd name="connsiteY0" fmla="*/ 504649 h 983145"/>
                  <a:gd name="connsiteX1" fmla="*/ 342208 w 726768"/>
                  <a:gd name="connsiteY1" fmla="*/ 694009 h 983145"/>
                  <a:gd name="connsiteX2" fmla="*/ 597547 w 726768"/>
                  <a:gd name="connsiteY2" fmla="*/ 847497 h 983145"/>
                  <a:gd name="connsiteX3" fmla="*/ 628639 w 726768"/>
                  <a:gd name="connsiteY3" fmla="*/ 922198 h 983145"/>
                  <a:gd name="connsiteX4" fmla="*/ 628639 w 726768"/>
                  <a:gd name="connsiteY4" fmla="*/ 922271 h 983145"/>
                  <a:gd name="connsiteX5" fmla="*/ 632128 w 726768"/>
                  <a:gd name="connsiteY5" fmla="*/ 941364 h 983145"/>
                  <a:gd name="connsiteX6" fmla="*/ 640809 w 726768"/>
                  <a:gd name="connsiteY6" fmla="*/ 964807 h 983145"/>
                  <a:gd name="connsiteX7" fmla="*/ 677393 w 726768"/>
                  <a:gd name="connsiteY7" fmla="*/ 983104 h 983145"/>
                  <a:gd name="connsiteX8" fmla="*/ 718823 w 726768"/>
                  <a:gd name="connsiteY8" fmla="*/ 963562 h 983145"/>
                  <a:gd name="connsiteX9" fmla="*/ 726250 w 726768"/>
                  <a:gd name="connsiteY9" fmla="*/ 929785 h 983145"/>
                  <a:gd name="connsiteX10" fmla="*/ 725126 w 726768"/>
                  <a:gd name="connsiteY10" fmla="*/ 922198 h 983145"/>
                  <a:gd name="connsiteX11" fmla="*/ 679108 w 726768"/>
                  <a:gd name="connsiteY11" fmla="*/ 799035 h 983145"/>
                  <a:gd name="connsiteX12" fmla="*/ 368118 w 726768"/>
                  <a:gd name="connsiteY12" fmla="*/ 602705 h 983145"/>
                  <a:gd name="connsiteX13" fmla="*/ 130587 w 726768"/>
                  <a:gd name="connsiteY13" fmla="*/ 453340 h 983145"/>
                  <a:gd name="connsiteX14" fmla="*/ 114129 w 726768"/>
                  <a:gd name="connsiteY14" fmla="*/ 213802 h 983145"/>
                  <a:gd name="connsiteX15" fmla="*/ 259114 w 726768"/>
                  <a:gd name="connsiteY15" fmla="*/ 98011 h 983145"/>
                  <a:gd name="connsiteX16" fmla="*/ 529014 w 726768"/>
                  <a:gd name="connsiteY16" fmla="*/ 253616 h 983145"/>
                  <a:gd name="connsiteX17" fmla="*/ 592442 w 726768"/>
                  <a:gd name="connsiteY17" fmla="*/ 275486 h 983145"/>
                  <a:gd name="connsiteX18" fmla="*/ 615100 w 726768"/>
                  <a:gd name="connsiteY18" fmla="*/ 213766 h 983145"/>
                  <a:gd name="connsiteX19" fmla="*/ 527153 w 726768"/>
                  <a:gd name="connsiteY19" fmla="*/ 95019 h 983145"/>
                  <a:gd name="connsiteX20" fmla="*/ 244408 w 726768"/>
                  <a:gd name="connsiteY20" fmla="*/ 4298 h 983145"/>
                  <a:gd name="connsiteX21" fmla="*/ 27568 w 726768"/>
                  <a:gd name="connsiteY21" fmla="*/ 174974 h 983145"/>
                  <a:gd name="connsiteX22" fmla="*/ 50778 w 726768"/>
                  <a:gd name="connsiteY22" fmla="*/ 504649 h 983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26768" h="983145">
                    <a:moveTo>
                      <a:pt x="50778" y="504649"/>
                    </a:moveTo>
                    <a:cubicBezTo>
                      <a:pt x="130587" y="628760"/>
                      <a:pt x="234445" y="663428"/>
                      <a:pt x="342208" y="694009"/>
                    </a:cubicBezTo>
                    <a:cubicBezTo>
                      <a:pt x="448146" y="724079"/>
                      <a:pt x="539634" y="750026"/>
                      <a:pt x="597547" y="847497"/>
                    </a:cubicBezTo>
                    <a:cubicBezTo>
                      <a:pt x="611717" y="870637"/>
                      <a:pt x="622209" y="895836"/>
                      <a:pt x="628639" y="922198"/>
                    </a:cubicBezTo>
                    <a:lnTo>
                      <a:pt x="628639" y="922271"/>
                    </a:lnTo>
                    <a:cubicBezTo>
                      <a:pt x="630132" y="928570"/>
                      <a:pt x="631296" y="934945"/>
                      <a:pt x="632128" y="941364"/>
                    </a:cubicBezTo>
                    <a:cubicBezTo>
                      <a:pt x="633091" y="949765"/>
                      <a:pt x="636069" y="957804"/>
                      <a:pt x="640809" y="964807"/>
                    </a:cubicBezTo>
                    <a:cubicBezTo>
                      <a:pt x="649017" y="976827"/>
                      <a:pt x="662855" y="983746"/>
                      <a:pt x="677393" y="983104"/>
                    </a:cubicBezTo>
                    <a:cubicBezTo>
                      <a:pt x="698924" y="983104"/>
                      <a:pt x="711510" y="974393"/>
                      <a:pt x="718823" y="963562"/>
                    </a:cubicBezTo>
                    <a:cubicBezTo>
                      <a:pt x="725341" y="953589"/>
                      <a:pt x="727983" y="941572"/>
                      <a:pt x="726250" y="929785"/>
                    </a:cubicBezTo>
                    <a:cubicBezTo>
                      <a:pt x="725910" y="927263"/>
                      <a:pt x="725538" y="924734"/>
                      <a:pt x="725126" y="922198"/>
                    </a:cubicBezTo>
                    <a:cubicBezTo>
                      <a:pt x="717721" y="878600"/>
                      <a:pt x="702106" y="836805"/>
                      <a:pt x="679108" y="799035"/>
                    </a:cubicBezTo>
                    <a:cubicBezTo>
                      <a:pt x="601927" y="669085"/>
                      <a:pt x="477705" y="633833"/>
                      <a:pt x="368118" y="602705"/>
                    </a:cubicBezTo>
                    <a:cubicBezTo>
                      <a:pt x="267617" y="574204"/>
                      <a:pt x="190983" y="547272"/>
                      <a:pt x="130587" y="453340"/>
                    </a:cubicBezTo>
                    <a:cubicBezTo>
                      <a:pt x="100554" y="406557"/>
                      <a:pt x="75848" y="299159"/>
                      <a:pt x="114129" y="213802"/>
                    </a:cubicBezTo>
                    <a:cubicBezTo>
                      <a:pt x="143943" y="147386"/>
                      <a:pt x="192734" y="108448"/>
                      <a:pt x="259114" y="98011"/>
                    </a:cubicBezTo>
                    <a:cubicBezTo>
                      <a:pt x="440337" y="69547"/>
                      <a:pt x="525474" y="246098"/>
                      <a:pt x="529014" y="253616"/>
                    </a:cubicBezTo>
                    <a:cubicBezTo>
                      <a:pt x="540491" y="277168"/>
                      <a:pt x="568886" y="286963"/>
                      <a:pt x="592442" y="275486"/>
                    </a:cubicBezTo>
                    <a:cubicBezTo>
                      <a:pt x="615338" y="264330"/>
                      <a:pt x="625340" y="237085"/>
                      <a:pt x="615100" y="213766"/>
                    </a:cubicBezTo>
                    <a:cubicBezTo>
                      <a:pt x="592854" y="169406"/>
                      <a:pt x="563102" y="129231"/>
                      <a:pt x="527153" y="95019"/>
                    </a:cubicBezTo>
                    <a:cubicBezTo>
                      <a:pt x="447344" y="19114"/>
                      <a:pt x="349543" y="-12233"/>
                      <a:pt x="244408" y="4298"/>
                    </a:cubicBezTo>
                    <a:cubicBezTo>
                      <a:pt x="147118" y="19552"/>
                      <a:pt x="70119" y="80166"/>
                      <a:pt x="27568" y="174974"/>
                    </a:cubicBezTo>
                    <a:cubicBezTo>
                      <a:pt x="-20919" y="283066"/>
                      <a:pt x="-568" y="424803"/>
                      <a:pt x="50778" y="504649"/>
                    </a:cubicBez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0" name="任意多边形: 形状 269"/>
              <p:cNvSpPr/>
              <p:nvPr/>
            </p:nvSpPr>
            <p:spPr>
              <a:xfrm>
                <a:off x="2344685" y="3046278"/>
                <a:ext cx="1239814" cy="1230050"/>
              </a:xfrm>
              <a:custGeom>
                <a:avLst/>
                <a:gdLst>
                  <a:gd name="connsiteX0" fmla="*/ 1223800 w 1239814"/>
                  <a:gd name="connsiteY0" fmla="*/ 59534 h 1230050"/>
                  <a:gd name="connsiteX1" fmla="*/ 1157065 w 1239814"/>
                  <a:gd name="connsiteY1" fmla="*/ 0 h 1230050"/>
                  <a:gd name="connsiteX2" fmla="*/ 82751 w 1239814"/>
                  <a:gd name="connsiteY2" fmla="*/ 0 h 1230050"/>
                  <a:gd name="connsiteX3" fmla="*/ 16016 w 1239814"/>
                  <a:gd name="connsiteY3" fmla="*/ 59534 h 1230050"/>
                  <a:gd name="connsiteX4" fmla="*/ 99187 w 1239814"/>
                  <a:gd name="connsiteY4" fmla="*/ 847885 h 1230050"/>
                  <a:gd name="connsiteX5" fmla="*/ 564530 w 1239814"/>
                  <a:gd name="connsiteY5" fmla="*/ 1230051 h 1230050"/>
                  <a:gd name="connsiteX6" fmla="*/ 675271 w 1239814"/>
                  <a:gd name="connsiteY6" fmla="*/ 1230051 h 1230050"/>
                  <a:gd name="connsiteX7" fmla="*/ 1140611 w 1239814"/>
                  <a:gd name="connsiteY7" fmla="*/ 847885 h 1230050"/>
                  <a:gd name="connsiteX8" fmla="*/ 1223800 w 1239814"/>
                  <a:gd name="connsiteY8" fmla="*/ 59534 h 123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9814" h="1230050">
                    <a:moveTo>
                      <a:pt x="1223800" y="59534"/>
                    </a:moveTo>
                    <a:cubicBezTo>
                      <a:pt x="1219928" y="25607"/>
                      <a:pt x="1191212" y="-11"/>
                      <a:pt x="1157065" y="0"/>
                    </a:cubicBezTo>
                    <a:lnTo>
                      <a:pt x="82751" y="0"/>
                    </a:lnTo>
                    <a:cubicBezTo>
                      <a:pt x="48604" y="-11"/>
                      <a:pt x="19888" y="25607"/>
                      <a:pt x="16016" y="59534"/>
                    </a:cubicBezTo>
                    <a:cubicBezTo>
                      <a:pt x="-1267" y="212281"/>
                      <a:pt x="-32154" y="621886"/>
                      <a:pt x="99187" y="847885"/>
                    </a:cubicBezTo>
                    <a:cubicBezTo>
                      <a:pt x="262776" y="1129382"/>
                      <a:pt x="511050" y="1230051"/>
                      <a:pt x="564530" y="1230051"/>
                    </a:cubicBezTo>
                    <a:lnTo>
                      <a:pt x="675271" y="1230051"/>
                    </a:lnTo>
                    <a:cubicBezTo>
                      <a:pt x="728747" y="1230051"/>
                      <a:pt x="977025" y="1129382"/>
                      <a:pt x="1140611" y="847885"/>
                    </a:cubicBezTo>
                    <a:cubicBezTo>
                      <a:pt x="1271963" y="621893"/>
                      <a:pt x="1241086" y="212281"/>
                      <a:pt x="1223800" y="59534"/>
                    </a:cubicBezTo>
                    <a:close/>
                  </a:path>
                </a:pathLst>
              </a:custGeom>
              <a:solidFill>
                <a:srgbClr val="F6D340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2" name="任意多边形: 形状 271"/>
              <p:cNvSpPr/>
              <p:nvPr/>
            </p:nvSpPr>
            <p:spPr>
              <a:xfrm>
                <a:off x="2563560" y="4999890"/>
                <a:ext cx="795919" cy="190199"/>
              </a:xfrm>
              <a:custGeom>
                <a:avLst/>
                <a:gdLst>
                  <a:gd name="connsiteX0" fmla="*/ 0 w 795919"/>
                  <a:gd name="connsiteY0" fmla="*/ 0 h 190199"/>
                  <a:gd name="connsiteX1" fmla="*/ 795920 w 795919"/>
                  <a:gd name="connsiteY1" fmla="*/ 0 h 190199"/>
                  <a:gd name="connsiteX2" fmla="*/ 795920 w 795919"/>
                  <a:gd name="connsiteY2" fmla="*/ 190200 h 190199"/>
                  <a:gd name="connsiteX3" fmla="*/ 0 w 795919"/>
                  <a:gd name="connsiteY3" fmla="*/ 190200 h 19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919" h="190199">
                    <a:moveTo>
                      <a:pt x="0" y="0"/>
                    </a:moveTo>
                    <a:lnTo>
                      <a:pt x="795920" y="0"/>
                    </a:lnTo>
                    <a:lnTo>
                      <a:pt x="795920" y="190200"/>
                    </a:lnTo>
                    <a:lnTo>
                      <a:pt x="0" y="190200"/>
                    </a:lnTo>
                    <a:close/>
                  </a:path>
                </a:pathLst>
              </a:custGeom>
              <a:solidFill>
                <a:srgbClr val="0F1011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3" name="任意多边形: 形状 272"/>
              <p:cNvSpPr/>
              <p:nvPr/>
            </p:nvSpPr>
            <p:spPr>
              <a:xfrm>
                <a:off x="2515069" y="5190090"/>
                <a:ext cx="892902" cy="45743"/>
              </a:xfrm>
              <a:custGeom>
                <a:avLst/>
                <a:gdLst>
                  <a:gd name="connsiteX0" fmla="*/ 0 w 892902"/>
                  <a:gd name="connsiteY0" fmla="*/ 0 h 45743"/>
                  <a:gd name="connsiteX1" fmla="*/ 892903 w 892902"/>
                  <a:gd name="connsiteY1" fmla="*/ 0 h 45743"/>
                  <a:gd name="connsiteX2" fmla="*/ 892903 w 892902"/>
                  <a:gd name="connsiteY2" fmla="*/ 45744 h 45743"/>
                  <a:gd name="connsiteX3" fmla="*/ 0 w 892902"/>
                  <a:gd name="connsiteY3" fmla="*/ 45744 h 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2902" h="45743">
                    <a:moveTo>
                      <a:pt x="0" y="0"/>
                    </a:moveTo>
                    <a:lnTo>
                      <a:pt x="892903" y="0"/>
                    </a:lnTo>
                    <a:lnTo>
                      <a:pt x="892903" y="45744"/>
                    </a:lnTo>
                    <a:lnTo>
                      <a:pt x="0" y="45744"/>
                    </a:lnTo>
                    <a:close/>
                  </a:path>
                </a:pathLst>
              </a:custGeom>
              <a:solidFill>
                <a:srgbClr val="0F1011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4" name="任意多边形: 形状 273"/>
              <p:cNvSpPr/>
              <p:nvPr/>
            </p:nvSpPr>
            <p:spPr>
              <a:xfrm>
                <a:off x="2469183" y="5235837"/>
                <a:ext cx="984674" cy="45743"/>
              </a:xfrm>
              <a:custGeom>
                <a:avLst/>
                <a:gdLst>
                  <a:gd name="connsiteX0" fmla="*/ 0 w 984674"/>
                  <a:gd name="connsiteY0" fmla="*/ 0 h 45743"/>
                  <a:gd name="connsiteX1" fmla="*/ 984674 w 984674"/>
                  <a:gd name="connsiteY1" fmla="*/ 0 h 45743"/>
                  <a:gd name="connsiteX2" fmla="*/ 984674 w 984674"/>
                  <a:gd name="connsiteY2" fmla="*/ 45743 h 45743"/>
                  <a:gd name="connsiteX3" fmla="*/ 0 w 984674"/>
                  <a:gd name="connsiteY3" fmla="*/ 45743 h 4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4674" h="45743">
                    <a:moveTo>
                      <a:pt x="0" y="0"/>
                    </a:moveTo>
                    <a:lnTo>
                      <a:pt x="984674" y="0"/>
                    </a:lnTo>
                    <a:lnTo>
                      <a:pt x="984674" y="45743"/>
                    </a:lnTo>
                    <a:lnTo>
                      <a:pt x="0" y="45743"/>
                    </a:lnTo>
                    <a:close/>
                  </a:path>
                </a:pathLst>
              </a:custGeom>
              <a:solidFill>
                <a:srgbClr val="0F1011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sp>
          <p:nvSpPr>
            <p:cNvPr id="275" name="任意多边形: 形状 274"/>
            <p:cNvSpPr/>
            <p:nvPr/>
          </p:nvSpPr>
          <p:spPr>
            <a:xfrm>
              <a:off x="2693839" y="3251202"/>
              <a:ext cx="540127" cy="513608"/>
            </a:xfrm>
            <a:custGeom>
              <a:avLst/>
              <a:gdLst>
                <a:gd name="connsiteX0" fmla="*/ 437025 w 540127"/>
                <a:gd name="connsiteY0" fmla="*/ 513609 h 513608"/>
                <a:gd name="connsiteX1" fmla="*/ 270133 w 540127"/>
                <a:gd name="connsiteY1" fmla="*/ 425840 h 513608"/>
                <a:gd name="connsiteX2" fmla="*/ 103110 w 540127"/>
                <a:gd name="connsiteY2" fmla="*/ 513609 h 513608"/>
                <a:gd name="connsiteX3" fmla="*/ 135070 w 540127"/>
                <a:gd name="connsiteY3" fmla="*/ 327795 h 513608"/>
                <a:gd name="connsiteX4" fmla="*/ 0 w 540127"/>
                <a:gd name="connsiteY4" fmla="*/ 196155 h 513608"/>
                <a:gd name="connsiteX5" fmla="*/ 186616 w 540127"/>
                <a:gd name="connsiteY5" fmla="*/ 169100 h 513608"/>
                <a:gd name="connsiteX6" fmla="*/ 270133 w 540127"/>
                <a:gd name="connsiteY6" fmla="*/ 0 h 513608"/>
                <a:gd name="connsiteX7" fmla="*/ 353446 w 540127"/>
                <a:gd name="connsiteY7" fmla="*/ 169100 h 513608"/>
                <a:gd name="connsiteX8" fmla="*/ 540128 w 540127"/>
                <a:gd name="connsiteY8" fmla="*/ 196155 h 513608"/>
                <a:gd name="connsiteX9" fmla="*/ 405065 w 540127"/>
                <a:gd name="connsiteY9" fmla="*/ 327795 h 513608"/>
                <a:gd name="connsiteX10" fmla="*/ 437025 w 540127"/>
                <a:gd name="connsiteY10" fmla="*/ 513609 h 51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0127" h="513608">
                  <a:moveTo>
                    <a:pt x="437025" y="513609"/>
                  </a:moveTo>
                  <a:lnTo>
                    <a:pt x="270133" y="425840"/>
                  </a:lnTo>
                  <a:lnTo>
                    <a:pt x="103110" y="513609"/>
                  </a:lnTo>
                  <a:lnTo>
                    <a:pt x="135070" y="327795"/>
                  </a:lnTo>
                  <a:lnTo>
                    <a:pt x="0" y="196155"/>
                  </a:lnTo>
                  <a:lnTo>
                    <a:pt x="186616" y="169100"/>
                  </a:lnTo>
                  <a:lnTo>
                    <a:pt x="270133" y="0"/>
                  </a:lnTo>
                  <a:lnTo>
                    <a:pt x="353446" y="169100"/>
                  </a:lnTo>
                  <a:lnTo>
                    <a:pt x="540128" y="196155"/>
                  </a:lnTo>
                  <a:lnTo>
                    <a:pt x="405065" y="327795"/>
                  </a:lnTo>
                  <a:lnTo>
                    <a:pt x="437025" y="513609"/>
                  </a:lnTo>
                  <a:close/>
                </a:path>
              </a:pathLst>
            </a:custGeom>
            <a:solidFill>
              <a:srgbClr val="FFFFFF"/>
            </a:solidFill>
            <a:ln w="36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278" name="组合 277"/>
            <p:cNvGrpSpPr/>
            <p:nvPr/>
          </p:nvGrpSpPr>
          <p:grpSpPr>
            <a:xfrm>
              <a:off x="703517" y="3205001"/>
              <a:ext cx="914029" cy="1599268"/>
              <a:chOff x="663618" y="2759743"/>
              <a:chExt cx="914029" cy="1599268"/>
            </a:xfrm>
          </p:grpSpPr>
          <p:grpSp>
            <p:nvGrpSpPr>
              <p:cNvPr id="241" name="图形 9"/>
              <p:cNvGrpSpPr/>
              <p:nvPr/>
            </p:nvGrpSpPr>
            <p:grpSpPr>
              <a:xfrm>
                <a:off x="1160060" y="2933702"/>
                <a:ext cx="210640" cy="275971"/>
                <a:chOff x="1160060" y="2933702"/>
                <a:chExt cx="210640" cy="275971"/>
              </a:xfrm>
            </p:grpSpPr>
            <p:sp>
              <p:nvSpPr>
                <p:cNvPr id="242" name="任意多边形: 形状 241"/>
                <p:cNvSpPr/>
                <p:nvPr/>
              </p:nvSpPr>
              <p:spPr>
                <a:xfrm>
                  <a:off x="1209675" y="3103239"/>
                  <a:ext cx="102442" cy="106434"/>
                </a:xfrm>
                <a:custGeom>
                  <a:avLst/>
                  <a:gdLst>
                    <a:gd name="connsiteX0" fmla="*/ 0 w 102442"/>
                    <a:gd name="connsiteY0" fmla="*/ 106434 h 106434"/>
                    <a:gd name="connsiteX1" fmla="*/ 17374 w 102442"/>
                    <a:gd name="connsiteY1" fmla="*/ 13666 h 106434"/>
                    <a:gd name="connsiteX2" fmla="*/ 75073 w 102442"/>
                    <a:gd name="connsiteY2" fmla="*/ 0 h 106434"/>
                    <a:gd name="connsiteX3" fmla="*/ 102442 w 102442"/>
                    <a:gd name="connsiteY3" fmla="*/ 89527 h 106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2442" h="106434">
                      <a:moveTo>
                        <a:pt x="0" y="106434"/>
                      </a:moveTo>
                      <a:cubicBezTo>
                        <a:pt x="0" y="106434"/>
                        <a:pt x="27446" y="90104"/>
                        <a:pt x="17374" y="13666"/>
                      </a:cubicBezTo>
                      <a:lnTo>
                        <a:pt x="75073" y="0"/>
                      </a:lnTo>
                      <a:cubicBezTo>
                        <a:pt x="75073" y="0"/>
                        <a:pt x="71920" y="69132"/>
                        <a:pt x="102442" y="89527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43" name="任意多边形: 形状 242"/>
                <p:cNvSpPr/>
                <p:nvPr/>
              </p:nvSpPr>
              <p:spPr>
                <a:xfrm>
                  <a:off x="1249299" y="3142078"/>
                  <a:ext cx="50199" cy="36890"/>
                </a:xfrm>
                <a:custGeom>
                  <a:avLst/>
                  <a:gdLst>
                    <a:gd name="connsiteX0" fmla="*/ 50199 w 50199"/>
                    <a:gd name="connsiteY0" fmla="*/ 36890 h 36890"/>
                    <a:gd name="connsiteX1" fmla="*/ 0 w 50199"/>
                    <a:gd name="connsiteY1" fmla="*/ 2266 h 36890"/>
                    <a:gd name="connsiteX2" fmla="*/ 37974 w 50199"/>
                    <a:gd name="connsiteY2" fmla="*/ 0 h 36890"/>
                    <a:gd name="connsiteX3" fmla="*/ 50199 w 50199"/>
                    <a:gd name="connsiteY3" fmla="*/ 36890 h 3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0199" h="36890">
                      <a:moveTo>
                        <a:pt x="50199" y="36890"/>
                      </a:moveTo>
                      <a:lnTo>
                        <a:pt x="0" y="2266"/>
                      </a:lnTo>
                      <a:lnTo>
                        <a:pt x="37974" y="0"/>
                      </a:lnTo>
                      <a:cubicBezTo>
                        <a:pt x="39715" y="12951"/>
                        <a:pt x="43861" y="25465"/>
                        <a:pt x="50199" y="368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44" name="任意多边形: 形状 243"/>
                <p:cNvSpPr/>
                <p:nvPr/>
              </p:nvSpPr>
              <p:spPr>
                <a:xfrm>
                  <a:off x="1185689" y="2955052"/>
                  <a:ext cx="152457" cy="191563"/>
                </a:xfrm>
                <a:custGeom>
                  <a:avLst/>
                  <a:gdLst>
                    <a:gd name="connsiteX0" fmla="*/ 6864 w 152457"/>
                    <a:gd name="connsiteY0" fmla="*/ 133722 h 191563"/>
                    <a:gd name="connsiteX1" fmla="*/ 46743 w 152457"/>
                    <a:gd name="connsiteY1" fmla="*/ 184742 h 191563"/>
                    <a:gd name="connsiteX2" fmla="*/ 117768 w 152457"/>
                    <a:gd name="connsiteY2" fmla="*/ 190800 h 191563"/>
                    <a:gd name="connsiteX3" fmla="*/ 151984 w 152457"/>
                    <a:gd name="connsiteY3" fmla="*/ 108593 h 191563"/>
                    <a:gd name="connsiteX4" fmla="*/ 129858 w 152457"/>
                    <a:gd name="connsiteY4" fmla="*/ 11442 h 191563"/>
                    <a:gd name="connsiteX5" fmla="*/ 1769 w 152457"/>
                    <a:gd name="connsiteY5" fmla="*/ 54606 h 191563"/>
                    <a:gd name="connsiteX6" fmla="*/ 6864 w 152457"/>
                    <a:gd name="connsiteY6" fmla="*/ 133722 h 191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2457" h="191563">
                      <a:moveTo>
                        <a:pt x="6864" y="133722"/>
                      </a:moveTo>
                      <a:cubicBezTo>
                        <a:pt x="12042" y="156807"/>
                        <a:pt x="25840" y="178243"/>
                        <a:pt x="46743" y="184742"/>
                      </a:cubicBezTo>
                      <a:cubicBezTo>
                        <a:pt x="71558" y="192468"/>
                        <a:pt x="89654" y="192183"/>
                        <a:pt x="117768" y="190800"/>
                      </a:cubicBezTo>
                      <a:cubicBezTo>
                        <a:pt x="156130" y="188910"/>
                        <a:pt x="152893" y="148965"/>
                        <a:pt x="151984" y="108593"/>
                      </a:cubicBezTo>
                      <a:cubicBezTo>
                        <a:pt x="151072" y="68060"/>
                        <a:pt x="145714" y="24802"/>
                        <a:pt x="129858" y="11442"/>
                      </a:cubicBezTo>
                      <a:cubicBezTo>
                        <a:pt x="98208" y="-15223"/>
                        <a:pt x="10261" y="6983"/>
                        <a:pt x="1769" y="54606"/>
                      </a:cubicBezTo>
                      <a:cubicBezTo>
                        <a:pt x="-2614" y="79234"/>
                        <a:pt x="1933" y="111746"/>
                        <a:pt x="6864" y="133722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45" name="任意多边形: 形状 244"/>
                <p:cNvSpPr/>
                <p:nvPr/>
              </p:nvSpPr>
              <p:spPr>
                <a:xfrm>
                  <a:off x="1160060" y="2933702"/>
                  <a:ext cx="210640" cy="208000"/>
                </a:xfrm>
                <a:custGeom>
                  <a:avLst/>
                  <a:gdLst>
                    <a:gd name="connsiteX0" fmla="*/ 194491 w 210640"/>
                    <a:gd name="connsiteY0" fmla="*/ 54326 h 208000"/>
                    <a:gd name="connsiteX1" fmla="*/ 204954 w 210640"/>
                    <a:gd name="connsiteY1" fmla="*/ 34591 h 208000"/>
                    <a:gd name="connsiteX2" fmla="*/ 188393 w 210640"/>
                    <a:gd name="connsiteY2" fmla="*/ 27293 h 208000"/>
                    <a:gd name="connsiteX3" fmla="*/ 200341 w 210640"/>
                    <a:gd name="connsiteY3" fmla="*/ 13363 h 208000"/>
                    <a:gd name="connsiteX4" fmla="*/ 178354 w 210640"/>
                    <a:gd name="connsiteY4" fmla="*/ 2452 h 208000"/>
                    <a:gd name="connsiteX5" fmla="*/ 121841 w 210640"/>
                    <a:gd name="connsiteY5" fmla="*/ 9360 h 208000"/>
                    <a:gd name="connsiteX6" fmla="*/ 93552 w 210640"/>
                    <a:gd name="connsiteY6" fmla="*/ 6777 h 208000"/>
                    <a:gd name="connsiteX7" fmla="*/ 93505 w 210640"/>
                    <a:gd name="connsiteY7" fmla="*/ 6777 h 208000"/>
                    <a:gd name="connsiteX8" fmla="*/ 93505 w 210640"/>
                    <a:gd name="connsiteY8" fmla="*/ 6777 h 208000"/>
                    <a:gd name="connsiteX9" fmla="*/ 61588 w 210640"/>
                    <a:gd name="connsiteY9" fmla="*/ 12655 h 208000"/>
                    <a:gd name="connsiteX10" fmla="*/ 2171 w 210640"/>
                    <a:gd name="connsiteY10" fmla="*/ 110186 h 208000"/>
                    <a:gd name="connsiteX11" fmla="*/ 62384 w 210640"/>
                    <a:gd name="connsiteY11" fmla="*/ 207256 h 208000"/>
                    <a:gd name="connsiteX12" fmla="*/ 70839 w 210640"/>
                    <a:gd name="connsiteY12" fmla="*/ 204713 h 208000"/>
                    <a:gd name="connsiteX13" fmla="*/ 71387 w 210640"/>
                    <a:gd name="connsiteY13" fmla="*/ 203315 h 208000"/>
                    <a:gd name="connsiteX14" fmla="*/ 74762 w 210640"/>
                    <a:gd name="connsiteY14" fmla="*/ 94702 h 208000"/>
                    <a:gd name="connsiteX15" fmla="*/ 190185 w 210640"/>
                    <a:gd name="connsiteY15" fmla="*/ 83261 h 208000"/>
                    <a:gd name="connsiteX16" fmla="*/ 210621 w 210640"/>
                    <a:gd name="connsiteY16" fmla="*/ 67570 h 208000"/>
                    <a:gd name="connsiteX17" fmla="*/ 194491 w 210640"/>
                    <a:gd name="connsiteY17" fmla="*/ 54326 h 20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10640" h="208000">
                      <a:moveTo>
                        <a:pt x="194491" y="54326"/>
                      </a:moveTo>
                      <a:cubicBezTo>
                        <a:pt x="194491" y="54326"/>
                        <a:pt x="210030" y="50046"/>
                        <a:pt x="204954" y="34591"/>
                      </a:cubicBezTo>
                      <a:cubicBezTo>
                        <a:pt x="201593" y="24340"/>
                        <a:pt x="188393" y="27293"/>
                        <a:pt x="188393" y="27293"/>
                      </a:cubicBezTo>
                      <a:cubicBezTo>
                        <a:pt x="188393" y="27293"/>
                        <a:pt x="200885" y="24373"/>
                        <a:pt x="200341" y="13363"/>
                      </a:cubicBezTo>
                      <a:cubicBezTo>
                        <a:pt x="200001" y="6430"/>
                        <a:pt x="194097" y="-5054"/>
                        <a:pt x="178354" y="2452"/>
                      </a:cubicBezTo>
                      <a:cubicBezTo>
                        <a:pt x="159885" y="11258"/>
                        <a:pt x="138329" y="11305"/>
                        <a:pt x="121841" y="9360"/>
                      </a:cubicBezTo>
                      <a:cubicBezTo>
                        <a:pt x="112488" y="7791"/>
                        <a:pt x="103033" y="6926"/>
                        <a:pt x="93552" y="6777"/>
                      </a:cubicBezTo>
                      <a:lnTo>
                        <a:pt x="93505" y="6777"/>
                      </a:lnTo>
                      <a:lnTo>
                        <a:pt x="93505" y="6777"/>
                      </a:lnTo>
                      <a:cubicBezTo>
                        <a:pt x="82630" y="7120"/>
                        <a:pt x="71872" y="9101"/>
                        <a:pt x="61588" y="12655"/>
                      </a:cubicBezTo>
                      <a:cubicBezTo>
                        <a:pt x="32788" y="22841"/>
                        <a:pt x="-10160" y="51228"/>
                        <a:pt x="2171" y="110186"/>
                      </a:cubicBezTo>
                      <a:cubicBezTo>
                        <a:pt x="15932" y="175986"/>
                        <a:pt x="48301" y="199815"/>
                        <a:pt x="62384" y="207256"/>
                      </a:cubicBezTo>
                      <a:cubicBezTo>
                        <a:pt x="65420" y="208887"/>
                        <a:pt x="69208" y="207749"/>
                        <a:pt x="70839" y="204713"/>
                      </a:cubicBezTo>
                      <a:cubicBezTo>
                        <a:pt x="71077" y="204271"/>
                        <a:pt x="71263" y="203800"/>
                        <a:pt x="71387" y="203315"/>
                      </a:cubicBezTo>
                      <a:cubicBezTo>
                        <a:pt x="74671" y="190696"/>
                        <a:pt x="79817" y="159093"/>
                        <a:pt x="74762" y="94702"/>
                      </a:cubicBezTo>
                      <a:cubicBezTo>
                        <a:pt x="164399" y="85871"/>
                        <a:pt x="190185" y="83261"/>
                        <a:pt x="190185" y="83261"/>
                      </a:cubicBezTo>
                      <a:cubicBezTo>
                        <a:pt x="190185" y="83261"/>
                        <a:pt x="211376" y="83010"/>
                        <a:pt x="210621" y="67570"/>
                      </a:cubicBezTo>
                      <a:cubicBezTo>
                        <a:pt x="209865" y="52130"/>
                        <a:pt x="194491" y="54326"/>
                        <a:pt x="194491" y="54326"/>
                      </a:cubicBezTo>
                      <a:close/>
                    </a:path>
                  </a:pathLst>
                </a:custGeom>
                <a:solidFill>
                  <a:srgbClr val="0F1011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grpSp>
              <p:nvGrpSpPr>
                <p:cNvPr id="246" name="图形 9"/>
                <p:cNvGrpSpPr/>
                <p:nvPr/>
              </p:nvGrpSpPr>
              <p:grpSpPr>
                <a:xfrm>
                  <a:off x="1268140" y="3038924"/>
                  <a:ext cx="66884" cy="27428"/>
                  <a:chOff x="1268140" y="3038924"/>
                  <a:chExt cx="66884" cy="27428"/>
                </a:xfrm>
                <a:solidFill>
                  <a:srgbClr val="0F1011"/>
                </a:solidFill>
              </p:grpSpPr>
              <p:sp>
                <p:nvSpPr>
                  <p:cNvPr id="247" name="任意多边形: 形状 246"/>
                  <p:cNvSpPr/>
                  <p:nvPr/>
                </p:nvSpPr>
                <p:spPr>
                  <a:xfrm>
                    <a:off x="1277311" y="3055777"/>
                    <a:ext cx="10575" cy="10575"/>
                  </a:xfrm>
                  <a:custGeom>
                    <a:avLst/>
                    <a:gdLst>
                      <a:gd name="connsiteX0" fmla="*/ 10576 w 10575"/>
                      <a:gd name="connsiteY0" fmla="*/ 5288 h 10575"/>
                      <a:gd name="connsiteX1" fmla="*/ 5288 w 10575"/>
                      <a:gd name="connsiteY1" fmla="*/ 10576 h 10575"/>
                      <a:gd name="connsiteX2" fmla="*/ 0 w 10575"/>
                      <a:gd name="connsiteY2" fmla="*/ 5288 h 10575"/>
                      <a:gd name="connsiteX3" fmla="*/ 5288 w 10575"/>
                      <a:gd name="connsiteY3" fmla="*/ 0 h 10575"/>
                      <a:gd name="connsiteX4" fmla="*/ 10576 w 10575"/>
                      <a:gd name="connsiteY4" fmla="*/ 5288 h 1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75" h="10575">
                        <a:moveTo>
                          <a:pt x="10576" y="5288"/>
                        </a:moveTo>
                        <a:cubicBezTo>
                          <a:pt x="10576" y="8208"/>
                          <a:pt x="8208" y="10576"/>
                          <a:pt x="5288" y="10576"/>
                        </a:cubicBezTo>
                        <a:cubicBezTo>
                          <a:pt x="2367" y="10576"/>
                          <a:pt x="0" y="8208"/>
                          <a:pt x="0" y="5288"/>
                        </a:cubicBezTo>
                        <a:cubicBezTo>
                          <a:pt x="0" y="2367"/>
                          <a:pt x="2367" y="0"/>
                          <a:pt x="5288" y="0"/>
                        </a:cubicBezTo>
                        <a:cubicBezTo>
                          <a:pt x="8208" y="0"/>
                          <a:pt x="10576" y="2367"/>
                          <a:pt x="10576" y="5288"/>
                        </a:cubicBezTo>
                        <a:close/>
                      </a:path>
                    </a:pathLst>
                  </a:custGeom>
                  <a:solidFill>
                    <a:srgbClr val="0F1011"/>
                  </a:solidFill>
                  <a:ln w="36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48" name="任意多边形: 形状 247"/>
                  <p:cNvSpPr/>
                  <p:nvPr/>
                </p:nvSpPr>
                <p:spPr>
                  <a:xfrm>
                    <a:off x="1318806" y="3050310"/>
                    <a:ext cx="10575" cy="10575"/>
                  </a:xfrm>
                  <a:custGeom>
                    <a:avLst/>
                    <a:gdLst>
                      <a:gd name="connsiteX0" fmla="*/ 10576 w 10575"/>
                      <a:gd name="connsiteY0" fmla="*/ 5288 h 10575"/>
                      <a:gd name="connsiteX1" fmla="*/ 5288 w 10575"/>
                      <a:gd name="connsiteY1" fmla="*/ 10576 h 10575"/>
                      <a:gd name="connsiteX2" fmla="*/ 0 w 10575"/>
                      <a:gd name="connsiteY2" fmla="*/ 5288 h 10575"/>
                      <a:gd name="connsiteX3" fmla="*/ 5288 w 10575"/>
                      <a:gd name="connsiteY3" fmla="*/ 0 h 10575"/>
                      <a:gd name="connsiteX4" fmla="*/ 10576 w 10575"/>
                      <a:gd name="connsiteY4" fmla="*/ 5288 h 1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75" h="10575">
                        <a:moveTo>
                          <a:pt x="10576" y="5288"/>
                        </a:moveTo>
                        <a:cubicBezTo>
                          <a:pt x="10576" y="8208"/>
                          <a:pt x="8208" y="10576"/>
                          <a:pt x="5288" y="10576"/>
                        </a:cubicBezTo>
                        <a:cubicBezTo>
                          <a:pt x="2367" y="10576"/>
                          <a:pt x="0" y="8208"/>
                          <a:pt x="0" y="5288"/>
                        </a:cubicBezTo>
                        <a:cubicBezTo>
                          <a:pt x="0" y="2367"/>
                          <a:pt x="2367" y="0"/>
                          <a:pt x="5288" y="0"/>
                        </a:cubicBezTo>
                        <a:cubicBezTo>
                          <a:pt x="8208" y="0"/>
                          <a:pt x="10576" y="2367"/>
                          <a:pt x="10576" y="5288"/>
                        </a:cubicBezTo>
                        <a:close/>
                      </a:path>
                    </a:pathLst>
                  </a:custGeom>
                  <a:solidFill>
                    <a:srgbClr val="0F1011"/>
                  </a:solidFill>
                  <a:ln w="36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49" name="任意多边形: 形状 248"/>
                  <p:cNvSpPr/>
                  <p:nvPr/>
                </p:nvSpPr>
                <p:spPr>
                  <a:xfrm>
                    <a:off x="1316120" y="3038924"/>
                    <a:ext cx="18904" cy="5482"/>
                  </a:xfrm>
                  <a:custGeom>
                    <a:avLst/>
                    <a:gdLst>
                      <a:gd name="connsiteX0" fmla="*/ 2449 w 18904"/>
                      <a:gd name="connsiteY0" fmla="*/ 5482 h 5482"/>
                      <a:gd name="connsiteX1" fmla="*/ 0 w 18904"/>
                      <a:gd name="connsiteY1" fmla="*/ 2960 h 5482"/>
                      <a:gd name="connsiteX2" fmla="*/ 2358 w 18904"/>
                      <a:gd name="connsiteY2" fmla="*/ 515 h 5482"/>
                      <a:gd name="connsiteX3" fmla="*/ 16356 w 18904"/>
                      <a:gd name="connsiteY3" fmla="*/ 1 h 5482"/>
                      <a:gd name="connsiteX4" fmla="*/ 18903 w 18904"/>
                      <a:gd name="connsiteY4" fmla="*/ 2420 h 5482"/>
                      <a:gd name="connsiteX5" fmla="*/ 16539 w 18904"/>
                      <a:gd name="connsiteY5" fmla="*/ 4968 h 5482"/>
                      <a:gd name="connsiteX6" fmla="*/ 2540 w 18904"/>
                      <a:gd name="connsiteY6" fmla="*/ 5482 h 5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04" h="5482">
                        <a:moveTo>
                          <a:pt x="2449" y="5482"/>
                        </a:moveTo>
                        <a:cubicBezTo>
                          <a:pt x="1077" y="5460"/>
                          <a:pt x="-18" y="4333"/>
                          <a:pt x="0" y="2960"/>
                        </a:cubicBezTo>
                        <a:cubicBezTo>
                          <a:pt x="22" y="1650"/>
                          <a:pt x="1051" y="585"/>
                          <a:pt x="2358" y="515"/>
                        </a:cubicBezTo>
                        <a:lnTo>
                          <a:pt x="16356" y="1"/>
                        </a:lnTo>
                        <a:cubicBezTo>
                          <a:pt x="17728" y="-36"/>
                          <a:pt x="18871" y="1048"/>
                          <a:pt x="18903" y="2420"/>
                        </a:cubicBezTo>
                        <a:cubicBezTo>
                          <a:pt x="18940" y="3771"/>
                          <a:pt x="17889" y="4902"/>
                          <a:pt x="16539" y="4968"/>
                        </a:cubicBezTo>
                        <a:lnTo>
                          <a:pt x="2540" y="5482"/>
                        </a:lnTo>
                        <a:close/>
                      </a:path>
                    </a:pathLst>
                  </a:custGeom>
                  <a:solidFill>
                    <a:srgbClr val="0F1011"/>
                  </a:solidFill>
                  <a:ln w="36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50" name="任意多边形: 形状 249"/>
                  <p:cNvSpPr/>
                  <p:nvPr/>
                </p:nvSpPr>
                <p:spPr>
                  <a:xfrm>
                    <a:off x="1268140" y="3043090"/>
                    <a:ext cx="18544" cy="8968"/>
                  </a:xfrm>
                  <a:custGeom>
                    <a:avLst/>
                    <a:gdLst>
                      <a:gd name="connsiteX0" fmla="*/ 2478 w 18544"/>
                      <a:gd name="connsiteY0" fmla="*/ 8969 h 8968"/>
                      <a:gd name="connsiteX1" fmla="*/ 0 w 18544"/>
                      <a:gd name="connsiteY1" fmla="*/ 6476 h 8968"/>
                      <a:gd name="connsiteX2" fmla="*/ 1781 w 18544"/>
                      <a:gd name="connsiteY2" fmla="*/ 4100 h 8968"/>
                      <a:gd name="connsiteX3" fmla="*/ 15415 w 18544"/>
                      <a:gd name="connsiteY3" fmla="*/ 86 h 8968"/>
                      <a:gd name="connsiteX4" fmla="*/ 18458 w 18544"/>
                      <a:gd name="connsiteY4" fmla="*/ 1841 h 8968"/>
                      <a:gd name="connsiteX5" fmla="*/ 16809 w 18544"/>
                      <a:gd name="connsiteY5" fmla="*/ 4856 h 8968"/>
                      <a:gd name="connsiteX6" fmla="*/ 3179 w 18544"/>
                      <a:gd name="connsiteY6" fmla="*/ 8852 h 8968"/>
                      <a:gd name="connsiteX7" fmla="*/ 2478 w 18544"/>
                      <a:gd name="connsiteY7" fmla="*/ 8969 h 8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44" h="8968">
                        <a:moveTo>
                          <a:pt x="2478" y="8969"/>
                        </a:moveTo>
                        <a:cubicBezTo>
                          <a:pt x="1106" y="8965"/>
                          <a:pt x="-4" y="7848"/>
                          <a:pt x="0" y="6476"/>
                        </a:cubicBezTo>
                        <a:cubicBezTo>
                          <a:pt x="4" y="5378"/>
                          <a:pt x="730" y="4411"/>
                          <a:pt x="1781" y="4100"/>
                        </a:cubicBezTo>
                        <a:lnTo>
                          <a:pt x="15415" y="86"/>
                        </a:lnTo>
                        <a:cubicBezTo>
                          <a:pt x="16739" y="-271"/>
                          <a:pt x="18104" y="517"/>
                          <a:pt x="18458" y="1841"/>
                        </a:cubicBezTo>
                        <a:cubicBezTo>
                          <a:pt x="18805" y="3126"/>
                          <a:pt x="18078" y="4454"/>
                          <a:pt x="16809" y="4856"/>
                        </a:cubicBezTo>
                        <a:lnTo>
                          <a:pt x="3179" y="8852"/>
                        </a:lnTo>
                        <a:cubicBezTo>
                          <a:pt x="2952" y="8925"/>
                          <a:pt x="2715" y="8965"/>
                          <a:pt x="2478" y="8969"/>
                        </a:cubicBezTo>
                        <a:close/>
                      </a:path>
                    </a:pathLst>
                  </a:custGeom>
                  <a:solidFill>
                    <a:srgbClr val="0F1011"/>
                  </a:solidFill>
                  <a:ln w="36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sp>
              <p:nvSpPr>
                <p:cNvPr id="251" name="任意多边形: 形状 250"/>
                <p:cNvSpPr/>
                <p:nvPr/>
              </p:nvSpPr>
              <p:spPr>
                <a:xfrm>
                  <a:off x="1211067" y="3055894"/>
                  <a:ext cx="44930" cy="45118"/>
                </a:xfrm>
                <a:custGeom>
                  <a:avLst/>
                  <a:gdLst>
                    <a:gd name="connsiteX0" fmla="*/ 44691 w 44930"/>
                    <a:gd name="connsiteY0" fmla="*/ 19447 h 45118"/>
                    <a:gd name="connsiteX1" fmla="*/ 25759 w 44930"/>
                    <a:gd name="connsiteY1" fmla="*/ 44878 h 45118"/>
                    <a:gd name="connsiteX2" fmla="*/ 331 w 44930"/>
                    <a:gd name="connsiteY2" fmla="*/ 25946 h 45118"/>
                    <a:gd name="connsiteX3" fmla="*/ 243 w 44930"/>
                    <a:gd name="connsiteY3" fmla="*/ 25286 h 45118"/>
                    <a:gd name="connsiteX4" fmla="*/ 18810 w 44930"/>
                    <a:gd name="connsiteY4" fmla="*/ 226 h 45118"/>
                    <a:gd name="connsiteX5" fmla="*/ 19540 w 44930"/>
                    <a:gd name="connsiteY5" fmla="*/ 131 h 45118"/>
                    <a:gd name="connsiteX6" fmla="*/ 44691 w 44930"/>
                    <a:gd name="connsiteY6" fmla="*/ 19447 h 4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930" h="45118">
                      <a:moveTo>
                        <a:pt x="44691" y="19447"/>
                      </a:moveTo>
                      <a:cubicBezTo>
                        <a:pt x="46486" y="31697"/>
                        <a:pt x="38009" y="43083"/>
                        <a:pt x="25759" y="44878"/>
                      </a:cubicBezTo>
                      <a:cubicBezTo>
                        <a:pt x="13512" y="46674"/>
                        <a:pt x="2126" y="38197"/>
                        <a:pt x="331" y="25946"/>
                      </a:cubicBezTo>
                      <a:cubicBezTo>
                        <a:pt x="298" y="25727"/>
                        <a:pt x="268" y="25508"/>
                        <a:pt x="243" y="25286"/>
                      </a:cubicBezTo>
                      <a:cubicBezTo>
                        <a:pt x="-1549" y="13239"/>
                        <a:pt x="6764" y="2021"/>
                        <a:pt x="18810" y="226"/>
                      </a:cubicBezTo>
                      <a:cubicBezTo>
                        <a:pt x="19051" y="190"/>
                        <a:pt x="19296" y="160"/>
                        <a:pt x="19540" y="131"/>
                      </a:cubicBezTo>
                      <a:cubicBezTo>
                        <a:pt x="35466" y="-1157"/>
                        <a:pt x="43074" y="7174"/>
                        <a:pt x="44691" y="19447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52" name="任意多边形: 形状 251"/>
                <p:cNvSpPr/>
                <p:nvPr/>
              </p:nvSpPr>
              <p:spPr>
                <a:xfrm>
                  <a:off x="1305581" y="3062755"/>
                  <a:ext cx="16170" cy="26450"/>
                </a:xfrm>
                <a:custGeom>
                  <a:avLst/>
                  <a:gdLst>
                    <a:gd name="connsiteX0" fmla="*/ 1814 w 16170"/>
                    <a:gd name="connsiteY0" fmla="*/ 26449 h 26450"/>
                    <a:gd name="connsiteX1" fmla="*/ 0 w 16170"/>
                    <a:gd name="connsiteY1" fmla="*/ 24614 h 26450"/>
                    <a:gd name="connsiteX2" fmla="*/ 1193 w 16170"/>
                    <a:gd name="connsiteY2" fmla="*/ 22913 h 26450"/>
                    <a:gd name="connsiteX3" fmla="*/ 11776 w 16170"/>
                    <a:gd name="connsiteY3" fmla="*/ 19085 h 26450"/>
                    <a:gd name="connsiteX4" fmla="*/ 3441 w 16170"/>
                    <a:gd name="connsiteY4" fmla="*/ 2722 h 26450"/>
                    <a:gd name="connsiteX5" fmla="*/ 4135 w 16170"/>
                    <a:gd name="connsiteY5" fmla="*/ 237 h 26450"/>
                    <a:gd name="connsiteX6" fmla="*/ 6620 w 16170"/>
                    <a:gd name="connsiteY6" fmla="*/ 926 h 26450"/>
                    <a:gd name="connsiteX7" fmla="*/ 6689 w 16170"/>
                    <a:gd name="connsiteY7" fmla="*/ 1065 h 26450"/>
                    <a:gd name="connsiteX8" fmla="*/ 15966 w 16170"/>
                    <a:gd name="connsiteY8" fmla="*/ 19271 h 26450"/>
                    <a:gd name="connsiteX9" fmla="*/ 15181 w 16170"/>
                    <a:gd name="connsiteY9" fmla="*/ 21731 h 26450"/>
                    <a:gd name="connsiteX10" fmla="*/ 14962 w 16170"/>
                    <a:gd name="connsiteY10" fmla="*/ 21826 h 26450"/>
                    <a:gd name="connsiteX11" fmla="*/ 2441 w 16170"/>
                    <a:gd name="connsiteY11" fmla="*/ 26354 h 26450"/>
                    <a:gd name="connsiteX12" fmla="*/ 1814 w 16170"/>
                    <a:gd name="connsiteY12" fmla="*/ 26449 h 2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170" h="26450">
                      <a:moveTo>
                        <a:pt x="1814" y="26449"/>
                      </a:moveTo>
                      <a:cubicBezTo>
                        <a:pt x="807" y="26442"/>
                        <a:pt x="-7" y="25621"/>
                        <a:pt x="0" y="24614"/>
                      </a:cubicBezTo>
                      <a:cubicBezTo>
                        <a:pt x="7" y="23855"/>
                        <a:pt x="482" y="23176"/>
                        <a:pt x="1193" y="22913"/>
                      </a:cubicBezTo>
                      <a:lnTo>
                        <a:pt x="11776" y="19085"/>
                      </a:lnTo>
                      <a:lnTo>
                        <a:pt x="3441" y="2722"/>
                      </a:lnTo>
                      <a:cubicBezTo>
                        <a:pt x="2945" y="1846"/>
                        <a:pt x="3255" y="733"/>
                        <a:pt x="4135" y="237"/>
                      </a:cubicBezTo>
                      <a:cubicBezTo>
                        <a:pt x="5010" y="-260"/>
                        <a:pt x="6124" y="50"/>
                        <a:pt x="6620" y="926"/>
                      </a:cubicBezTo>
                      <a:cubicBezTo>
                        <a:pt x="6645" y="974"/>
                        <a:pt x="6667" y="1018"/>
                        <a:pt x="6689" y="1065"/>
                      </a:cubicBezTo>
                      <a:lnTo>
                        <a:pt x="15966" y="19271"/>
                      </a:lnTo>
                      <a:cubicBezTo>
                        <a:pt x="16429" y="20165"/>
                        <a:pt x="16079" y="21267"/>
                        <a:pt x="15181" y="21731"/>
                      </a:cubicBezTo>
                      <a:cubicBezTo>
                        <a:pt x="15112" y="21767"/>
                        <a:pt x="15039" y="21800"/>
                        <a:pt x="14962" y="21826"/>
                      </a:cubicBezTo>
                      <a:lnTo>
                        <a:pt x="2441" y="26354"/>
                      </a:lnTo>
                      <a:cubicBezTo>
                        <a:pt x="2241" y="26424"/>
                        <a:pt x="2025" y="26457"/>
                        <a:pt x="1814" y="2644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53" name="任意多边形: 形状 252"/>
                <p:cNvSpPr/>
                <p:nvPr/>
              </p:nvSpPr>
              <p:spPr>
                <a:xfrm>
                  <a:off x="1287087" y="3098185"/>
                  <a:ext cx="33028" cy="15092"/>
                </a:xfrm>
                <a:custGeom>
                  <a:avLst/>
                  <a:gdLst>
                    <a:gd name="connsiteX0" fmla="*/ 0 w 33028"/>
                    <a:gd name="connsiteY0" fmla="*/ 4354 h 15092"/>
                    <a:gd name="connsiteX1" fmla="*/ 33026 w 33028"/>
                    <a:gd name="connsiteY1" fmla="*/ 0 h 15092"/>
                    <a:gd name="connsiteX2" fmla="*/ 18188 w 33028"/>
                    <a:gd name="connsiteY2" fmla="*/ 14871 h 15092"/>
                    <a:gd name="connsiteX3" fmla="*/ 0 w 33028"/>
                    <a:gd name="connsiteY3" fmla="*/ 4354 h 15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28" h="15092">
                      <a:moveTo>
                        <a:pt x="0" y="4354"/>
                      </a:moveTo>
                      <a:cubicBezTo>
                        <a:pt x="0" y="4354"/>
                        <a:pt x="19597" y="5448"/>
                        <a:pt x="33026" y="0"/>
                      </a:cubicBezTo>
                      <a:cubicBezTo>
                        <a:pt x="33026" y="0"/>
                        <a:pt x="33551" y="12845"/>
                        <a:pt x="18188" y="14871"/>
                      </a:cubicBezTo>
                      <a:cubicBezTo>
                        <a:pt x="2825" y="16896"/>
                        <a:pt x="0" y="4354"/>
                        <a:pt x="0" y="435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254" name="图形 9"/>
              <p:cNvGrpSpPr/>
              <p:nvPr/>
            </p:nvGrpSpPr>
            <p:grpSpPr>
              <a:xfrm>
                <a:off x="663618" y="2759743"/>
                <a:ext cx="857132" cy="1599268"/>
                <a:chOff x="663618" y="2759743"/>
                <a:chExt cx="857132" cy="1599268"/>
              </a:xfrm>
            </p:grpSpPr>
            <p:sp>
              <p:nvSpPr>
                <p:cNvPr id="255" name="任意多边形: 形状 254"/>
                <p:cNvSpPr/>
                <p:nvPr/>
              </p:nvSpPr>
              <p:spPr>
                <a:xfrm>
                  <a:off x="1400757" y="2759743"/>
                  <a:ext cx="73325" cy="101495"/>
                </a:xfrm>
                <a:custGeom>
                  <a:avLst/>
                  <a:gdLst>
                    <a:gd name="connsiteX0" fmla="*/ 34548 w 73325"/>
                    <a:gd name="connsiteY0" fmla="*/ 101495 h 101495"/>
                    <a:gd name="connsiteX1" fmla="*/ 73325 w 73325"/>
                    <a:gd name="connsiteY1" fmla="*/ 82417 h 101495"/>
                    <a:gd name="connsiteX2" fmla="*/ 23163 w 73325"/>
                    <a:gd name="connsiteY2" fmla="*/ 2034 h 101495"/>
                    <a:gd name="connsiteX3" fmla="*/ 690 w 73325"/>
                    <a:gd name="connsiteY3" fmla="*/ 17675 h 101495"/>
                    <a:gd name="connsiteX4" fmla="*/ 26410 w 73325"/>
                    <a:gd name="connsiteY4" fmla="*/ 69243 h 101495"/>
                    <a:gd name="connsiteX5" fmla="*/ 8281 w 73325"/>
                    <a:gd name="connsiteY5" fmla="*/ 60923 h 101495"/>
                    <a:gd name="connsiteX6" fmla="*/ 34548 w 73325"/>
                    <a:gd name="connsiteY6" fmla="*/ 101495 h 10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325" h="101495">
                      <a:moveTo>
                        <a:pt x="34548" y="101495"/>
                      </a:moveTo>
                      <a:lnTo>
                        <a:pt x="73325" y="82417"/>
                      </a:lnTo>
                      <a:cubicBezTo>
                        <a:pt x="73325" y="82417"/>
                        <a:pt x="72687" y="26510"/>
                        <a:pt x="23163" y="2034"/>
                      </a:cubicBezTo>
                      <a:cubicBezTo>
                        <a:pt x="6741" y="-6078"/>
                        <a:pt x="-2714" y="12333"/>
                        <a:pt x="690" y="17675"/>
                      </a:cubicBezTo>
                      <a:cubicBezTo>
                        <a:pt x="11945" y="35334"/>
                        <a:pt x="24776" y="51325"/>
                        <a:pt x="26410" y="69243"/>
                      </a:cubicBezTo>
                      <a:cubicBezTo>
                        <a:pt x="19878" y="64295"/>
                        <a:pt x="10547" y="58065"/>
                        <a:pt x="8281" y="60923"/>
                      </a:cubicBezTo>
                      <a:cubicBezTo>
                        <a:pt x="2329" y="68440"/>
                        <a:pt x="34548" y="101495"/>
                        <a:pt x="34548" y="101495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56" name="任意多边形: 形状 255"/>
                <p:cNvSpPr/>
                <p:nvPr/>
              </p:nvSpPr>
              <p:spPr>
                <a:xfrm>
                  <a:off x="719159" y="3908727"/>
                  <a:ext cx="92406" cy="98198"/>
                </a:xfrm>
                <a:custGeom>
                  <a:avLst/>
                  <a:gdLst>
                    <a:gd name="connsiteX0" fmla="*/ 72985 w 92406"/>
                    <a:gd name="connsiteY0" fmla="*/ 98198 h 98198"/>
                    <a:gd name="connsiteX1" fmla="*/ 0 w 92406"/>
                    <a:gd name="connsiteY1" fmla="*/ 71631 h 98198"/>
                    <a:gd name="connsiteX2" fmla="*/ 27231 w 92406"/>
                    <a:gd name="connsiteY2" fmla="*/ 0 h 98198"/>
                    <a:gd name="connsiteX3" fmla="*/ 92407 w 92406"/>
                    <a:gd name="connsiteY3" fmla="*/ 24085 h 98198"/>
                    <a:gd name="connsiteX4" fmla="*/ 91542 w 92406"/>
                    <a:gd name="connsiteY4" fmla="*/ 23852 h 98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406" h="98198">
                      <a:moveTo>
                        <a:pt x="72985" y="98198"/>
                      </a:moveTo>
                      <a:cubicBezTo>
                        <a:pt x="70756" y="97643"/>
                        <a:pt x="63968" y="95946"/>
                        <a:pt x="0" y="71631"/>
                      </a:cubicBezTo>
                      <a:lnTo>
                        <a:pt x="27231" y="0"/>
                      </a:lnTo>
                      <a:cubicBezTo>
                        <a:pt x="54341" y="10302"/>
                        <a:pt x="86969" y="22439"/>
                        <a:pt x="92407" y="24085"/>
                      </a:cubicBezTo>
                      <a:cubicBezTo>
                        <a:pt x="92060" y="23979"/>
                        <a:pt x="91768" y="23910"/>
                        <a:pt x="91542" y="23852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57" name="任意多边形: 形状 256"/>
                <p:cNvSpPr/>
                <p:nvPr/>
              </p:nvSpPr>
              <p:spPr>
                <a:xfrm>
                  <a:off x="663618" y="3895747"/>
                  <a:ext cx="105523" cy="187494"/>
                </a:xfrm>
                <a:custGeom>
                  <a:avLst/>
                  <a:gdLst>
                    <a:gd name="connsiteX0" fmla="*/ 597 w 105523"/>
                    <a:gd name="connsiteY0" fmla="*/ 168329 h 187494"/>
                    <a:gd name="connsiteX1" fmla="*/ 10816 w 105523"/>
                    <a:gd name="connsiteY1" fmla="*/ 186900 h 187494"/>
                    <a:gd name="connsiteX2" fmla="*/ 11884 w 105523"/>
                    <a:gd name="connsiteY2" fmla="*/ 187167 h 187494"/>
                    <a:gd name="connsiteX3" fmla="*/ 11884 w 105523"/>
                    <a:gd name="connsiteY3" fmla="*/ 187167 h 187494"/>
                    <a:gd name="connsiteX4" fmla="*/ 26981 w 105523"/>
                    <a:gd name="connsiteY4" fmla="*/ 181507 h 187494"/>
                    <a:gd name="connsiteX5" fmla="*/ 80877 w 105523"/>
                    <a:gd name="connsiteY5" fmla="*/ 104412 h 187494"/>
                    <a:gd name="connsiteX6" fmla="*/ 82728 w 105523"/>
                    <a:gd name="connsiteY6" fmla="*/ 94027 h 187494"/>
                    <a:gd name="connsiteX7" fmla="*/ 82666 w 105523"/>
                    <a:gd name="connsiteY7" fmla="*/ 50378 h 187494"/>
                    <a:gd name="connsiteX8" fmla="*/ 103054 w 105523"/>
                    <a:gd name="connsiteY8" fmla="*/ 22833 h 187494"/>
                    <a:gd name="connsiteX9" fmla="*/ 104545 w 105523"/>
                    <a:gd name="connsiteY9" fmla="*/ 14991 h 187494"/>
                    <a:gd name="connsiteX10" fmla="*/ 101459 w 105523"/>
                    <a:gd name="connsiteY10" fmla="*/ 12747 h 187494"/>
                    <a:gd name="connsiteX11" fmla="*/ 59610 w 105523"/>
                    <a:gd name="connsiteY11" fmla="*/ 401 h 187494"/>
                    <a:gd name="connsiteX12" fmla="*/ 47472 w 105523"/>
                    <a:gd name="connsiteY12" fmla="*/ 7010 h 187494"/>
                    <a:gd name="connsiteX13" fmla="*/ 47461 w 105523"/>
                    <a:gd name="connsiteY13" fmla="*/ 7050 h 1874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5523" h="187494">
                      <a:moveTo>
                        <a:pt x="597" y="168329"/>
                      </a:moveTo>
                      <a:cubicBezTo>
                        <a:pt x="-1709" y="176277"/>
                        <a:pt x="2866" y="184594"/>
                        <a:pt x="10816" y="186900"/>
                      </a:cubicBezTo>
                      <a:cubicBezTo>
                        <a:pt x="11169" y="187003"/>
                        <a:pt x="11525" y="187090"/>
                        <a:pt x="11884" y="187167"/>
                      </a:cubicBezTo>
                      <a:lnTo>
                        <a:pt x="11884" y="187167"/>
                      </a:lnTo>
                      <a:cubicBezTo>
                        <a:pt x="17589" y="188378"/>
                        <a:pt x="23479" y="186171"/>
                        <a:pt x="26981" y="181507"/>
                      </a:cubicBezTo>
                      <a:lnTo>
                        <a:pt x="80877" y="104412"/>
                      </a:lnTo>
                      <a:cubicBezTo>
                        <a:pt x="82977" y="101384"/>
                        <a:pt x="83652" y="97592"/>
                        <a:pt x="82728" y="94027"/>
                      </a:cubicBezTo>
                      <a:cubicBezTo>
                        <a:pt x="78034" y="79860"/>
                        <a:pt x="78012" y="64559"/>
                        <a:pt x="82666" y="50378"/>
                      </a:cubicBezTo>
                      <a:cubicBezTo>
                        <a:pt x="86745" y="39466"/>
                        <a:pt x="93810" y="29924"/>
                        <a:pt x="103054" y="22833"/>
                      </a:cubicBezTo>
                      <a:cubicBezTo>
                        <a:pt x="105632" y="21078"/>
                        <a:pt x="106299" y="17567"/>
                        <a:pt x="104545" y="14991"/>
                      </a:cubicBezTo>
                      <a:cubicBezTo>
                        <a:pt x="103808" y="13907"/>
                        <a:pt x="102717" y="13115"/>
                        <a:pt x="101459" y="12747"/>
                      </a:cubicBezTo>
                      <a:lnTo>
                        <a:pt x="59610" y="401"/>
                      </a:lnTo>
                      <a:cubicBezTo>
                        <a:pt x="54432" y="-1124"/>
                        <a:pt x="48999" y="1835"/>
                        <a:pt x="47472" y="7010"/>
                      </a:cubicBezTo>
                      <a:cubicBezTo>
                        <a:pt x="47468" y="7024"/>
                        <a:pt x="47465" y="7035"/>
                        <a:pt x="47461" y="7050"/>
                      </a:cubicBezTo>
                      <a:close/>
                    </a:path>
                  </a:pathLst>
                </a:custGeom>
                <a:solidFill>
                  <a:srgbClr val="C1D8ED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58" name="任意多边形: 形状 257"/>
                <p:cNvSpPr/>
                <p:nvPr/>
              </p:nvSpPr>
              <p:spPr>
                <a:xfrm>
                  <a:off x="1092439" y="4159738"/>
                  <a:ext cx="89370" cy="87983"/>
                </a:xfrm>
                <a:custGeom>
                  <a:avLst/>
                  <a:gdLst>
                    <a:gd name="connsiteX0" fmla="*/ 13050 w 89370"/>
                    <a:gd name="connsiteY0" fmla="*/ 87984 h 87983"/>
                    <a:gd name="connsiteX1" fmla="*/ 0 w 89370"/>
                    <a:gd name="connsiteY1" fmla="*/ 12470 h 87983"/>
                    <a:gd name="connsiteX2" fmla="*/ 68362 w 89370"/>
                    <a:gd name="connsiteY2" fmla="*/ 0 h 87983"/>
                    <a:gd name="connsiteX3" fmla="*/ 67500 w 89370"/>
                    <a:gd name="connsiteY3" fmla="*/ 237 h 87983"/>
                    <a:gd name="connsiteX4" fmla="*/ 89371 w 89370"/>
                    <a:gd name="connsiteY4" fmla="*/ 73686 h 87983"/>
                    <a:gd name="connsiteX5" fmla="*/ 13050 w 89370"/>
                    <a:gd name="connsiteY5" fmla="*/ 87984 h 879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9370" h="87983">
                      <a:moveTo>
                        <a:pt x="13050" y="87984"/>
                      </a:moveTo>
                      <a:lnTo>
                        <a:pt x="0" y="12470"/>
                      </a:lnTo>
                      <a:cubicBezTo>
                        <a:pt x="28585" y="7529"/>
                        <a:pt x="62848" y="1358"/>
                        <a:pt x="68362" y="0"/>
                      </a:cubicBezTo>
                      <a:cubicBezTo>
                        <a:pt x="67997" y="84"/>
                        <a:pt x="67723" y="172"/>
                        <a:pt x="67500" y="237"/>
                      </a:cubicBezTo>
                      <a:lnTo>
                        <a:pt x="89371" y="73686"/>
                      </a:lnTo>
                      <a:cubicBezTo>
                        <a:pt x="87170" y="74343"/>
                        <a:pt x="80470" y="76339"/>
                        <a:pt x="13050" y="87984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59" name="任意多边形: 形状 258"/>
                <p:cNvSpPr/>
                <p:nvPr/>
              </p:nvSpPr>
              <p:spPr>
                <a:xfrm>
                  <a:off x="1058745" y="4162328"/>
                  <a:ext cx="78653" cy="196683"/>
                </a:xfrm>
                <a:custGeom>
                  <a:avLst/>
                  <a:gdLst>
                    <a:gd name="connsiteX0" fmla="*/ 42080 w 78653"/>
                    <a:gd name="connsiteY0" fmla="*/ 185427 h 196683"/>
                    <a:gd name="connsiteX1" fmla="*/ 60337 w 78653"/>
                    <a:gd name="connsiteY1" fmla="*/ 196207 h 196683"/>
                    <a:gd name="connsiteX2" fmla="*/ 61388 w 78653"/>
                    <a:gd name="connsiteY2" fmla="*/ 195893 h 196683"/>
                    <a:gd name="connsiteX3" fmla="*/ 61388 w 78653"/>
                    <a:gd name="connsiteY3" fmla="*/ 195893 h 196683"/>
                    <a:gd name="connsiteX4" fmla="*/ 71497 w 78653"/>
                    <a:gd name="connsiteY4" fmla="*/ 183332 h 196683"/>
                    <a:gd name="connsiteX5" fmla="*/ 78620 w 78653"/>
                    <a:gd name="connsiteY5" fmla="*/ 89546 h 196683"/>
                    <a:gd name="connsiteX6" fmla="*/ 74923 w 78653"/>
                    <a:gd name="connsiteY6" fmla="*/ 79668 h 196683"/>
                    <a:gd name="connsiteX7" fmla="*/ 52663 w 78653"/>
                    <a:gd name="connsiteY7" fmla="*/ 42131 h 196683"/>
                    <a:gd name="connsiteX8" fmla="*/ 56181 w 78653"/>
                    <a:gd name="connsiteY8" fmla="*/ 8047 h 196683"/>
                    <a:gd name="connsiteX9" fmla="*/ 53477 w 78653"/>
                    <a:gd name="connsiteY9" fmla="*/ 537 h 196683"/>
                    <a:gd name="connsiteX10" fmla="*/ 49671 w 78653"/>
                    <a:gd name="connsiteY10" fmla="*/ 176 h 196683"/>
                    <a:gd name="connsiteX11" fmla="*/ 7383 w 78653"/>
                    <a:gd name="connsiteY11" fmla="*/ 10857 h 196683"/>
                    <a:gd name="connsiteX12" fmla="*/ 300 w 78653"/>
                    <a:gd name="connsiteY12" fmla="*/ 22725 h 196683"/>
                    <a:gd name="connsiteX13" fmla="*/ 311 w 78653"/>
                    <a:gd name="connsiteY13" fmla="*/ 22765 h 1966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8653" h="196683">
                      <a:moveTo>
                        <a:pt x="42080" y="185427"/>
                      </a:moveTo>
                      <a:cubicBezTo>
                        <a:pt x="44146" y="193445"/>
                        <a:pt x="52320" y="198269"/>
                        <a:pt x="60337" y="196207"/>
                      </a:cubicBezTo>
                      <a:cubicBezTo>
                        <a:pt x="60691" y="196116"/>
                        <a:pt x="61042" y="196010"/>
                        <a:pt x="61388" y="195893"/>
                      </a:cubicBezTo>
                      <a:lnTo>
                        <a:pt x="61388" y="195893"/>
                      </a:lnTo>
                      <a:cubicBezTo>
                        <a:pt x="66913" y="194029"/>
                        <a:pt x="70858" y="189131"/>
                        <a:pt x="71497" y="183332"/>
                      </a:cubicBezTo>
                      <a:lnTo>
                        <a:pt x="78620" y="89546"/>
                      </a:lnTo>
                      <a:cubicBezTo>
                        <a:pt x="78887" y="85872"/>
                        <a:pt x="77536" y="82262"/>
                        <a:pt x="74923" y="79668"/>
                      </a:cubicBezTo>
                      <a:cubicBezTo>
                        <a:pt x="63676" y="69859"/>
                        <a:pt x="55874" y="56703"/>
                        <a:pt x="52663" y="42131"/>
                      </a:cubicBezTo>
                      <a:cubicBezTo>
                        <a:pt x="50616" y="30665"/>
                        <a:pt x="51835" y="18853"/>
                        <a:pt x="56181" y="8047"/>
                      </a:cubicBezTo>
                      <a:cubicBezTo>
                        <a:pt x="57509" y="5226"/>
                        <a:pt x="56298" y="1862"/>
                        <a:pt x="53477" y="537"/>
                      </a:cubicBezTo>
                      <a:cubicBezTo>
                        <a:pt x="52287" y="-21"/>
                        <a:pt x="50940" y="-149"/>
                        <a:pt x="49671" y="176"/>
                      </a:cubicBezTo>
                      <a:lnTo>
                        <a:pt x="7383" y="10857"/>
                      </a:lnTo>
                      <a:cubicBezTo>
                        <a:pt x="2150" y="12178"/>
                        <a:pt x="-1021" y="17492"/>
                        <a:pt x="300" y="22725"/>
                      </a:cubicBezTo>
                      <a:cubicBezTo>
                        <a:pt x="303" y="22739"/>
                        <a:pt x="307" y="22750"/>
                        <a:pt x="311" y="22765"/>
                      </a:cubicBezTo>
                      <a:close/>
                    </a:path>
                  </a:pathLst>
                </a:custGeom>
                <a:solidFill>
                  <a:srgbClr val="C1D8ED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60" name="任意多边形: 形状 259"/>
                <p:cNvSpPr/>
                <p:nvPr/>
              </p:nvSpPr>
              <p:spPr>
                <a:xfrm>
                  <a:off x="765329" y="3596200"/>
                  <a:ext cx="755421" cy="673030"/>
                </a:xfrm>
                <a:custGeom>
                  <a:avLst/>
                  <a:gdLst>
                    <a:gd name="connsiteX0" fmla="*/ 754938 w 755421"/>
                    <a:gd name="connsiteY0" fmla="*/ 512663 h 673030"/>
                    <a:gd name="connsiteX1" fmla="*/ 754573 w 755421"/>
                    <a:gd name="connsiteY1" fmla="*/ 509576 h 673030"/>
                    <a:gd name="connsiteX2" fmla="*/ 754573 w 755421"/>
                    <a:gd name="connsiteY2" fmla="*/ 509576 h 673030"/>
                    <a:gd name="connsiteX3" fmla="*/ 685237 w 755421"/>
                    <a:gd name="connsiteY3" fmla="*/ 0 h 673030"/>
                    <a:gd name="connsiteX4" fmla="*/ 408948 w 755421"/>
                    <a:gd name="connsiteY4" fmla="*/ 0 h 673030"/>
                    <a:gd name="connsiteX5" fmla="*/ 297280 w 755421"/>
                    <a:gd name="connsiteY5" fmla="*/ 361106 h 673030"/>
                    <a:gd name="connsiteX6" fmla="*/ 33150 w 755421"/>
                    <a:gd name="connsiteY6" fmla="*/ 304790 h 673030"/>
                    <a:gd name="connsiteX7" fmla="*/ 0 w 755421"/>
                    <a:gd name="connsiteY7" fmla="*/ 435682 h 673030"/>
                    <a:gd name="connsiteX8" fmla="*/ 325186 w 755421"/>
                    <a:gd name="connsiteY8" fmla="*/ 531319 h 673030"/>
                    <a:gd name="connsiteX9" fmla="*/ 415436 w 755421"/>
                    <a:gd name="connsiteY9" fmla="*/ 492060 h 673030"/>
                    <a:gd name="connsiteX10" fmla="*/ 535862 w 755421"/>
                    <a:gd name="connsiteY10" fmla="*/ 184927 h 673030"/>
                    <a:gd name="connsiteX11" fmla="*/ 608745 w 755421"/>
                    <a:gd name="connsiteY11" fmla="*/ 472992 h 673030"/>
                    <a:gd name="connsiteX12" fmla="*/ 362193 w 755421"/>
                    <a:gd name="connsiteY12" fmla="*/ 543164 h 673030"/>
                    <a:gd name="connsiteX13" fmla="*/ 399157 w 755421"/>
                    <a:gd name="connsiteY13" fmla="*/ 673031 h 673030"/>
                    <a:gd name="connsiteX14" fmla="*/ 706454 w 755421"/>
                    <a:gd name="connsiteY14" fmla="*/ 585569 h 673030"/>
                    <a:gd name="connsiteX15" fmla="*/ 754938 w 755421"/>
                    <a:gd name="connsiteY15" fmla="*/ 512663 h 6730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55421" h="673030">
                      <a:moveTo>
                        <a:pt x="754938" y="512663"/>
                      </a:moveTo>
                      <a:lnTo>
                        <a:pt x="754573" y="509576"/>
                      </a:lnTo>
                      <a:lnTo>
                        <a:pt x="754573" y="509576"/>
                      </a:lnTo>
                      <a:cubicBezTo>
                        <a:pt x="744979" y="429832"/>
                        <a:pt x="691547" y="41091"/>
                        <a:pt x="685237" y="0"/>
                      </a:cubicBezTo>
                      <a:lnTo>
                        <a:pt x="408948" y="0"/>
                      </a:lnTo>
                      <a:cubicBezTo>
                        <a:pt x="408948" y="0"/>
                        <a:pt x="301440" y="351370"/>
                        <a:pt x="297280" y="361106"/>
                      </a:cubicBezTo>
                      <a:lnTo>
                        <a:pt x="33150" y="304790"/>
                      </a:lnTo>
                      <a:lnTo>
                        <a:pt x="0" y="435682"/>
                      </a:lnTo>
                      <a:lnTo>
                        <a:pt x="325186" y="531319"/>
                      </a:lnTo>
                      <a:cubicBezTo>
                        <a:pt x="360807" y="541777"/>
                        <a:pt x="398803" y="525250"/>
                        <a:pt x="415436" y="492060"/>
                      </a:cubicBezTo>
                      <a:cubicBezTo>
                        <a:pt x="415436" y="492060"/>
                        <a:pt x="533494" y="190481"/>
                        <a:pt x="535862" y="184927"/>
                      </a:cubicBezTo>
                      <a:lnTo>
                        <a:pt x="608745" y="472992"/>
                      </a:lnTo>
                      <a:lnTo>
                        <a:pt x="362193" y="543164"/>
                      </a:lnTo>
                      <a:lnTo>
                        <a:pt x="399157" y="673031"/>
                      </a:lnTo>
                      <a:lnTo>
                        <a:pt x="706454" y="585569"/>
                      </a:lnTo>
                      <a:cubicBezTo>
                        <a:pt x="738331" y="576478"/>
                        <a:pt x="758883" y="545576"/>
                        <a:pt x="754938" y="512663"/>
                      </a:cubicBezTo>
                      <a:close/>
                    </a:path>
                  </a:pathLst>
                </a:custGeom>
                <a:solidFill>
                  <a:srgbClr val="262626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61" name="任意多边形: 形状 260"/>
                <p:cNvSpPr/>
                <p:nvPr/>
              </p:nvSpPr>
              <p:spPr>
                <a:xfrm>
                  <a:off x="861332" y="2828732"/>
                  <a:ext cx="62774" cy="111384"/>
                </a:xfrm>
                <a:custGeom>
                  <a:avLst/>
                  <a:gdLst>
                    <a:gd name="connsiteX0" fmla="*/ 62751 w 62774"/>
                    <a:gd name="connsiteY0" fmla="*/ 98784 h 111384"/>
                    <a:gd name="connsiteX1" fmla="*/ 21412 w 62774"/>
                    <a:gd name="connsiteY1" fmla="*/ 111385 h 111384"/>
                    <a:gd name="connsiteX2" fmla="*/ 5859 w 62774"/>
                    <a:gd name="connsiteY2" fmla="*/ 10782 h 111384"/>
                    <a:gd name="connsiteX3" fmla="*/ 32951 w 62774"/>
                    <a:gd name="connsiteY3" fmla="*/ 6822 h 111384"/>
                    <a:gd name="connsiteX4" fmla="*/ 46629 w 62774"/>
                    <a:gd name="connsiteY4" fmla="*/ 69688 h 111384"/>
                    <a:gd name="connsiteX5" fmla="*/ 54164 w 62774"/>
                    <a:gd name="connsiteY5" fmla="*/ 51216 h 111384"/>
                    <a:gd name="connsiteX6" fmla="*/ 62751 w 62774"/>
                    <a:gd name="connsiteY6" fmla="*/ 98784 h 111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2774" h="111384">
                      <a:moveTo>
                        <a:pt x="62751" y="98784"/>
                      </a:moveTo>
                      <a:lnTo>
                        <a:pt x="21412" y="111385"/>
                      </a:lnTo>
                      <a:cubicBezTo>
                        <a:pt x="21412" y="111385"/>
                        <a:pt x="-13529" y="62510"/>
                        <a:pt x="5859" y="10782"/>
                      </a:cubicBezTo>
                      <a:cubicBezTo>
                        <a:pt x="12285" y="-6370"/>
                        <a:pt x="31769" y="597"/>
                        <a:pt x="32951" y="6822"/>
                      </a:cubicBezTo>
                      <a:cubicBezTo>
                        <a:pt x="36816" y="27400"/>
                        <a:pt x="35560" y="55503"/>
                        <a:pt x="46629" y="69688"/>
                      </a:cubicBezTo>
                      <a:cubicBezTo>
                        <a:pt x="48012" y="61609"/>
                        <a:pt x="50555" y="50683"/>
                        <a:pt x="54164" y="51216"/>
                      </a:cubicBezTo>
                      <a:cubicBezTo>
                        <a:pt x="63653" y="52624"/>
                        <a:pt x="62751" y="98784"/>
                        <a:pt x="62751" y="98784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276" name="任意多边形: 形状 275"/>
              <p:cNvSpPr/>
              <p:nvPr/>
            </p:nvSpPr>
            <p:spPr>
              <a:xfrm>
                <a:off x="856882" y="2819998"/>
                <a:ext cx="720765" cy="820652"/>
              </a:xfrm>
              <a:custGeom>
                <a:avLst/>
                <a:gdLst>
                  <a:gd name="connsiteX0" fmla="*/ 717599 w 720765"/>
                  <a:gd name="connsiteY0" fmla="*/ 208077 h 820652"/>
                  <a:gd name="connsiteX1" fmla="*/ 629207 w 720765"/>
                  <a:gd name="connsiteY1" fmla="*/ 0 h 820652"/>
                  <a:gd name="connsiteX2" fmla="*/ 555973 w 720765"/>
                  <a:gd name="connsiteY2" fmla="*/ 31110 h 820652"/>
                  <a:gd name="connsiteX3" fmla="*/ 634684 w 720765"/>
                  <a:gd name="connsiteY3" fmla="*/ 216401 h 820652"/>
                  <a:gd name="connsiteX4" fmla="*/ 512434 w 720765"/>
                  <a:gd name="connsiteY4" fmla="*/ 358168 h 820652"/>
                  <a:gd name="connsiteX5" fmla="*/ 480867 w 720765"/>
                  <a:gd name="connsiteY5" fmla="*/ 356811 h 820652"/>
                  <a:gd name="connsiteX6" fmla="*/ 470212 w 720765"/>
                  <a:gd name="connsiteY6" fmla="*/ 357905 h 820652"/>
                  <a:gd name="connsiteX7" fmla="*/ 461278 w 720765"/>
                  <a:gd name="connsiteY7" fmla="*/ 358935 h 820652"/>
                  <a:gd name="connsiteX8" fmla="*/ 456779 w 720765"/>
                  <a:gd name="connsiteY8" fmla="*/ 335072 h 820652"/>
                  <a:gd name="connsiteX9" fmla="*/ 336641 w 720765"/>
                  <a:gd name="connsiteY9" fmla="*/ 351271 h 820652"/>
                  <a:gd name="connsiteX10" fmla="*/ 339958 w 720765"/>
                  <a:gd name="connsiteY10" fmla="*/ 374174 h 820652"/>
                  <a:gd name="connsiteX11" fmla="*/ 278063 w 720765"/>
                  <a:gd name="connsiteY11" fmla="*/ 399595 h 820652"/>
                  <a:gd name="connsiteX12" fmla="*/ 106774 w 720765"/>
                  <a:gd name="connsiteY12" fmla="*/ 307078 h 820652"/>
                  <a:gd name="connsiteX13" fmla="*/ 78919 w 720765"/>
                  <a:gd name="connsiteY13" fmla="*/ 90732 h 820652"/>
                  <a:gd name="connsiteX14" fmla="*/ 0 w 720765"/>
                  <a:gd name="connsiteY14" fmla="*/ 100895 h 820652"/>
                  <a:gd name="connsiteX15" fmla="*/ 30460 w 720765"/>
                  <a:gd name="connsiteY15" fmla="*/ 337473 h 820652"/>
                  <a:gd name="connsiteX16" fmla="*/ 51017 w 720765"/>
                  <a:gd name="connsiteY16" fmla="*/ 367397 h 820652"/>
                  <a:gd name="connsiteX17" fmla="*/ 252507 w 720765"/>
                  <a:gd name="connsiteY17" fmla="*/ 476207 h 820652"/>
                  <a:gd name="connsiteX18" fmla="*/ 309162 w 720765"/>
                  <a:gd name="connsiteY18" fmla="*/ 639625 h 820652"/>
                  <a:gd name="connsiteX19" fmla="*/ 296317 w 720765"/>
                  <a:gd name="connsiteY19" fmla="*/ 792821 h 820652"/>
                  <a:gd name="connsiteX20" fmla="*/ 615044 w 720765"/>
                  <a:gd name="connsiteY20" fmla="*/ 764357 h 820652"/>
                  <a:gd name="connsiteX21" fmla="*/ 577931 w 720765"/>
                  <a:gd name="connsiteY21" fmla="*/ 590615 h 820652"/>
                  <a:gd name="connsiteX22" fmla="*/ 567081 w 720765"/>
                  <a:gd name="connsiteY22" fmla="*/ 416622 h 820652"/>
                  <a:gd name="connsiteX23" fmla="*/ 711107 w 720765"/>
                  <a:gd name="connsiteY23" fmla="*/ 249613 h 820652"/>
                  <a:gd name="connsiteX24" fmla="*/ 717599 w 720765"/>
                  <a:gd name="connsiteY24" fmla="*/ 208077 h 820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20765" h="820652">
                    <a:moveTo>
                      <a:pt x="717599" y="208077"/>
                    </a:moveTo>
                    <a:lnTo>
                      <a:pt x="629207" y="0"/>
                    </a:lnTo>
                    <a:lnTo>
                      <a:pt x="555973" y="31110"/>
                    </a:lnTo>
                    <a:lnTo>
                      <a:pt x="634684" y="216401"/>
                    </a:lnTo>
                    <a:lnTo>
                      <a:pt x="512434" y="358168"/>
                    </a:lnTo>
                    <a:cubicBezTo>
                      <a:pt x="502030" y="356230"/>
                      <a:pt x="491399" y="355771"/>
                      <a:pt x="480867" y="356811"/>
                    </a:cubicBezTo>
                    <a:cubicBezTo>
                      <a:pt x="478605" y="356993"/>
                      <a:pt x="474956" y="357395"/>
                      <a:pt x="470212" y="357905"/>
                    </a:cubicBezTo>
                    <a:cubicBezTo>
                      <a:pt x="467580" y="358201"/>
                      <a:pt x="464537" y="358555"/>
                      <a:pt x="461278" y="358935"/>
                    </a:cubicBezTo>
                    <a:lnTo>
                      <a:pt x="456779" y="335072"/>
                    </a:lnTo>
                    <a:lnTo>
                      <a:pt x="336641" y="351271"/>
                    </a:lnTo>
                    <a:lnTo>
                      <a:pt x="339958" y="374174"/>
                    </a:lnTo>
                    <a:cubicBezTo>
                      <a:pt x="314220" y="378017"/>
                      <a:pt x="292857" y="387242"/>
                      <a:pt x="278063" y="399595"/>
                    </a:cubicBezTo>
                    <a:lnTo>
                      <a:pt x="106774" y="307078"/>
                    </a:lnTo>
                    <a:lnTo>
                      <a:pt x="78919" y="90732"/>
                    </a:lnTo>
                    <a:lnTo>
                      <a:pt x="0" y="100895"/>
                    </a:lnTo>
                    <a:lnTo>
                      <a:pt x="30460" y="337473"/>
                    </a:lnTo>
                    <a:cubicBezTo>
                      <a:pt x="32099" y="350173"/>
                      <a:pt x="39748" y="361310"/>
                      <a:pt x="51017" y="367397"/>
                    </a:cubicBezTo>
                    <a:lnTo>
                      <a:pt x="252507" y="476207"/>
                    </a:lnTo>
                    <a:cubicBezTo>
                      <a:pt x="260941" y="528541"/>
                      <a:pt x="302444" y="587010"/>
                      <a:pt x="309162" y="639625"/>
                    </a:cubicBezTo>
                    <a:cubicBezTo>
                      <a:pt x="318869" y="715676"/>
                      <a:pt x="288836" y="754139"/>
                      <a:pt x="296317" y="792821"/>
                    </a:cubicBezTo>
                    <a:cubicBezTo>
                      <a:pt x="308140" y="853651"/>
                      <a:pt x="604315" y="801142"/>
                      <a:pt x="615044" y="764357"/>
                    </a:cubicBezTo>
                    <a:cubicBezTo>
                      <a:pt x="626101" y="726405"/>
                      <a:pt x="591542" y="708337"/>
                      <a:pt x="577931" y="590615"/>
                    </a:cubicBezTo>
                    <a:cubicBezTo>
                      <a:pt x="571446" y="534599"/>
                      <a:pt x="579529" y="465285"/>
                      <a:pt x="567081" y="416622"/>
                    </a:cubicBezTo>
                    <a:lnTo>
                      <a:pt x="711107" y="249613"/>
                    </a:lnTo>
                    <a:cubicBezTo>
                      <a:pt x="721007" y="238136"/>
                      <a:pt x="723525" y="222029"/>
                      <a:pt x="717599" y="208077"/>
                    </a:cubicBezTo>
                    <a:close/>
                  </a:path>
                </a:pathLst>
              </a:custGeom>
              <a:solidFill>
                <a:srgbClr val="146BE8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279" name="组合 278"/>
            <p:cNvGrpSpPr/>
            <p:nvPr/>
          </p:nvGrpSpPr>
          <p:grpSpPr>
            <a:xfrm>
              <a:off x="4272223" y="2678710"/>
              <a:ext cx="900889" cy="1923877"/>
              <a:chOff x="4394279" y="2678710"/>
              <a:chExt cx="900889" cy="1923877"/>
            </a:xfrm>
          </p:grpSpPr>
          <p:grpSp>
            <p:nvGrpSpPr>
              <p:cNvPr id="29" name="图形 9"/>
              <p:cNvGrpSpPr/>
              <p:nvPr/>
            </p:nvGrpSpPr>
            <p:grpSpPr>
              <a:xfrm>
                <a:off x="4560131" y="2900256"/>
                <a:ext cx="343386" cy="436479"/>
                <a:chOff x="4560131" y="2900256"/>
                <a:chExt cx="343386" cy="436479"/>
              </a:xfrm>
            </p:grpSpPr>
            <p:sp>
              <p:nvSpPr>
                <p:cNvPr id="30" name="任意多边形: 形状 29"/>
                <p:cNvSpPr/>
                <p:nvPr/>
              </p:nvSpPr>
              <p:spPr>
                <a:xfrm>
                  <a:off x="4560131" y="2900256"/>
                  <a:ext cx="343386" cy="436479"/>
                </a:xfrm>
                <a:custGeom>
                  <a:avLst/>
                  <a:gdLst>
                    <a:gd name="connsiteX0" fmla="*/ 310051 w 343386"/>
                    <a:gd name="connsiteY0" fmla="*/ 138826 h 436479"/>
                    <a:gd name="connsiteX1" fmla="*/ 275784 w 343386"/>
                    <a:gd name="connsiteY1" fmla="*/ 26428 h 436479"/>
                    <a:gd name="connsiteX2" fmla="*/ 119997 w 343386"/>
                    <a:gd name="connsiteY2" fmla="*/ 36358 h 436479"/>
                    <a:gd name="connsiteX3" fmla="*/ 82227 w 343386"/>
                    <a:gd name="connsiteY3" fmla="*/ 159922 h 436479"/>
                    <a:gd name="connsiteX4" fmla="*/ 4862 w 343386"/>
                    <a:gd name="connsiteY4" fmla="*/ 310560 h 436479"/>
                    <a:gd name="connsiteX5" fmla="*/ 171196 w 343386"/>
                    <a:gd name="connsiteY5" fmla="*/ 433135 h 436479"/>
                    <a:gd name="connsiteX6" fmla="*/ 339610 w 343386"/>
                    <a:gd name="connsiteY6" fmla="*/ 373397 h 436479"/>
                    <a:gd name="connsiteX7" fmla="*/ 310051 w 343386"/>
                    <a:gd name="connsiteY7" fmla="*/ 138826 h 436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3386" h="436479">
                      <a:moveTo>
                        <a:pt x="310051" y="138826"/>
                      </a:moveTo>
                      <a:cubicBezTo>
                        <a:pt x="318371" y="85200"/>
                        <a:pt x="301949" y="48860"/>
                        <a:pt x="275784" y="26428"/>
                      </a:cubicBezTo>
                      <a:cubicBezTo>
                        <a:pt x="249983" y="4303"/>
                        <a:pt x="163204" y="-24227"/>
                        <a:pt x="119997" y="36358"/>
                      </a:cubicBezTo>
                      <a:cubicBezTo>
                        <a:pt x="91824" y="75890"/>
                        <a:pt x="98320" y="92414"/>
                        <a:pt x="82227" y="159922"/>
                      </a:cubicBezTo>
                      <a:cubicBezTo>
                        <a:pt x="66097" y="227430"/>
                        <a:pt x="41099" y="231148"/>
                        <a:pt x="4862" y="310560"/>
                      </a:cubicBezTo>
                      <a:cubicBezTo>
                        <a:pt x="-23602" y="372849"/>
                        <a:pt x="78249" y="422779"/>
                        <a:pt x="171196" y="433135"/>
                      </a:cubicBezTo>
                      <a:cubicBezTo>
                        <a:pt x="264143" y="443492"/>
                        <a:pt x="325742" y="431464"/>
                        <a:pt x="339610" y="373397"/>
                      </a:cubicBezTo>
                      <a:cubicBezTo>
                        <a:pt x="359461" y="290069"/>
                        <a:pt x="293811" y="243914"/>
                        <a:pt x="310051" y="138826"/>
                      </a:cubicBezTo>
                      <a:close/>
                    </a:path>
                  </a:pathLst>
                </a:custGeom>
                <a:solidFill>
                  <a:srgbClr val="0F1011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4693484" y="3066020"/>
                  <a:ext cx="100172" cy="113598"/>
                </a:xfrm>
                <a:custGeom>
                  <a:avLst/>
                  <a:gdLst>
                    <a:gd name="connsiteX0" fmla="*/ 100172 w 100172"/>
                    <a:gd name="connsiteY0" fmla="*/ 113598 h 113598"/>
                    <a:gd name="connsiteX1" fmla="*/ 92436 w 100172"/>
                    <a:gd name="connsiteY1" fmla="*/ 19535 h 113598"/>
                    <a:gd name="connsiteX2" fmla="*/ 36456 w 100172"/>
                    <a:gd name="connsiteY2" fmla="*/ 0 h 113598"/>
                    <a:gd name="connsiteX3" fmla="*/ 0 w 100172"/>
                    <a:gd name="connsiteY3" fmla="*/ 86232 h 113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172" h="113598">
                      <a:moveTo>
                        <a:pt x="100172" y="113598"/>
                      </a:moveTo>
                      <a:cubicBezTo>
                        <a:pt x="100172" y="113598"/>
                        <a:pt x="74554" y="94527"/>
                        <a:pt x="92436" y="19535"/>
                      </a:cubicBezTo>
                      <a:lnTo>
                        <a:pt x="36456" y="0"/>
                      </a:lnTo>
                      <a:cubicBezTo>
                        <a:pt x="36456" y="0"/>
                        <a:pt x="32479" y="69088"/>
                        <a:pt x="0" y="86232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>
                  <a:off x="4707497" y="3104392"/>
                  <a:ext cx="53498" cy="35434"/>
                </a:xfrm>
                <a:custGeom>
                  <a:avLst/>
                  <a:gdLst>
                    <a:gd name="connsiteX0" fmla="*/ 0 w 53498"/>
                    <a:gd name="connsiteY0" fmla="*/ 35434 h 35434"/>
                    <a:gd name="connsiteX1" fmla="*/ 53498 w 53498"/>
                    <a:gd name="connsiteY1" fmla="*/ 6164 h 35434"/>
                    <a:gd name="connsiteX2" fmla="*/ 15947 w 53498"/>
                    <a:gd name="connsiteY2" fmla="*/ 0 h 35434"/>
                    <a:gd name="connsiteX3" fmla="*/ 0 w 53498"/>
                    <a:gd name="connsiteY3" fmla="*/ 35434 h 35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498" h="35434">
                      <a:moveTo>
                        <a:pt x="0" y="35434"/>
                      </a:moveTo>
                      <a:lnTo>
                        <a:pt x="53498" y="6164"/>
                      </a:lnTo>
                      <a:lnTo>
                        <a:pt x="15947" y="0"/>
                      </a:lnTo>
                      <a:cubicBezTo>
                        <a:pt x="12882" y="12703"/>
                        <a:pt x="7481" y="24720"/>
                        <a:pt x="0" y="3543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25" name="任意多边形: 形状 224"/>
                <p:cNvSpPr/>
                <p:nvPr/>
              </p:nvSpPr>
              <p:spPr>
                <a:xfrm>
                  <a:off x="4672452" y="2918959"/>
                  <a:ext cx="164167" cy="192546"/>
                </a:xfrm>
                <a:custGeom>
                  <a:avLst/>
                  <a:gdLst>
                    <a:gd name="connsiteX0" fmla="*/ 150690 w 164167"/>
                    <a:gd name="connsiteY0" fmla="*/ 142164 h 192546"/>
                    <a:gd name="connsiteX1" fmla="*/ 105767 w 164167"/>
                    <a:gd name="connsiteY1" fmla="*/ 188805 h 192546"/>
                    <a:gd name="connsiteX2" fmla="*/ 34497 w 164167"/>
                    <a:gd name="connsiteY2" fmla="*/ 187521 h 192546"/>
                    <a:gd name="connsiteX3" fmla="*/ 40956 w 164167"/>
                    <a:gd name="connsiteY3" fmla="*/ 7871 h 192546"/>
                    <a:gd name="connsiteX4" fmla="*/ 163900 w 164167"/>
                    <a:gd name="connsiteY4" fmla="*/ 63993 h 192546"/>
                    <a:gd name="connsiteX5" fmla="*/ 150690 w 164167"/>
                    <a:gd name="connsiteY5" fmla="*/ 142164 h 1925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167" h="192546">
                      <a:moveTo>
                        <a:pt x="150690" y="142164"/>
                      </a:moveTo>
                      <a:cubicBezTo>
                        <a:pt x="143172" y="164596"/>
                        <a:pt x="127261" y="184495"/>
                        <a:pt x="105767" y="188805"/>
                      </a:cubicBezTo>
                      <a:cubicBezTo>
                        <a:pt x="82266" y="194195"/>
                        <a:pt x="57816" y="193757"/>
                        <a:pt x="34497" y="187521"/>
                      </a:cubicBezTo>
                      <a:cubicBezTo>
                        <a:pt x="-27796" y="172661"/>
                        <a:pt x="6726" y="31131"/>
                        <a:pt x="40956" y="7871"/>
                      </a:cubicBezTo>
                      <a:cubicBezTo>
                        <a:pt x="75186" y="-15389"/>
                        <a:pt x="160360" y="15750"/>
                        <a:pt x="163900" y="63993"/>
                      </a:cubicBezTo>
                      <a:cubicBezTo>
                        <a:pt x="165725" y="88943"/>
                        <a:pt x="157879" y="120816"/>
                        <a:pt x="150690" y="142164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grpSp>
              <p:nvGrpSpPr>
                <p:cNvPr id="226" name="图形 9"/>
                <p:cNvGrpSpPr/>
                <p:nvPr/>
              </p:nvGrpSpPr>
              <p:grpSpPr>
                <a:xfrm>
                  <a:off x="4686171" y="2997094"/>
                  <a:ext cx="65880" cy="77234"/>
                  <a:chOff x="4686171" y="2997094"/>
                  <a:chExt cx="65880" cy="77234"/>
                </a:xfrm>
              </p:grpSpPr>
              <p:sp>
                <p:nvSpPr>
                  <p:cNvPr id="227" name="任意多边形: 形状 226"/>
                  <p:cNvSpPr/>
                  <p:nvPr/>
                </p:nvSpPr>
                <p:spPr>
                  <a:xfrm>
                    <a:off x="4731148" y="3019003"/>
                    <a:ext cx="10575" cy="10575"/>
                  </a:xfrm>
                  <a:custGeom>
                    <a:avLst/>
                    <a:gdLst>
                      <a:gd name="connsiteX0" fmla="*/ 10576 w 10575"/>
                      <a:gd name="connsiteY0" fmla="*/ 5288 h 10575"/>
                      <a:gd name="connsiteX1" fmla="*/ 5288 w 10575"/>
                      <a:gd name="connsiteY1" fmla="*/ 10576 h 10575"/>
                      <a:gd name="connsiteX2" fmla="*/ 0 w 10575"/>
                      <a:gd name="connsiteY2" fmla="*/ 5288 h 10575"/>
                      <a:gd name="connsiteX3" fmla="*/ 5288 w 10575"/>
                      <a:gd name="connsiteY3" fmla="*/ 0 h 10575"/>
                      <a:gd name="connsiteX4" fmla="*/ 10576 w 10575"/>
                      <a:gd name="connsiteY4" fmla="*/ 5288 h 1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75" h="10575">
                        <a:moveTo>
                          <a:pt x="10576" y="5288"/>
                        </a:moveTo>
                        <a:cubicBezTo>
                          <a:pt x="10576" y="8208"/>
                          <a:pt x="8208" y="10576"/>
                          <a:pt x="5288" y="10576"/>
                        </a:cubicBezTo>
                        <a:cubicBezTo>
                          <a:pt x="2367" y="10576"/>
                          <a:pt x="0" y="8208"/>
                          <a:pt x="0" y="5288"/>
                        </a:cubicBezTo>
                        <a:cubicBezTo>
                          <a:pt x="0" y="2367"/>
                          <a:pt x="2367" y="0"/>
                          <a:pt x="5288" y="0"/>
                        </a:cubicBezTo>
                        <a:cubicBezTo>
                          <a:pt x="8208" y="0"/>
                          <a:pt x="10576" y="2367"/>
                          <a:pt x="10576" y="5288"/>
                        </a:cubicBezTo>
                        <a:close/>
                      </a:path>
                    </a:pathLst>
                  </a:custGeom>
                  <a:solidFill>
                    <a:srgbClr val="0F1011"/>
                  </a:solidFill>
                  <a:ln w="36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28" name="任意多边形: 形状 227"/>
                  <p:cNvSpPr/>
                  <p:nvPr/>
                </p:nvSpPr>
                <p:spPr>
                  <a:xfrm>
                    <a:off x="4690458" y="3009289"/>
                    <a:ext cx="10575" cy="10575"/>
                  </a:xfrm>
                  <a:custGeom>
                    <a:avLst/>
                    <a:gdLst>
                      <a:gd name="connsiteX0" fmla="*/ 10575 w 10575"/>
                      <a:gd name="connsiteY0" fmla="*/ 5288 h 10575"/>
                      <a:gd name="connsiteX1" fmla="*/ 5288 w 10575"/>
                      <a:gd name="connsiteY1" fmla="*/ 10576 h 10575"/>
                      <a:gd name="connsiteX2" fmla="*/ 0 w 10575"/>
                      <a:gd name="connsiteY2" fmla="*/ 5288 h 10575"/>
                      <a:gd name="connsiteX3" fmla="*/ 5288 w 10575"/>
                      <a:gd name="connsiteY3" fmla="*/ 0 h 10575"/>
                      <a:gd name="connsiteX4" fmla="*/ 10575 w 10575"/>
                      <a:gd name="connsiteY4" fmla="*/ 5288 h 1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75" h="10575">
                        <a:moveTo>
                          <a:pt x="10575" y="5288"/>
                        </a:moveTo>
                        <a:cubicBezTo>
                          <a:pt x="10575" y="8208"/>
                          <a:pt x="8208" y="10576"/>
                          <a:pt x="5288" y="10576"/>
                        </a:cubicBezTo>
                        <a:cubicBezTo>
                          <a:pt x="2367" y="10576"/>
                          <a:pt x="0" y="8208"/>
                          <a:pt x="0" y="5288"/>
                        </a:cubicBezTo>
                        <a:cubicBezTo>
                          <a:pt x="0" y="2367"/>
                          <a:pt x="2367" y="0"/>
                          <a:pt x="5288" y="0"/>
                        </a:cubicBezTo>
                        <a:cubicBezTo>
                          <a:pt x="8208" y="0"/>
                          <a:pt x="10575" y="2367"/>
                          <a:pt x="10575" y="5288"/>
                        </a:cubicBezTo>
                        <a:close/>
                      </a:path>
                    </a:pathLst>
                  </a:custGeom>
                  <a:solidFill>
                    <a:srgbClr val="0F1011"/>
                  </a:solidFill>
                  <a:ln w="36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29" name="任意多边形: 形状 228"/>
                  <p:cNvSpPr/>
                  <p:nvPr/>
                </p:nvSpPr>
                <p:spPr>
                  <a:xfrm>
                    <a:off x="4686171" y="2997094"/>
                    <a:ext cx="18912" cy="6936"/>
                  </a:xfrm>
                  <a:custGeom>
                    <a:avLst/>
                    <a:gdLst>
                      <a:gd name="connsiteX0" fmla="*/ 16473 w 18912"/>
                      <a:gd name="connsiteY0" fmla="*/ 6936 h 6936"/>
                      <a:gd name="connsiteX1" fmla="*/ 16108 w 18912"/>
                      <a:gd name="connsiteY1" fmla="*/ 6911 h 6936"/>
                      <a:gd name="connsiteX2" fmla="*/ 2240 w 18912"/>
                      <a:gd name="connsiteY2" fmla="*/ 4958 h 6936"/>
                      <a:gd name="connsiteX3" fmla="*/ 14 w 18912"/>
                      <a:gd name="connsiteY3" fmla="*/ 2229 h 6936"/>
                      <a:gd name="connsiteX4" fmla="*/ 2751 w 18912"/>
                      <a:gd name="connsiteY4" fmla="*/ 14 h 6936"/>
                      <a:gd name="connsiteX5" fmla="*/ 2934 w 18912"/>
                      <a:gd name="connsiteY5" fmla="*/ 39 h 6936"/>
                      <a:gd name="connsiteX6" fmla="*/ 16801 w 18912"/>
                      <a:gd name="connsiteY6" fmla="*/ 1991 h 6936"/>
                      <a:gd name="connsiteX7" fmla="*/ 18881 w 18912"/>
                      <a:gd name="connsiteY7" fmla="*/ 4805 h 6936"/>
                      <a:gd name="connsiteX8" fmla="*/ 16436 w 18912"/>
                      <a:gd name="connsiteY8" fmla="*/ 6936 h 6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912" h="6936">
                        <a:moveTo>
                          <a:pt x="16473" y="6936"/>
                        </a:moveTo>
                        <a:cubicBezTo>
                          <a:pt x="16326" y="6936"/>
                          <a:pt x="16217" y="6929"/>
                          <a:pt x="16108" y="6911"/>
                        </a:cubicBezTo>
                        <a:lnTo>
                          <a:pt x="2240" y="4958"/>
                        </a:lnTo>
                        <a:cubicBezTo>
                          <a:pt x="854" y="4816"/>
                          <a:pt x="-132" y="3593"/>
                          <a:pt x="14" y="2229"/>
                        </a:cubicBezTo>
                        <a:cubicBezTo>
                          <a:pt x="160" y="864"/>
                          <a:pt x="1401" y="-129"/>
                          <a:pt x="2751" y="14"/>
                        </a:cubicBezTo>
                        <a:cubicBezTo>
                          <a:pt x="2824" y="21"/>
                          <a:pt x="2861" y="28"/>
                          <a:pt x="2934" y="39"/>
                        </a:cubicBezTo>
                        <a:lnTo>
                          <a:pt x="16801" y="1991"/>
                        </a:lnTo>
                        <a:cubicBezTo>
                          <a:pt x="18151" y="2189"/>
                          <a:pt x="19100" y="3448"/>
                          <a:pt x="18881" y="4805"/>
                        </a:cubicBezTo>
                        <a:cubicBezTo>
                          <a:pt x="18735" y="6024"/>
                          <a:pt x="17677" y="6929"/>
                          <a:pt x="16436" y="6936"/>
                        </a:cubicBezTo>
                        <a:close/>
                      </a:path>
                    </a:pathLst>
                  </a:custGeom>
                  <a:solidFill>
                    <a:srgbClr val="0F1011"/>
                  </a:solidFill>
                  <a:ln w="36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30" name="任意多边形: 形状 229"/>
                  <p:cNvSpPr/>
                  <p:nvPr/>
                </p:nvSpPr>
                <p:spPr>
                  <a:xfrm>
                    <a:off x="4733873" y="3006206"/>
                    <a:ext cx="18178" cy="10374"/>
                  </a:xfrm>
                  <a:custGeom>
                    <a:avLst/>
                    <a:gdLst>
                      <a:gd name="connsiteX0" fmla="*/ 15664 w 18178"/>
                      <a:gd name="connsiteY0" fmla="*/ 10374 h 10374"/>
                      <a:gd name="connsiteX1" fmla="*/ 14751 w 18178"/>
                      <a:gd name="connsiteY1" fmla="*/ 10188 h 10374"/>
                      <a:gd name="connsiteX2" fmla="*/ 1614 w 18178"/>
                      <a:gd name="connsiteY2" fmla="*/ 4809 h 10374"/>
                      <a:gd name="connsiteX3" fmla="*/ 154 w 18178"/>
                      <a:gd name="connsiteY3" fmla="*/ 1601 h 10374"/>
                      <a:gd name="connsiteX4" fmla="*/ 3366 w 18178"/>
                      <a:gd name="connsiteY4" fmla="*/ 163 h 10374"/>
                      <a:gd name="connsiteX5" fmla="*/ 3475 w 18178"/>
                      <a:gd name="connsiteY5" fmla="*/ 211 h 10374"/>
                      <a:gd name="connsiteX6" fmla="*/ 16613 w 18178"/>
                      <a:gd name="connsiteY6" fmla="*/ 5594 h 10374"/>
                      <a:gd name="connsiteX7" fmla="*/ 17999 w 18178"/>
                      <a:gd name="connsiteY7" fmla="*/ 8827 h 10374"/>
                      <a:gd name="connsiteX8" fmla="*/ 15664 w 18178"/>
                      <a:gd name="connsiteY8" fmla="*/ 10374 h 10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78" h="10374">
                        <a:moveTo>
                          <a:pt x="15664" y="10374"/>
                        </a:moveTo>
                        <a:cubicBezTo>
                          <a:pt x="15372" y="10374"/>
                          <a:pt x="15043" y="10312"/>
                          <a:pt x="14751" y="10188"/>
                        </a:cubicBezTo>
                        <a:lnTo>
                          <a:pt x="1614" y="4809"/>
                        </a:lnTo>
                        <a:cubicBezTo>
                          <a:pt x="337" y="4320"/>
                          <a:pt x="-320" y="2886"/>
                          <a:pt x="154" y="1601"/>
                        </a:cubicBezTo>
                        <a:cubicBezTo>
                          <a:pt x="665" y="320"/>
                          <a:pt x="2088" y="-326"/>
                          <a:pt x="3366" y="163"/>
                        </a:cubicBezTo>
                        <a:cubicBezTo>
                          <a:pt x="3402" y="178"/>
                          <a:pt x="3439" y="193"/>
                          <a:pt x="3475" y="211"/>
                        </a:cubicBezTo>
                        <a:lnTo>
                          <a:pt x="16613" y="5594"/>
                        </a:lnTo>
                        <a:cubicBezTo>
                          <a:pt x="17890" y="6108"/>
                          <a:pt x="18510" y="7557"/>
                          <a:pt x="17999" y="8827"/>
                        </a:cubicBezTo>
                        <a:cubicBezTo>
                          <a:pt x="17598" y="9765"/>
                          <a:pt x="16686" y="10378"/>
                          <a:pt x="15664" y="10374"/>
                        </a:cubicBezTo>
                        <a:close/>
                      </a:path>
                    </a:pathLst>
                  </a:custGeom>
                  <a:solidFill>
                    <a:srgbClr val="0F1011"/>
                  </a:solidFill>
                  <a:ln w="36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  <p:sp>
                <p:nvSpPr>
                  <p:cNvPr id="231" name="任意多边形: 形状 230"/>
                  <p:cNvSpPr/>
                  <p:nvPr/>
                </p:nvSpPr>
                <p:spPr>
                  <a:xfrm>
                    <a:off x="4695235" y="3057346"/>
                    <a:ext cx="32478" cy="16982"/>
                  </a:xfrm>
                  <a:custGeom>
                    <a:avLst/>
                    <a:gdLst>
                      <a:gd name="connsiteX0" fmla="*/ 32479 w 32478"/>
                      <a:gd name="connsiteY0" fmla="*/ 7729 h 16982"/>
                      <a:gd name="connsiteX1" fmla="*/ 73 w 32478"/>
                      <a:gd name="connsiteY1" fmla="*/ 0 h 16982"/>
                      <a:gd name="connsiteX2" fmla="*/ 13283 w 32478"/>
                      <a:gd name="connsiteY2" fmla="*/ 16320 h 16982"/>
                      <a:gd name="connsiteX3" fmla="*/ 32479 w 32478"/>
                      <a:gd name="connsiteY3" fmla="*/ 7729 h 16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2478" h="16982">
                        <a:moveTo>
                          <a:pt x="32479" y="7729"/>
                        </a:moveTo>
                        <a:cubicBezTo>
                          <a:pt x="32479" y="7729"/>
                          <a:pt x="12882" y="6802"/>
                          <a:pt x="73" y="0"/>
                        </a:cubicBezTo>
                        <a:cubicBezTo>
                          <a:pt x="73" y="0"/>
                          <a:pt x="-1788" y="12725"/>
                          <a:pt x="13283" y="16320"/>
                        </a:cubicBezTo>
                        <a:cubicBezTo>
                          <a:pt x="28391" y="19914"/>
                          <a:pt x="32479" y="7729"/>
                          <a:pt x="32479" y="77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36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>
                      <a:latin typeface="思源黑体 CN Bold" panose="020B0800000000000000" pitchFamily="34" charset="-122"/>
                      <a:ea typeface="思源黑体 CN Bold" panose="020B0800000000000000" pitchFamily="34" charset="-122"/>
                      <a:sym typeface="思源黑体 CN Bold" panose="020B0800000000000000" pitchFamily="34" charset="-122"/>
                    </a:endParaRPr>
                  </a:p>
                </p:txBody>
              </p:sp>
            </p:grpSp>
            <p:sp>
              <p:nvSpPr>
                <p:cNvPr id="232" name="任意多边形: 形状 231"/>
                <p:cNvSpPr/>
                <p:nvPr/>
              </p:nvSpPr>
              <p:spPr>
                <a:xfrm>
                  <a:off x="4676077" y="2903456"/>
                  <a:ext cx="182463" cy="254310"/>
                </a:xfrm>
                <a:custGeom>
                  <a:avLst/>
                  <a:gdLst>
                    <a:gd name="connsiteX0" fmla="*/ 113784 w 182463"/>
                    <a:gd name="connsiteY0" fmla="*/ 91447 h 254310"/>
                    <a:gd name="connsiteX1" fmla="*/ 106595 w 182463"/>
                    <a:gd name="connsiteY1" fmla="*/ 254310 h 254310"/>
                    <a:gd name="connsiteX2" fmla="*/ 178887 w 182463"/>
                    <a:gd name="connsiteY2" fmla="*/ 123192 h 254310"/>
                    <a:gd name="connsiteX3" fmla="*/ 127688 w 182463"/>
                    <a:gd name="connsiteY3" fmla="*/ 12254 h 254310"/>
                    <a:gd name="connsiteX4" fmla="*/ 0 w 182463"/>
                    <a:gd name="connsiteY4" fmla="*/ 50517 h 254310"/>
                    <a:gd name="connsiteX5" fmla="*/ 122907 w 182463"/>
                    <a:gd name="connsiteY5" fmla="*/ 114292 h 254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2463" h="254310">
                      <a:moveTo>
                        <a:pt x="113784" y="91447"/>
                      </a:moveTo>
                      <a:cubicBezTo>
                        <a:pt x="101669" y="144869"/>
                        <a:pt x="99224" y="200031"/>
                        <a:pt x="106595" y="254310"/>
                      </a:cubicBezTo>
                      <a:cubicBezTo>
                        <a:pt x="106595" y="254310"/>
                        <a:pt x="162283" y="185277"/>
                        <a:pt x="178887" y="123192"/>
                      </a:cubicBezTo>
                      <a:cubicBezTo>
                        <a:pt x="194396" y="64994"/>
                        <a:pt x="156152" y="23352"/>
                        <a:pt x="127688" y="12254"/>
                      </a:cubicBezTo>
                      <a:cubicBezTo>
                        <a:pt x="19560" y="-29982"/>
                        <a:pt x="0" y="50517"/>
                        <a:pt x="0" y="50517"/>
                      </a:cubicBezTo>
                      <a:cubicBezTo>
                        <a:pt x="3248" y="79405"/>
                        <a:pt x="122907" y="114292"/>
                        <a:pt x="122907" y="114292"/>
                      </a:cubicBezTo>
                    </a:path>
                  </a:pathLst>
                </a:custGeom>
                <a:solidFill>
                  <a:srgbClr val="0F1011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33" name="任意多边形: 形状 232"/>
                <p:cNvSpPr/>
                <p:nvPr/>
              </p:nvSpPr>
              <p:spPr>
                <a:xfrm>
                  <a:off x="4758704" y="3033626"/>
                  <a:ext cx="44979" cy="45120"/>
                </a:xfrm>
                <a:custGeom>
                  <a:avLst/>
                  <a:gdLst>
                    <a:gd name="connsiteX0" fmla="*/ 685 w 44979"/>
                    <a:gd name="connsiteY0" fmla="*/ 17243 h 45120"/>
                    <a:gd name="connsiteX1" fmla="*/ 16961 w 44979"/>
                    <a:gd name="connsiteY1" fmla="*/ 44441 h 45120"/>
                    <a:gd name="connsiteX2" fmla="*/ 44148 w 44979"/>
                    <a:gd name="connsiteY2" fmla="*/ 28154 h 45120"/>
                    <a:gd name="connsiteX3" fmla="*/ 44294 w 44979"/>
                    <a:gd name="connsiteY3" fmla="*/ 27643 h 45120"/>
                    <a:gd name="connsiteX4" fmla="*/ 28420 w 44979"/>
                    <a:gd name="connsiteY4" fmla="*/ 814 h 45120"/>
                    <a:gd name="connsiteX5" fmla="*/ 27690 w 44979"/>
                    <a:gd name="connsiteY5" fmla="*/ 639 h 45120"/>
                    <a:gd name="connsiteX6" fmla="*/ 685 w 44979"/>
                    <a:gd name="connsiteY6" fmla="*/ 17243 h 4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979" h="45120">
                      <a:moveTo>
                        <a:pt x="685" y="17243"/>
                      </a:moveTo>
                      <a:cubicBezTo>
                        <a:pt x="-2344" y="29253"/>
                        <a:pt x="4955" y="41430"/>
                        <a:pt x="16961" y="44441"/>
                      </a:cubicBezTo>
                      <a:cubicBezTo>
                        <a:pt x="28967" y="47455"/>
                        <a:pt x="41156" y="40164"/>
                        <a:pt x="44148" y="28154"/>
                      </a:cubicBezTo>
                      <a:cubicBezTo>
                        <a:pt x="44184" y="27986"/>
                        <a:pt x="44258" y="27815"/>
                        <a:pt x="44294" y="27643"/>
                      </a:cubicBezTo>
                      <a:cubicBezTo>
                        <a:pt x="47286" y="15849"/>
                        <a:pt x="40207" y="3836"/>
                        <a:pt x="28420" y="814"/>
                      </a:cubicBezTo>
                      <a:cubicBezTo>
                        <a:pt x="28164" y="752"/>
                        <a:pt x="27909" y="694"/>
                        <a:pt x="27690" y="639"/>
                      </a:cubicBezTo>
                      <a:cubicBezTo>
                        <a:pt x="11962" y="-2303"/>
                        <a:pt x="3532" y="5200"/>
                        <a:pt x="685" y="17243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234" name="任意多边形: 形状 233"/>
                <p:cNvSpPr/>
                <p:nvPr/>
              </p:nvSpPr>
              <p:spPr>
                <a:xfrm>
                  <a:off x="4695270" y="3023155"/>
                  <a:ext cx="15623" cy="26597"/>
                </a:xfrm>
                <a:custGeom>
                  <a:avLst/>
                  <a:gdLst>
                    <a:gd name="connsiteX0" fmla="*/ 13796 w 15623"/>
                    <a:gd name="connsiteY0" fmla="*/ 26593 h 26597"/>
                    <a:gd name="connsiteX1" fmla="*/ 12994 w 15623"/>
                    <a:gd name="connsiteY1" fmla="*/ 26411 h 26597"/>
                    <a:gd name="connsiteX2" fmla="*/ 1024 w 15623"/>
                    <a:gd name="connsiteY2" fmla="*/ 20616 h 26597"/>
                    <a:gd name="connsiteX3" fmla="*/ 185 w 15623"/>
                    <a:gd name="connsiteY3" fmla="*/ 18175 h 26597"/>
                    <a:gd name="connsiteX4" fmla="*/ 294 w 15623"/>
                    <a:gd name="connsiteY4" fmla="*/ 17985 h 26597"/>
                    <a:gd name="connsiteX5" fmla="*/ 11388 w 15623"/>
                    <a:gd name="connsiteY5" fmla="*/ 833 h 26597"/>
                    <a:gd name="connsiteX6" fmla="*/ 13906 w 15623"/>
                    <a:gd name="connsiteY6" fmla="*/ 293 h 26597"/>
                    <a:gd name="connsiteX7" fmla="*/ 14453 w 15623"/>
                    <a:gd name="connsiteY7" fmla="*/ 2815 h 26597"/>
                    <a:gd name="connsiteX8" fmla="*/ 4454 w 15623"/>
                    <a:gd name="connsiteY8" fmla="*/ 18233 h 26597"/>
                    <a:gd name="connsiteX9" fmla="*/ 14599 w 15623"/>
                    <a:gd name="connsiteY9" fmla="*/ 23130 h 26597"/>
                    <a:gd name="connsiteX10" fmla="*/ 15438 w 15623"/>
                    <a:gd name="connsiteY10" fmla="*/ 25568 h 26597"/>
                    <a:gd name="connsiteX11" fmla="*/ 13796 w 15623"/>
                    <a:gd name="connsiteY11" fmla="*/ 26597 h 26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623" h="26597">
                      <a:moveTo>
                        <a:pt x="13796" y="26593"/>
                      </a:moveTo>
                      <a:cubicBezTo>
                        <a:pt x="13504" y="26593"/>
                        <a:pt x="13249" y="26531"/>
                        <a:pt x="12994" y="26411"/>
                      </a:cubicBezTo>
                      <a:lnTo>
                        <a:pt x="1024" y="20616"/>
                      </a:lnTo>
                      <a:cubicBezTo>
                        <a:pt x="112" y="20174"/>
                        <a:pt x="-253" y="19080"/>
                        <a:pt x="185" y="18175"/>
                      </a:cubicBezTo>
                      <a:cubicBezTo>
                        <a:pt x="221" y="18109"/>
                        <a:pt x="257" y="18047"/>
                        <a:pt x="294" y="17985"/>
                      </a:cubicBezTo>
                      <a:lnTo>
                        <a:pt x="11388" y="833"/>
                      </a:lnTo>
                      <a:cubicBezTo>
                        <a:pt x="11935" y="-13"/>
                        <a:pt x="13066" y="-254"/>
                        <a:pt x="13906" y="293"/>
                      </a:cubicBezTo>
                      <a:cubicBezTo>
                        <a:pt x="14745" y="837"/>
                        <a:pt x="15000" y="1968"/>
                        <a:pt x="14453" y="2815"/>
                      </a:cubicBezTo>
                      <a:lnTo>
                        <a:pt x="4454" y="18233"/>
                      </a:lnTo>
                      <a:lnTo>
                        <a:pt x="14599" y="23130"/>
                      </a:lnTo>
                      <a:cubicBezTo>
                        <a:pt x="15511" y="23568"/>
                        <a:pt x="15876" y="24659"/>
                        <a:pt x="15438" y="25568"/>
                      </a:cubicBezTo>
                      <a:cubicBezTo>
                        <a:pt x="15147" y="26196"/>
                        <a:pt x="14490" y="26597"/>
                        <a:pt x="13796" y="265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6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235" name="任意多边形: 形状 234"/>
              <p:cNvSpPr/>
              <p:nvPr/>
            </p:nvSpPr>
            <p:spPr>
              <a:xfrm>
                <a:off x="4739355" y="3766665"/>
                <a:ext cx="497979" cy="286720"/>
              </a:xfrm>
              <a:custGeom>
                <a:avLst/>
                <a:gdLst>
                  <a:gd name="connsiteX0" fmla="*/ 497979 w 497979"/>
                  <a:gd name="connsiteY0" fmla="*/ 229455 h 286720"/>
                  <a:gd name="connsiteX1" fmla="*/ 188156 w 497979"/>
                  <a:gd name="connsiteY1" fmla="*/ 285920 h 286720"/>
                  <a:gd name="connsiteX2" fmla="*/ 139329 w 497979"/>
                  <a:gd name="connsiteY2" fmla="*/ 266130 h 286720"/>
                  <a:gd name="connsiteX3" fmla="*/ 136994 w 497979"/>
                  <a:gd name="connsiteY3" fmla="*/ 262846 h 286720"/>
                  <a:gd name="connsiteX4" fmla="*/ 0 w 497979"/>
                  <a:gd name="connsiteY4" fmla="*/ 70573 h 286720"/>
                  <a:gd name="connsiteX5" fmla="*/ 122250 w 497979"/>
                  <a:gd name="connsiteY5" fmla="*/ 0 h 286720"/>
                  <a:gd name="connsiteX6" fmla="*/ 207607 w 497979"/>
                  <a:gd name="connsiteY6" fmla="*/ 187090 h 286720"/>
                  <a:gd name="connsiteX7" fmla="*/ 486666 w 497979"/>
                  <a:gd name="connsiteY7" fmla="*/ 153671 h 28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979" h="286720">
                    <a:moveTo>
                      <a:pt x="497979" y="229455"/>
                    </a:moveTo>
                    <a:lnTo>
                      <a:pt x="188156" y="285920"/>
                    </a:lnTo>
                    <a:cubicBezTo>
                      <a:pt x="169399" y="289339"/>
                      <a:pt x="150387" y="281628"/>
                      <a:pt x="139329" y="266130"/>
                    </a:cubicBezTo>
                    <a:lnTo>
                      <a:pt x="136994" y="262846"/>
                    </a:lnTo>
                    <a:lnTo>
                      <a:pt x="0" y="70573"/>
                    </a:lnTo>
                    <a:lnTo>
                      <a:pt x="122250" y="0"/>
                    </a:lnTo>
                    <a:lnTo>
                      <a:pt x="207607" y="187090"/>
                    </a:lnTo>
                    <a:lnTo>
                      <a:pt x="486666" y="153671"/>
                    </a:lnTo>
                    <a:close/>
                  </a:path>
                </a:pathLst>
              </a:custGeom>
              <a:solidFill>
                <a:srgbClr val="FAA896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36" name="任意多边形: 形状 235"/>
              <p:cNvSpPr/>
              <p:nvPr/>
            </p:nvSpPr>
            <p:spPr>
              <a:xfrm>
                <a:off x="5196701" y="3910024"/>
                <a:ext cx="98467" cy="189223"/>
              </a:xfrm>
              <a:custGeom>
                <a:avLst/>
                <a:gdLst>
                  <a:gd name="connsiteX0" fmla="*/ 98035 w 98467"/>
                  <a:gd name="connsiteY0" fmla="*/ 170711 h 189223"/>
                  <a:gd name="connsiteX1" fmla="*/ 86978 w 98467"/>
                  <a:gd name="connsiteY1" fmla="*/ 188804 h 189223"/>
                  <a:gd name="connsiteX2" fmla="*/ 85920 w 98467"/>
                  <a:gd name="connsiteY2" fmla="*/ 189023 h 189223"/>
                  <a:gd name="connsiteX3" fmla="*/ 85920 w 98467"/>
                  <a:gd name="connsiteY3" fmla="*/ 189023 h 189223"/>
                  <a:gd name="connsiteX4" fmla="*/ 71104 w 98467"/>
                  <a:gd name="connsiteY4" fmla="*/ 182684 h 189223"/>
                  <a:gd name="connsiteX5" fmla="*/ 20744 w 98467"/>
                  <a:gd name="connsiteY5" fmla="*/ 103229 h 189223"/>
                  <a:gd name="connsiteX6" fmla="*/ 19357 w 98467"/>
                  <a:gd name="connsiteY6" fmla="*/ 92773 h 189223"/>
                  <a:gd name="connsiteX7" fmla="*/ 21401 w 98467"/>
                  <a:gd name="connsiteY7" fmla="*/ 49168 h 189223"/>
                  <a:gd name="connsiteX8" fmla="*/ 2279 w 98467"/>
                  <a:gd name="connsiteY8" fmla="*/ 20730 h 189223"/>
                  <a:gd name="connsiteX9" fmla="*/ 1147 w 98467"/>
                  <a:gd name="connsiteY9" fmla="*/ 12833 h 189223"/>
                  <a:gd name="connsiteX10" fmla="*/ 4322 w 98467"/>
                  <a:gd name="connsiteY10" fmla="*/ 10727 h 189223"/>
                  <a:gd name="connsiteX11" fmla="*/ 46653 w 98467"/>
                  <a:gd name="connsiteY11" fmla="*/ 286 h 189223"/>
                  <a:gd name="connsiteX12" fmla="*/ 58514 w 98467"/>
                  <a:gd name="connsiteY12" fmla="*/ 7432 h 189223"/>
                  <a:gd name="connsiteX13" fmla="*/ 58514 w 98467"/>
                  <a:gd name="connsiteY13" fmla="*/ 7475 h 18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8467" h="189223">
                    <a:moveTo>
                      <a:pt x="98035" y="170711"/>
                    </a:moveTo>
                    <a:cubicBezTo>
                      <a:pt x="100006" y="178761"/>
                      <a:pt x="95043" y="186862"/>
                      <a:pt x="86978" y="188804"/>
                    </a:cubicBezTo>
                    <a:cubicBezTo>
                      <a:pt x="86650" y="188891"/>
                      <a:pt x="86285" y="188964"/>
                      <a:pt x="85920" y="189023"/>
                    </a:cubicBezTo>
                    <a:lnTo>
                      <a:pt x="85920" y="189023"/>
                    </a:lnTo>
                    <a:cubicBezTo>
                      <a:pt x="80154" y="189972"/>
                      <a:pt x="74388" y="187501"/>
                      <a:pt x="71104" y="182684"/>
                    </a:cubicBezTo>
                    <a:lnTo>
                      <a:pt x="20744" y="103229"/>
                    </a:lnTo>
                    <a:cubicBezTo>
                      <a:pt x="18773" y="100112"/>
                      <a:pt x="18262" y="96291"/>
                      <a:pt x="19357" y="92773"/>
                    </a:cubicBezTo>
                    <a:cubicBezTo>
                      <a:pt x="24685" y="78830"/>
                      <a:pt x="25415" y="63546"/>
                      <a:pt x="21401" y="49168"/>
                    </a:cubicBezTo>
                    <a:cubicBezTo>
                      <a:pt x="17825" y="38082"/>
                      <a:pt x="11183" y="28229"/>
                      <a:pt x="2279" y="20730"/>
                    </a:cubicBezTo>
                    <a:cubicBezTo>
                      <a:pt x="-240" y="18865"/>
                      <a:pt x="-751" y="15329"/>
                      <a:pt x="1147" y="12833"/>
                    </a:cubicBezTo>
                    <a:cubicBezTo>
                      <a:pt x="1914" y="11782"/>
                      <a:pt x="3045" y="11037"/>
                      <a:pt x="4322" y="10727"/>
                    </a:cubicBezTo>
                    <a:lnTo>
                      <a:pt x="46653" y="286"/>
                    </a:lnTo>
                    <a:cubicBezTo>
                      <a:pt x="51909" y="-1005"/>
                      <a:pt x="57200" y="2195"/>
                      <a:pt x="58514" y="7432"/>
                    </a:cubicBezTo>
                    <a:cubicBezTo>
                      <a:pt x="58514" y="7446"/>
                      <a:pt x="58514" y="7461"/>
                      <a:pt x="58514" y="7475"/>
                    </a:cubicBezTo>
                    <a:close/>
                  </a:path>
                </a:pathLst>
              </a:custGeom>
              <a:solidFill>
                <a:srgbClr val="C1D8ED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37" name="任意多边形: 形状 236"/>
              <p:cNvSpPr/>
              <p:nvPr/>
            </p:nvSpPr>
            <p:spPr>
              <a:xfrm>
                <a:off x="4463616" y="4084231"/>
                <a:ext cx="213117" cy="454534"/>
              </a:xfrm>
              <a:custGeom>
                <a:avLst/>
                <a:gdLst>
                  <a:gd name="connsiteX0" fmla="*/ 100829 w 213117"/>
                  <a:gd name="connsiteY0" fmla="*/ 0 h 454534"/>
                  <a:gd name="connsiteX1" fmla="*/ 213117 w 213117"/>
                  <a:gd name="connsiteY1" fmla="*/ 432942 h 454534"/>
                  <a:gd name="connsiteX2" fmla="*/ 139584 w 213117"/>
                  <a:gd name="connsiteY2" fmla="*/ 454534 h 454534"/>
                  <a:gd name="connsiteX3" fmla="*/ 0 w 213117"/>
                  <a:gd name="connsiteY3" fmla="*/ 30033 h 454534"/>
                  <a:gd name="connsiteX4" fmla="*/ 100829 w 213117"/>
                  <a:gd name="connsiteY4" fmla="*/ 0 h 454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117" h="454534">
                    <a:moveTo>
                      <a:pt x="100829" y="0"/>
                    </a:moveTo>
                    <a:lnTo>
                      <a:pt x="213117" y="432942"/>
                    </a:lnTo>
                    <a:lnTo>
                      <a:pt x="139584" y="454534"/>
                    </a:lnTo>
                    <a:lnTo>
                      <a:pt x="0" y="30033"/>
                    </a:lnTo>
                    <a:lnTo>
                      <a:pt x="100829" y="0"/>
                    </a:lnTo>
                    <a:close/>
                  </a:path>
                </a:pathLst>
              </a:custGeom>
              <a:solidFill>
                <a:srgbClr val="FAA896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38" name="任意多边形: 形状 237"/>
              <p:cNvSpPr/>
              <p:nvPr/>
            </p:nvSpPr>
            <p:spPr>
              <a:xfrm>
                <a:off x="4503790" y="4490258"/>
                <a:ext cx="185460" cy="112329"/>
              </a:xfrm>
              <a:custGeom>
                <a:avLst/>
                <a:gdLst>
                  <a:gd name="connsiteX0" fmla="*/ 19820 w 185460"/>
                  <a:gd name="connsiteY0" fmla="*/ 111523 h 112329"/>
                  <a:gd name="connsiteX1" fmla="*/ 808 w 185460"/>
                  <a:gd name="connsiteY1" fmla="*/ 102174 h 112329"/>
                  <a:gd name="connsiteX2" fmla="*/ 479 w 185460"/>
                  <a:gd name="connsiteY2" fmla="*/ 101090 h 112329"/>
                  <a:gd name="connsiteX3" fmla="*/ 479 w 185460"/>
                  <a:gd name="connsiteY3" fmla="*/ 101090 h 112329"/>
                  <a:gd name="connsiteX4" fmla="*/ 5479 w 185460"/>
                  <a:gd name="connsiteY4" fmla="*/ 85763 h 112329"/>
                  <a:gd name="connsiteX5" fmla="*/ 80069 w 185460"/>
                  <a:gd name="connsiteY5" fmla="*/ 28469 h 112329"/>
                  <a:gd name="connsiteX6" fmla="*/ 90361 w 185460"/>
                  <a:gd name="connsiteY6" fmla="*/ 26159 h 112329"/>
                  <a:gd name="connsiteX7" fmla="*/ 133969 w 185460"/>
                  <a:gd name="connsiteY7" fmla="*/ 24276 h 112329"/>
                  <a:gd name="connsiteX8" fmla="*/ 160573 w 185460"/>
                  <a:gd name="connsiteY8" fmla="*/ 2684 h 112329"/>
                  <a:gd name="connsiteX9" fmla="*/ 168345 w 185460"/>
                  <a:gd name="connsiteY9" fmla="*/ 837 h 112329"/>
                  <a:gd name="connsiteX10" fmla="*/ 170718 w 185460"/>
                  <a:gd name="connsiteY10" fmla="*/ 3826 h 112329"/>
                  <a:gd name="connsiteX11" fmla="*/ 184913 w 185460"/>
                  <a:gd name="connsiteY11" fmla="*/ 45063 h 112329"/>
                  <a:gd name="connsiteX12" fmla="*/ 178892 w 185460"/>
                  <a:gd name="connsiteY12" fmla="*/ 57481 h 112329"/>
                  <a:gd name="connsiteX13" fmla="*/ 178819 w 185460"/>
                  <a:gd name="connsiteY13" fmla="*/ 57496 h 112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5460" h="112329">
                    <a:moveTo>
                      <a:pt x="19820" y="111523"/>
                    </a:moveTo>
                    <a:cubicBezTo>
                      <a:pt x="11974" y="114194"/>
                      <a:pt x="3471" y="110008"/>
                      <a:pt x="808" y="102174"/>
                    </a:cubicBezTo>
                    <a:cubicBezTo>
                      <a:pt x="698" y="101816"/>
                      <a:pt x="588" y="101455"/>
                      <a:pt x="479" y="101090"/>
                    </a:cubicBezTo>
                    <a:lnTo>
                      <a:pt x="479" y="101090"/>
                    </a:lnTo>
                    <a:cubicBezTo>
                      <a:pt x="-981" y="95448"/>
                      <a:pt x="954" y="89467"/>
                      <a:pt x="5479" y="85763"/>
                    </a:cubicBezTo>
                    <a:lnTo>
                      <a:pt x="80069" y="28469"/>
                    </a:lnTo>
                    <a:cubicBezTo>
                      <a:pt x="83026" y="26236"/>
                      <a:pt x="86784" y="25393"/>
                      <a:pt x="90361" y="26159"/>
                    </a:cubicBezTo>
                    <a:cubicBezTo>
                      <a:pt x="104739" y="30217"/>
                      <a:pt x="120029" y="29557"/>
                      <a:pt x="133969" y="24276"/>
                    </a:cubicBezTo>
                    <a:cubicBezTo>
                      <a:pt x="144698" y="19715"/>
                      <a:pt x="153931" y="12234"/>
                      <a:pt x="160573" y="2684"/>
                    </a:cubicBezTo>
                    <a:cubicBezTo>
                      <a:pt x="162215" y="31"/>
                      <a:pt x="165718" y="-794"/>
                      <a:pt x="168345" y="837"/>
                    </a:cubicBezTo>
                    <a:cubicBezTo>
                      <a:pt x="169477" y="1527"/>
                      <a:pt x="170316" y="2585"/>
                      <a:pt x="170718" y="3826"/>
                    </a:cubicBezTo>
                    <a:lnTo>
                      <a:pt x="184913" y="45063"/>
                    </a:lnTo>
                    <a:cubicBezTo>
                      <a:pt x="186701" y="50164"/>
                      <a:pt x="183964" y="55722"/>
                      <a:pt x="178892" y="57481"/>
                    </a:cubicBezTo>
                    <a:cubicBezTo>
                      <a:pt x="178855" y="57485"/>
                      <a:pt x="178855" y="57492"/>
                      <a:pt x="178819" y="57496"/>
                    </a:cubicBezTo>
                    <a:close/>
                  </a:path>
                </a:pathLst>
              </a:custGeom>
              <a:solidFill>
                <a:srgbClr val="C1D8ED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40" name="任意多边形: 形状 239"/>
              <p:cNvSpPr/>
              <p:nvPr/>
            </p:nvSpPr>
            <p:spPr>
              <a:xfrm>
                <a:off x="4394279" y="3526820"/>
                <a:ext cx="618588" cy="751451"/>
              </a:xfrm>
              <a:custGeom>
                <a:avLst/>
                <a:gdLst>
                  <a:gd name="connsiteX0" fmla="*/ 140315 w 618588"/>
                  <a:gd name="connsiteY0" fmla="*/ 0 h 751451"/>
                  <a:gd name="connsiteX1" fmla="*/ 17554 w 618588"/>
                  <a:gd name="connsiteY1" fmla="*/ 399230 h 751451"/>
                  <a:gd name="connsiteX2" fmla="*/ 69337 w 618588"/>
                  <a:gd name="connsiteY2" fmla="*/ 749504 h 751451"/>
                  <a:gd name="connsiteX3" fmla="*/ 295008 w 618588"/>
                  <a:gd name="connsiteY3" fmla="*/ 671147 h 751451"/>
                  <a:gd name="connsiteX4" fmla="*/ 618588 w 618588"/>
                  <a:gd name="connsiteY4" fmla="*/ 410302 h 751451"/>
                  <a:gd name="connsiteX5" fmla="*/ 404522 w 618588"/>
                  <a:gd name="connsiteY5" fmla="*/ 25432 h 75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8588" h="751451">
                    <a:moveTo>
                      <a:pt x="140315" y="0"/>
                    </a:moveTo>
                    <a:cubicBezTo>
                      <a:pt x="140315" y="0"/>
                      <a:pt x="43902" y="310574"/>
                      <a:pt x="17554" y="399230"/>
                    </a:cubicBezTo>
                    <a:cubicBezTo>
                      <a:pt x="-42075" y="599771"/>
                      <a:pt x="69337" y="749504"/>
                      <a:pt x="69337" y="749504"/>
                    </a:cubicBezTo>
                    <a:cubicBezTo>
                      <a:pt x="69337" y="749504"/>
                      <a:pt x="220051" y="771002"/>
                      <a:pt x="295008" y="671147"/>
                    </a:cubicBezTo>
                    <a:cubicBezTo>
                      <a:pt x="433607" y="486462"/>
                      <a:pt x="610997" y="615000"/>
                      <a:pt x="618588" y="410302"/>
                    </a:cubicBezTo>
                    <a:cubicBezTo>
                      <a:pt x="517686" y="391263"/>
                      <a:pt x="404522" y="25432"/>
                      <a:pt x="404522" y="25432"/>
                    </a:cubicBezTo>
                    <a:close/>
                  </a:path>
                </a:pathLst>
              </a:custGeom>
              <a:solidFill>
                <a:srgbClr val="262626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2" name="任意多边形: 形状 261"/>
              <p:cNvSpPr/>
              <p:nvPr/>
            </p:nvSpPr>
            <p:spPr>
              <a:xfrm>
                <a:off x="4528482" y="2678710"/>
                <a:ext cx="66218" cy="103024"/>
              </a:xfrm>
              <a:custGeom>
                <a:avLst/>
                <a:gdLst>
                  <a:gd name="connsiteX0" fmla="*/ 40708 w 66218"/>
                  <a:gd name="connsiteY0" fmla="*/ 103025 h 103024"/>
                  <a:gd name="connsiteX1" fmla="*/ 164 w 66218"/>
                  <a:gd name="connsiteY1" fmla="*/ 88030 h 103024"/>
                  <a:gd name="connsiteX2" fmla="*/ 41803 w 66218"/>
                  <a:gd name="connsiteY2" fmla="*/ 2922 h 103024"/>
                  <a:gd name="connsiteX3" fmla="*/ 65778 w 66218"/>
                  <a:gd name="connsiteY3" fmla="*/ 16172 h 103024"/>
                  <a:gd name="connsiteX4" fmla="*/ 45488 w 66218"/>
                  <a:gd name="connsiteY4" fmla="*/ 70108 h 103024"/>
                  <a:gd name="connsiteX5" fmla="*/ 62676 w 66218"/>
                  <a:gd name="connsiteY5" fmla="*/ 59967 h 103024"/>
                  <a:gd name="connsiteX6" fmla="*/ 40708 w 66218"/>
                  <a:gd name="connsiteY6" fmla="*/ 103025 h 103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6218" h="103024">
                    <a:moveTo>
                      <a:pt x="40708" y="103025"/>
                    </a:moveTo>
                    <a:lnTo>
                      <a:pt x="164" y="88030"/>
                    </a:lnTo>
                    <a:cubicBezTo>
                      <a:pt x="164" y="88030"/>
                      <a:pt x="-4945" y="32357"/>
                      <a:pt x="41803" y="2922"/>
                    </a:cubicBezTo>
                    <a:cubicBezTo>
                      <a:pt x="57312" y="-6836"/>
                      <a:pt x="68625" y="10505"/>
                      <a:pt x="65778" y="16172"/>
                    </a:cubicBezTo>
                    <a:cubicBezTo>
                      <a:pt x="56400" y="34889"/>
                      <a:pt x="45269" y="52118"/>
                      <a:pt x="45488" y="70108"/>
                    </a:cubicBezTo>
                    <a:cubicBezTo>
                      <a:pt x="51473" y="64514"/>
                      <a:pt x="60122" y="57358"/>
                      <a:pt x="62676" y="59967"/>
                    </a:cubicBezTo>
                    <a:cubicBezTo>
                      <a:pt x="69355" y="66831"/>
                      <a:pt x="40708" y="103025"/>
                      <a:pt x="40708" y="103025"/>
                    </a:cubicBezTo>
                    <a:close/>
                  </a:path>
                </a:pathLst>
              </a:custGeom>
              <a:solidFill>
                <a:srgbClr val="FAA896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3" name="任意多边形: 形状 262"/>
              <p:cNvSpPr/>
              <p:nvPr/>
            </p:nvSpPr>
            <p:spPr>
              <a:xfrm>
                <a:off x="5054940" y="2785532"/>
                <a:ext cx="57190" cy="109038"/>
              </a:xfrm>
              <a:custGeom>
                <a:avLst/>
                <a:gdLst>
                  <a:gd name="connsiteX0" fmla="*/ 6061 w 57190"/>
                  <a:gd name="connsiteY0" fmla="*/ 106378 h 109038"/>
                  <a:gd name="connsiteX1" fmla="*/ 49196 w 57190"/>
                  <a:gd name="connsiteY1" fmla="*/ 109038 h 109038"/>
                  <a:gd name="connsiteX2" fmla="*/ 40949 w 57190"/>
                  <a:gd name="connsiteY2" fmla="*/ 7571 h 109038"/>
                  <a:gd name="connsiteX3" fmla="*/ 13689 w 57190"/>
                  <a:gd name="connsiteY3" fmla="*/ 10012 h 109038"/>
                  <a:gd name="connsiteX4" fmla="*/ 14966 w 57190"/>
                  <a:gd name="connsiteY4" fmla="*/ 74338 h 109038"/>
                  <a:gd name="connsiteX5" fmla="*/ 3361 w 57190"/>
                  <a:gd name="connsiteY5" fmla="*/ 58120 h 109038"/>
                  <a:gd name="connsiteX6" fmla="*/ 6061 w 57190"/>
                  <a:gd name="connsiteY6" fmla="*/ 106378 h 109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90" h="109038">
                    <a:moveTo>
                      <a:pt x="6061" y="106378"/>
                    </a:moveTo>
                    <a:lnTo>
                      <a:pt x="49196" y="109038"/>
                    </a:lnTo>
                    <a:cubicBezTo>
                      <a:pt x="49196" y="109038"/>
                      <a:pt x="71821" y="53387"/>
                      <a:pt x="40949" y="7571"/>
                    </a:cubicBezTo>
                    <a:cubicBezTo>
                      <a:pt x="30730" y="-7610"/>
                      <a:pt x="13360" y="3684"/>
                      <a:pt x="13689" y="10012"/>
                    </a:cubicBezTo>
                    <a:cubicBezTo>
                      <a:pt x="14710" y="30926"/>
                      <a:pt x="22447" y="57967"/>
                      <a:pt x="14966" y="74338"/>
                    </a:cubicBezTo>
                    <a:cubicBezTo>
                      <a:pt x="11754" y="66798"/>
                      <a:pt x="6755" y="56763"/>
                      <a:pt x="3361" y="58120"/>
                    </a:cubicBezTo>
                    <a:cubicBezTo>
                      <a:pt x="-5543" y="61682"/>
                      <a:pt x="6061" y="106378"/>
                      <a:pt x="6061" y="106378"/>
                    </a:cubicBezTo>
                    <a:close/>
                  </a:path>
                </a:pathLst>
              </a:custGeom>
              <a:solidFill>
                <a:srgbClr val="FAA896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4" name="任意多边形: 形状 263"/>
              <p:cNvSpPr/>
              <p:nvPr/>
            </p:nvSpPr>
            <p:spPr>
              <a:xfrm>
                <a:off x="4436794" y="2745615"/>
                <a:ext cx="692667" cy="861072"/>
              </a:xfrm>
              <a:custGeom>
                <a:avLst/>
                <a:gdLst>
                  <a:gd name="connsiteX0" fmla="*/ 692667 w 692667"/>
                  <a:gd name="connsiteY0" fmla="*/ 137574 h 861072"/>
                  <a:gd name="connsiteX1" fmla="*/ 647891 w 692667"/>
                  <a:gd name="connsiteY1" fmla="*/ 372513 h 861072"/>
                  <a:gd name="connsiteX2" fmla="*/ 628659 w 692667"/>
                  <a:gd name="connsiteY2" fmla="*/ 399551 h 861072"/>
                  <a:gd name="connsiteX3" fmla="*/ 458713 w 692667"/>
                  <a:gd name="connsiteY3" fmla="*/ 497464 h 861072"/>
                  <a:gd name="connsiteX4" fmla="*/ 392406 w 692667"/>
                  <a:gd name="connsiteY4" fmla="*/ 683066 h 861072"/>
                  <a:gd name="connsiteX5" fmla="*/ 398317 w 692667"/>
                  <a:gd name="connsiteY5" fmla="*/ 836700 h 861072"/>
                  <a:gd name="connsiteX6" fmla="*/ 81196 w 692667"/>
                  <a:gd name="connsiteY6" fmla="*/ 793821 h 861072"/>
                  <a:gd name="connsiteX7" fmla="*/ 126119 w 692667"/>
                  <a:gd name="connsiteY7" fmla="*/ 621981 h 861072"/>
                  <a:gd name="connsiteX8" fmla="*/ 144839 w 692667"/>
                  <a:gd name="connsiteY8" fmla="*/ 448641 h 861072"/>
                  <a:gd name="connsiteX9" fmla="*/ 8503 w 692667"/>
                  <a:gd name="connsiteY9" fmla="*/ 275301 h 861072"/>
                  <a:gd name="connsiteX10" fmla="*/ 1861 w 692667"/>
                  <a:gd name="connsiteY10" fmla="*/ 238662 h 861072"/>
                  <a:gd name="connsiteX11" fmla="*/ 77729 w 692667"/>
                  <a:gd name="connsiteY11" fmla="*/ 0 h 861072"/>
                  <a:gd name="connsiteX12" fmla="*/ 153561 w 692667"/>
                  <a:gd name="connsiteY12" fmla="*/ 24085 h 861072"/>
                  <a:gd name="connsiteX13" fmla="*/ 84079 w 692667"/>
                  <a:gd name="connsiteY13" fmla="*/ 242676 h 861072"/>
                  <a:gd name="connsiteX14" fmla="*/ 202097 w 692667"/>
                  <a:gd name="connsiteY14" fmla="*/ 392734 h 861072"/>
                  <a:gd name="connsiteX15" fmla="*/ 233662 w 692667"/>
                  <a:gd name="connsiteY15" fmla="*/ 392807 h 861072"/>
                  <a:gd name="connsiteX16" fmla="*/ 244282 w 692667"/>
                  <a:gd name="connsiteY16" fmla="*/ 394376 h 861072"/>
                  <a:gd name="connsiteX17" fmla="*/ 370364 w 692667"/>
                  <a:gd name="connsiteY17" fmla="*/ 415834 h 861072"/>
                  <a:gd name="connsiteX18" fmla="*/ 414849 w 692667"/>
                  <a:gd name="connsiteY18" fmla="*/ 430905 h 861072"/>
                  <a:gd name="connsiteX19" fmla="*/ 573154 w 692667"/>
                  <a:gd name="connsiteY19" fmla="*/ 339710 h 861072"/>
                  <a:gd name="connsiteX20" fmla="*/ 614500 w 692667"/>
                  <a:gd name="connsiteY20" fmla="*/ 122688 h 861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92667" h="861072">
                    <a:moveTo>
                      <a:pt x="692667" y="137574"/>
                    </a:moveTo>
                    <a:lnTo>
                      <a:pt x="647891" y="372513"/>
                    </a:lnTo>
                    <a:cubicBezTo>
                      <a:pt x="645738" y="383895"/>
                      <a:pt x="638731" y="393770"/>
                      <a:pt x="628659" y="399551"/>
                    </a:cubicBezTo>
                    <a:lnTo>
                      <a:pt x="458713" y="497464"/>
                    </a:lnTo>
                    <a:cubicBezTo>
                      <a:pt x="460902" y="555776"/>
                      <a:pt x="402989" y="622302"/>
                      <a:pt x="392406" y="683066"/>
                    </a:cubicBezTo>
                    <a:cubicBezTo>
                      <a:pt x="379268" y="758606"/>
                      <a:pt x="407550" y="798383"/>
                      <a:pt x="398317" y="836700"/>
                    </a:cubicBezTo>
                    <a:cubicBezTo>
                      <a:pt x="383757" y="896953"/>
                      <a:pt x="90247" y="831080"/>
                      <a:pt x="81196" y="793821"/>
                    </a:cubicBezTo>
                    <a:cubicBezTo>
                      <a:pt x="71854" y="755471"/>
                      <a:pt x="107216" y="738936"/>
                      <a:pt x="126119" y="621981"/>
                    </a:cubicBezTo>
                    <a:cubicBezTo>
                      <a:pt x="135132" y="566293"/>
                      <a:pt x="130206" y="496702"/>
                      <a:pt x="144839" y="448641"/>
                    </a:cubicBezTo>
                    <a:lnTo>
                      <a:pt x="8503" y="275301"/>
                    </a:lnTo>
                    <a:cubicBezTo>
                      <a:pt x="365" y="264937"/>
                      <a:pt x="-2117" y="251223"/>
                      <a:pt x="1861" y="238662"/>
                    </a:cubicBezTo>
                    <a:lnTo>
                      <a:pt x="77729" y="0"/>
                    </a:lnTo>
                    <a:lnTo>
                      <a:pt x="153561" y="24085"/>
                    </a:lnTo>
                    <a:lnTo>
                      <a:pt x="84079" y="242676"/>
                    </a:lnTo>
                    <a:lnTo>
                      <a:pt x="202097" y="392734"/>
                    </a:lnTo>
                    <a:cubicBezTo>
                      <a:pt x="212570" y="391260"/>
                      <a:pt x="223226" y="391285"/>
                      <a:pt x="233662" y="392807"/>
                    </a:cubicBezTo>
                    <a:cubicBezTo>
                      <a:pt x="235925" y="393099"/>
                      <a:pt x="239574" y="393646"/>
                      <a:pt x="244282" y="394376"/>
                    </a:cubicBezTo>
                    <a:cubicBezTo>
                      <a:pt x="241801" y="414338"/>
                      <a:pt x="364233" y="435576"/>
                      <a:pt x="370364" y="415834"/>
                    </a:cubicBezTo>
                    <a:cubicBezTo>
                      <a:pt x="385947" y="418374"/>
                      <a:pt x="400982" y="423464"/>
                      <a:pt x="414849" y="430905"/>
                    </a:cubicBezTo>
                    <a:lnTo>
                      <a:pt x="573154" y="339710"/>
                    </a:lnTo>
                    <a:lnTo>
                      <a:pt x="614500" y="122688"/>
                    </a:lnTo>
                    <a:close/>
                  </a:path>
                </a:pathLst>
              </a:custGeom>
              <a:solidFill>
                <a:srgbClr val="146BE8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7" name="任意多边形: 形状 276"/>
              <p:cNvSpPr/>
              <p:nvPr/>
            </p:nvSpPr>
            <p:spPr>
              <a:xfrm>
                <a:off x="4680564" y="3139987"/>
                <a:ext cx="126594" cy="61141"/>
              </a:xfrm>
              <a:custGeom>
                <a:avLst/>
                <a:gdLst>
                  <a:gd name="connsiteX0" fmla="*/ 126594 w 126594"/>
                  <a:gd name="connsiteY0" fmla="*/ 21458 h 61141"/>
                  <a:gd name="connsiteX1" fmla="*/ 36494 w 126594"/>
                  <a:gd name="connsiteY1" fmla="*/ 58826 h 61141"/>
                  <a:gd name="connsiteX2" fmla="*/ 512 w 126594"/>
                  <a:gd name="connsiteY2" fmla="*/ 0 h 61141"/>
                  <a:gd name="connsiteX3" fmla="*/ 126485 w 126594"/>
                  <a:gd name="connsiteY3" fmla="*/ 21421 h 61141"/>
                  <a:gd name="connsiteX4" fmla="*/ 126594 w 126594"/>
                  <a:gd name="connsiteY4" fmla="*/ 21458 h 6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594" h="61141">
                    <a:moveTo>
                      <a:pt x="126594" y="21458"/>
                    </a:moveTo>
                    <a:cubicBezTo>
                      <a:pt x="120463" y="41200"/>
                      <a:pt x="80212" y="69446"/>
                      <a:pt x="36494" y="58826"/>
                    </a:cubicBezTo>
                    <a:cubicBezTo>
                      <a:pt x="3723" y="50907"/>
                      <a:pt x="-1969" y="19961"/>
                      <a:pt x="512" y="0"/>
                    </a:cubicBezTo>
                    <a:cubicBezTo>
                      <a:pt x="25947" y="4014"/>
                      <a:pt x="82912" y="13831"/>
                      <a:pt x="126485" y="21421"/>
                    </a:cubicBezTo>
                    <a:cubicBezTo>
                      <a:pt x="126558" y="21417"/>
                      <a:pt x="126594" y="21428"/>
                      <a:pt x="126594" y="21458"/>
                    </a:cubicBezTo>
                    <a:close/>
                  </a:path>
                </a:pathLst>
              </a:custGeom>
              <a:solidFill>
                <a:srgbClr val="FAA896"/>
              </a:solidFill>
              <a:ln w="36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91" name="任意多边形: 形状 90"/>
          <p:cNvSpPr/>
          <p:nvPr/>
        </p:nvSpPr>
        <p:spPr>
          <a:xfrm rot="6847792">
            <a:off x="6368346" y="603575"/>
            <a:ext cx="4551714" cy="5234128"/>
          </a:xfrm>
          <a:custGeom>
            <a:avLst/>
            <a:gdLst>
              <a:gd name="connsiteX0" fmla="*/ 2173162 w 5322741"/>
              <a:gd name="connsiteY0" fmla="*/ 6082586 h 6120751"/>
              <a:gd name="connsiteX1" fmla="*/ 5654 w 5322741"/>
              <a:gd name="connsiteY1" fmla="*/ 1243829 h 6120751"/>
              <a:gd name="connsiteX2" fmla="*/ 38164 w 5322741"/>
              <a:gd name="connsiteY2" fmla="*/ 1158558 h 6120751"/>
              <a:gd name="connsiteX3" fmla="*/ 2611913 w 5322741"/>
              <a:gd name="connsiteY3" fmla="*/ 5654 h 6120751"/>
              <a:gd name="connsiteX4" fmla="*/ 2697183 w 5322741"/>
              <a:gd name="connsiteY4" fmla="*/ 38165 h 6120751"/>
              <a:gd name="connsiteX5" fmla="*/ 4519291 w 5322741"/>
              <a:gd name="connsiteY5" fmla="*/ 4105846 h 6120751"/>
              <a:gd name="connsiteX6" fmla="*/ 5322741 w 5322741"/>
              <a:gd name="connsiteY6" fmla="*/ 4542141 h 6120751"/>
              <a:gd name="connsiteX7" fmla="*/ 4714728 w 5322741"/>
              <a:gd name="connsiteY7" fmla="*/ 4542141 h 6120751"/>
              <a:gd name="connsiteX8" fmla="*/ 4864692 w 5322741"/>
              <a:gd name="connsiteY8" fmla="*/ 4876923 h 6120751"/>
              <a:gd name="connsiteX9" fmla="*/ 4832181 w 5322741"/>
              <a:gd name="connsiteY9" fmla="*/ 4962193 h 6120751"/>
              <a:gd name="connsiteX10" fmla="*/ 2258433 w 5322741"/>
              <a:gd name="connsiteY10" fmla="*/ 6115097 h 6120751"/>
              <a:gd name="connsiteX11" fmla="*/ 2173162 w 5322741"/>
              <a:gd name="connsiteY11" fmla="*/ 6082586 h 612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22741" h="6120751">
                <a:moveTo>
                  <a:pt x="2173162" y="6082586"/>
                </a:moveTo>
                <a:lnTo>
                  <a:pt x="5654" y="1243829"/>
                </a:lnTo>
                <a:cubicBezTo>
                  <a:pt x="-8915" y="1211305"/>
                  <a:pt x="5640" y="1173127"/>
                  <a:pt x="38164" y="1158558"/>
                </a:cubicBezTo>
                <a:lnTo>
                  <a:pt x="2611913" y="5654"/>
                </a:lnTo>
                <a:cubicBezTo>
                  <a:pt x="2644437" y="-8915"/>
                  <a:pt x="2682614" y="5641"/>
                  <a:pt x="2697183" y="38165"/>
                </a:cubicBezTo>
                <a:lnTo>
                  <a:pt x="4519291" y="4105846"/>
                </a:lnTo>
                <a:lnTo>
                  <a:pt x="5322741" y="4542141"/>
                </a:lnTo>
                <a:lnTo>
                  <a:pt x="4714728" y="4542141"/>
                </a:lnTo>
                <a:lnTo>
                  <a:pt x="4864692" y="4876923"/>
                </a:lnTo>
                <a:cubicBezTo>
                  <a:pt x="4879261" y="4909447"/>
                  <a:pt x="4864705" y="4947624"/>
                  <a:pt x="4832181" y="4962193"/>
                </a:cubicBezTo>
                <a:lnTo>
                  <a:pt x="2258433" y="6115097"/>
                </a:lnTo>
                <a:cubicBezTo>
                  <a:pt x="2225909" y="6129666"/>
                  <a:pt x="2187731" y="6115110"/>
                  <a:pt x="2173162" y="6082586"/>
                </a:cubicBezTo>
                <a:close/>
              </a:path>
            </a:pathLst>
          </a:custGeom>
          <a:noFill/>
          <a:ln w="2857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82" name="文本框 281"/>
          <p:cNvSpPr txBox="1"/>
          <p:nvPr/>
        </p:nvSpPr>
        <p:spPr>
          <a:xfrm>
            <a:off x="2289273" y="2265469"/>
            <a:ext cx="205184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“运营组“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44989" y="2156559"/>
            <a:ext cx="3140415" cy="791543"/>
            <a:chOff x="1656419" y="2156559"/>
            <a:chExt cx="3140415" cy="791543"/>
          </a:xfrm>
        </p:grpSpPr>
        <p:sp>
          <p:nvSpPr>
            <p:cNvPr id="143" name="任意多边形: 形状 142"/>
            <p:cNvSpPr/>
            <p:nvPr/>
          </p:nvSpPr>
          <p:spPr bwMode="auto">
            <a:xfrm rot="720000" flipH="1">
              <a:off x="4346860" y="2156559"/>
              <a:ext cx="449974" cy="791543"/>
            </a:xfrm>
            <a:custGeom>
              <a:avLst/>
              <a:gdLst>
                <a:gd name="connsiteX0" fmla="*/ 307729 w 516009"/>
                <a:gd name="connsiteY0" fmla="*/ 831477 h 907706"/>
                <a:gd name="connsiteX1" fmla="*/ 304914 w 516009"/>
                <a:gd name="connsiteY1" fmla="*/ 837124 h 907706"/>
                <a:gd name="connsiteX2" fmla="*/ 513195 w 516009"/>
                <a:gd name="connsiteY2" fmla="*/ 907706 h 907706"/>
                <a:gd name="connsiteX3" fmla="*/ 516009 w 516009"/>
                <a:gd name="connsiteY3" fmla="*/ 885120 h 907706"/>
                <a:gd name="connsiteX4" fmla="*/ 307729 w 516009"/>
                <a:gd name="connsiteY4" fmla="*/ 831477 h 907706"/>
                <a:gd name="connsiteX5" fmla="*/ 243933 w 516009"/>
                <a:gd name="connsiteY5" fmla="*/ 798640 h 907706"/>
                <a:gd name="connsiteX6" fmla="*/ 139558 w 516009"/>
                <a:gd name="connsiteY6" fmla="*/ 809195 h 907706"/>
                <a:gd name="connsiteX7" fmla="*/ 181777 w 516009"/>
                <a:gd name="connsiteY7" fmla="*/ 845551 h 907706"/>
                <a:gd name="connsiteX8" fmla="*/ 286152 w 516009"/>
                <a:gd name="connsiteY8" fmla="*/ 831478 h 907706"/>
                <a:gd name="connsiteX9" fmla="*/ 175913 w 516009"/>
                <a:gd name="connsiteY9" fmla="*/ 730622 h 907706"/>
                <a:gd name="connsiteX10" fmla="*/ 72711 w 516009"/>
                <a:gd name="connsiteY10" fmla="*/ 720067 h 907706"/>
                <a:gd name="connsiteX11" fmla="*/ 109066 w 516009"/>
                <a:gd name="connsiteY11" fmla="*/ 761113 h 907706"/>
                <a:gd name="connsiteX12" fmla="*/ 209923 w 516009"/>
                <a:gd name="connsiteY12" fmla="*/ 772841 h 907706"/>
                <a:gd name="connsiteX13" fmla="*/ 248623 w 516009"/>
                <a:gd name="connsiteY13" fmla="*/ 680193 h 907706"/>
                <a:gd name="connsiteX14" fmla="*/ 254487 w 516009"/>
                <a:gd name="connsiteY14" fmla="*/ 781050 h 907706"/>
                <a:gd name="connsiteX15" fmla="*/ 296706 w 516009"/>
                <a:gd name="connsiteY15" fmla="*/ 817405 h 907706"/>
                <a:gd name="connsiteX16" fmla="*/ 290842 w 516009"/>
                <a:gd name="connsiteY16" fmla="*/ 714203 h 907706"/>
                <a:gd name="connsiteX17" fmla="*/ 28146 w 516009"/>
                <a:gd name="connsiteY17" fmla="*/ 618038 h 907706"/>
                <a:gd name="connsiteX18" fmla="*/ 50429 w 516009"/>
                <a:gd name="connsiteY18" fmla="*/ 666120 h 907706"/>
                <a:gd name="connsiteX19" fmla="*/ 147766 w 516009"/>
                <a:gd name="connsiteY19" fmla="*/ 696612 h 907706"/>
                <a:gd name="connsiteX20" fmla="*/ 125484 w 516009"/>
                <a:gd name="connsiteY20" fmla="*/ 649702 h 907706"/>
                <a:gd name="connsiteX21" fmla="*/ 207578 w 516009"/>
                <a:gd name="connsiteY21" fmla="*/ 615692 h 907706"/>
                <a:gd name="connsiteX22" fmla="*/ 193505 w 516009"/>
                <a:gd name="connsiteY22" fmla="*/ 716548 h 907706"/>
                <a:gd name="connsiteX23" fmla="*/ 226342 w 516009"/>
                <a:gd name="connsiteY23" fmla="*/ 758767 h 907706"/>
                <a:gd name="connsiteX24" fmla="*/ 240415 w 516009"/>
                <a:gd name="connsiteY24" fmla="*/ 657911 h 907706"/>
                <a:gd name="connsiteX25" fmla="*/ 2346 w 516009"/>
                <a:gd name="connsiteY25" fmla="*/ 508972 h 907706"/>
                <a:gd name="connsiteX26" fmla="*/ 16419 w 516009"/>
                <a:gd name="connsiteY26" fmla="*/ 561746 h 907706"/>
                <a:gd name="connsiteX27" fmla="*/ 106721 w 516009"/>
                <a:gd name="connsiteY27" fmla="*/ 613348 h 907706"/>
                <a:gd name="connsiteX28" fmla="*/ 92648 w 516009"/>
                <a:gd name="connsiteY28" fmla="*/ 559401 h 907706"/>
                <a:gd name="connsiteX29" fmla="*/ 179431 w 516009"/>
                <a:gd name="connsiteY29" fmla="*/ 542982 h 907706"/>
                <a:gd name="connsiteX30" fmla="*/ 143077 w 516009"/>
                <a:gd name="connsiteY30" fmla="*/ 637975 h 907706"/>
                <a:gd name="connsiteX31" fmla="*/ 167704 w 516009"/>
                <a:gd name="connsiteY31" fmla="*/ 688403 h 907706"/>
                <a:gd name="connsiteX32" fmla="*/ 201713 w 516009"/>
                <a:gd name="connsiteY32" fmla="*/ 593410 h 907706"/>
                <a:gd name="connsiteX33" fmla="*/ 165359 w 516009"/>
                <a:gd name="connsiteY33" fmla="*/ 466753 h 907706"/>
                <a:gd name="connsiteX34" fmla="*/ 111413 w 516009"/>
                <a:gd name="connsiteY34" fmla="*/ 553536 h 907706"/>
                <a:gd name="connsiteX35" fmla="*/ 125486 w 516009"/>
                <a:gd name="connsiteY35" fmla="*/ 607483 h 907706"/>
                <a:gd name="connsiteX36" fmla="*/ 179432 w 516009"/>
                <a:gd name="connsiteY36" fmla="*/ 519527 h 907706"/>
                <a:gd name="connsiteX37" fmla="*/ 0 w 516009"/>
                <a:gd name="connsiteY37" fmla="*/ 396388 h 907706"/>
                <a:gd name="connsiteX38" fmla="*/ 2346 w 516009"/>
                <a:gd name="connsiteY38" fmla="*/ 452681 h 907706"/>
                <a:gd name="connsiteX39" fmla="*/ 80920 w 516009"/>
                <a:gd name="connsiteY39" fmla="*/ 519527 h 907706"/>
                <a:gd name="connsiteX40" fmla="*/ 78575 w 516009"/>
                <a:gd name="connsiteY40" fmla="*/ 464408 h 907706"/>
                <a:gd name="connsiteX41" fmla="*/ 171223 w 516009"/>
                <a:gd name="connsiteY41" fmla="*/ 388180 h 907706"/>
                <a:gd name="connsiteX42" fmla="*/ 97340 w 516009"/>
                <a:gd name="connsiteY42" fmla="*/ 464408 h 907706"/>
                <a:gd name="connsiteX43" fmla="*/ 100858 w 516009"/>
                <a:gd name="connsiteY43" fmla="*/ 517181 h 907706"/>
                <a:gd name="connsiteX44" fmla="*/ 171223 w 516009"/>
                <a:gd name="connsiteY44" fmla="*/ 444471 h 907706"/>
                <a:gd name="connsiteX45" fmla="*/ 22283 w 516009"/>
                <a:gd name="connsiteY45" fmla="*/ 287323 h 907706"/>
                <a:gd name="connsiteX46" fmla="*/ 14074 w 516009"/>
                <a:gd name="connsiteY46" fmla="*/ 340097 h 907706"/>
                <a:gd name="connsiteX47" fmla="*/ 75056 w 516009"/>
                <a:gd name="connsiteY47" fmla="*/ 422189 h 907706"/>
                <a:gd name="connsiteX48" fmla="*/ 83266 w 516009"/>
                <a:gd name="connsiteY48" fmla="*/ 368243 h 907706"/>
                <a:gd name="connsiteX49" fmla="*/ 189987 w 516009"/>
                <a:gd name="connsiteY49" fmla="*/ 315469 h 907706"/>
                <a:gd name="connsiteX50" fmla="*/ 103203 w 516009"/>
                <a:gd name="connsiteY50" fmla="*/ 371761 h 907706"/>
                <a:gd name="connsiteX51" fmla="*/ 94994 w 516009"/>
                <a:gd name="connsiteY51" fmla="*/ 426881 h 907706"/>
                <a:gd name="connsiteX52" fmla="*/ 179432 w 516009"/>
                <a:gd name="connsiteY52" fmla="*/ 368243 h 907706"/>
                <a:gd name="connsiteX53" fmla="*/ 223995 w 516009"/>
                <a:gd name="connsiteY53" fmla="*/ 245104 h 907706"/>
                <a:gd name="connsiteX54" fmla="*/ 129003 w 516009"/>
                <a:gd name="connsiteY54" fmla="*/ 283805 h 907706"/>
                <a:gd name="connsiteX55" fmla="*/ 109066 w 516009"/>
                <a:gd name="connsiteY55" fmla="*/ 334233 h 907706"/>
                <a:gd name="connsiteX56" fmla="*/ 204059 w 516009"/>
                <a:gd name="connsiteY56" fmla="*/ 295533 h 907706"/>
                <a:gd name="connsiteX57" fmla="*/ 66847 w 516009"/>
                <a:gd name="connsiteY57" fmla="*/ 182949 h 907706"/>
                <a:gd name="connsiteX58" fmla="*/ 46911 w 516009"/>
                <a:gd name="connsiteY58" fmla="*/ 233376 h 907706"/>
                <a:gd name="connsiteX59" fmla="*/ 89130 w 516009"/>
                <a:gd name="connsiteY59" fmla="*/ 326023 h 907706"/>
                <a:gd name="connsiteX60" fmla="*/ 109066 w 516009"/>
                <a:gd name="connsiteY60" fmla="*/ 275596 h 907706"/>
                <a:gd name="connsiteX61" fmla="*/ 272078 w 516009"/>
                <a:gd name="connsiteY61" fmla="*/ 185294 h 907706"/>
                <a:gd name="connsiteX62" fmla="*/ 171222 w 516009"/>
                <a:gd name="connsiteY62" fmla="*/ 202885 h 907706"/>
                <a:gd name="connsiteX63" fmla="*/ 143076 w 516009"/>
                <a:gd name="connsiteY63" fmla="*/ 250968 h 907706"/>
                <a:gd name="connsiteX64" fmla="*/ 243932 w 516009"/>
                <a:gd name="connsiteY64" fmla="*/ 231031 h 907706"/>
                <a:gd name="connsiteX65" fmla="*/ 131348 w 516009"/>
                <a:gd name="connsiteY65" fmla="*/ 92647 h 907706"/>
                <a:gd name="connsiteX66" fmla="*/ 100857 w 516009"/>
                <a:gd name="connsiteY66" fmla="*/ 138384 h 907706"/>
                <a:gd name="connsiteX67" fmla="*/ 123139 w 516009"/>
                <a:gd name="connsiteY67" fmla="*/ 236895 h 907706"/>
                <a:gd name="connsiteX68" fmla="*/ 153631 w 516009"/>
                <a:gd name="connsiteY68" fmla="*/ 191158 h 907706"/>
                <a:gd name="connsiteX69" fmla="*/ 333061 w 516009"/>
                <a:gd name="connsiteY69" fmla="*/ 134866 h 907706"/>
                <a:gd name="connsiteX70" fmla="*/ 229860 w 516009"/>
                <a:gd name="connsiteY70" fmla="*/ 132521 h 907706"/>
                <a:gd name="connsiteX71" fmla="*/ 189986 w 516009"/>
                <a:gd name="connsiteY71" fmla="*/ 171221 h 907706"/>
                <a:gd name="connsiteX72" fmla="*/ 294361 w 516009"/>
                <a:gd name="connsiteY72" fmla="*/ 174740 h 907706"/>
                <a:gd name="connsiteX73" fmla="*/ 347134 w 516009"/>
                <a:gd name="connsiteY73" fmla="*/ 87956 h 907706"/>
                <a:gd name="connsiteX74" fmla="*/ 272078 w 516009"/>
                <a:gd name="connsiteY74" fmla="*/ 87956 h 907706"/>
                <a:gd name="connsiteX75" fmla="*/ 243932 w 516009"/>
                <a:gd name="connsiteY75" fmla="*/ 112584 h 907706"/>
                <a:gd name="connsiteX76" fmla="*/ 318988 w 516009"/>
                <a:gd name="connsiteY76" fmla="*/ 116102 h 907706"/>
                <a:gd name="connsiteX77" fmla="*/ 212268 w 516009"/>
                <a:gd name="connsiteY77" fmla="*/ 17591 h 907706"/>
                <a:gd name="connsiteX78" fmla="*/ 175914 w 516009"/>
                <a:gd name="connsiteY78" fmla="*/ 53947 h 907706"/>
                <a:gd name="connsiteX79" fmla="*/ 175913 w 516009"/>
                <a:gd name="connsiteY79" fmla="*/ 158321 h 907706"/>
                <a:gd name="connsiteX80" fmla="*/ 215787 w 516009"/>
                <a:gd name="connsiteY80" fmla="*/ 118448 h 907706"/>
                <a:gd name="connsiteX81" fmla="*/ 260350 w 516009"/>
                <a:gd name="connsiteY81" fmla="*/ 0 h 907706"/>
                <a:gd name="connsiteX82" fmla="*/ 232204 w 516009"/>
                <a:gd name="connsiteY82" fmla="*/ 28146 h 907706"/>
                <a:gd name="connsiteX83" fmla="*/ 232204 w 516009"/>
                <a:gd name="connsiteY83" fmla="*/ 104375 h 907706"/>
                <a:gd name="connsiteX84" fmla="*/ 260350 w 516009"/>
                <a:gd name="connsiteY84" fmla="*/ 76229 h 9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16009" h="907706">
                  <a:moveTo>
                    <a:pt x="307729" y="831477"/>
                  </a:moveTo>
                  <a:lnTo>
                    <a:pt x="304914" y="837124"/>
                  </a:lnTo>
                  <a:cubicBezTo>
                    <a:pt x="366835" y="876650"/>
                    <a:pt x="440015" y="902060"/>
                    <a:pt x="513195" y="907706"/>
                  </a:cubicBezTo>
                  <a:cubicBezTo>
                    <a:pt x="513195" y="907706"/>
                    <a:pt x="513195" y="907706"/>
                    <a:pt x="516009" y="885120"/>
                  </a:cubicBezTo>
                  <a:cubicBezTo>
                    <a:pt x="442830" y="885120"/>
                    <a:pt x="372465" y="868180"/>
                    <a:pt x="307729" y="831477"/>
                  </a:cubicBezTo>
                  <a:close/>
                  <a:moveTo>
                    <a:pt x="243933" y="798640"/>
                  </a:moveTo>
                  <a:lnTo>
                    <a:pt x="139558" y="809195"/>
                  </a:lnTo>
                  <a:lnTo>
                    <a:pt x="181777" y="845551"/>
                  </a:lnTo>
                  <a:lnTo>
                    <a:pt x="286152" y="831478"/>
                  </a:lnTo>
                  <a:close/>
                  <a:moveTo>
                    <a:pt x="175913" y="730622"/>
                  </a:moveTo>
                  <a:lnTo>
                    <a:pt x="72711" y="720067"/>
                  </a:lnTo>
                  <a:lnTo>
                    <a:pt x="109066" y="761113"/>
                  </a:lnTo>
                  <a:lnTo>
                    <a:pt x="209923" y="772841"/>
                  </a:lnTo>
                  <a:close/>
                  <a:moveTo>
                    <a:pt x="248623" y="680193"/>
                  </a:moveTo>
                  <a:lnTo>
                    <a:pt x="254487" y="781050"/>
                  </a:lnTo>
                  <a:lnTo>
                    <a:pt x="296706" y="817405"/>
                  </a:lnTo>
                  <a:lnTo>
                    <a:pt x="290842" y="714203"/>
                  </a:lnTo>
                  <a:close/>
                  <a:moveTo>
                    <a:pt x="28146" y="618038"/>
                  </a:moveTo>
                  <a:lnTo>
                    <a:pt x="50429" y="666120"/>
                  </a:lnTo>
                  <a:lnTo>
                    <a:pt x="147766" y="696612"/>
                  </a:lnTo>
                  <a:lnTo>
                    <a:pt x="125484" y="649702"/>
                  </a:lnTo>
                  <a:close/>
                  <a:moveTo>
                    <a:pt x="207578" y="615692"/>
                  </a:moveTo>
                  <a:lnTo>
                    <a:pt x="193505" y="716548"/>
                  </a:lnTo>
                  <a:lnTo>
                    <a:pt x="226342" y="758767"/>
                  </a:lnTo>
                  <a:lnTo>
                    <a:pt x="240415" y="657911"/>
                  </a:lnTo>
                  <a:close/>
                  <a:moveTo>
                    <a:pt x="2346" y="508972"/>
                  </a:moveTo>
                  <a:lnTo>
                    <a:pt x="16419" y="561746"/>
                  </a:lnTo>
                  <a:lnTo>
                    <a:pt x="106721" y="613348"/>
                  </a:lnTo>
                  <a:lnTo>
                    <a:pt x="92648" y="559401"/>
                  </a:lnTo>
                  <a:close/>
                  <a:moveTo>
                    <a:pt x="179431" y="542982"/>
                  </a:moveTo>
                  <a:lnTo>
                    <a:pt x="143077" y="637975"/>
                  </a:lnTo>
                  <a:lnTo>
                    <a:pt x="167704" y="688403"/>
                  </a:lnTo>
                  <a:lnTo>
                    <a:pt x="201713" y="593410"/>
                  </a:lnTo>
                  <a:close/>
                  <a:moveTo>
                    <a:pt x="165359" y="466753"/>
                  </a:moveTo>
                  <a:lnTo>
                    <a:pt x="111413" y="553536"/>
                  </a:lnTo>
                  <a:lnTo>
                    <a:pt x="125486" y="607483"/>
                  </a:lnTo>
                  <a:lnTo>
                    <a:pt x="179432" y="519527"/>
                  </a:lnTo>
                  <a:close/>
                  <a:moveTo>
                    <a:pt x="0" y="396388"/>
                  </a:moveTo>
                  <a:lnTo>
                    <a:pt x="2346" y="452681"/>
                  </a:lnTo>
                  <a:lnTo>
                    <a:pt x="80920" y="519527"/>
                  </a:lnTo>
                  <a:lnTo>
                    <a:pt x="78575" y="464408"/>
                  </a:lnTo>
                  <a:close/>
                  <a:moveTo>
                    <a:pt x="171223" y="388180"/>
                  </a:moveTo>
                  <a:lnTo>
                    <a:pt x="97340" y="464408"/>
                  </a:lnTo>
                  <a:lnTo>
                    <a:pt x="100858" y="517181"/>
                  </a:lnTo>
                  <a:lnTo>
                    <a:pt x="171223" y="444471"/>
                  </a:lnTo>
                  <a:close/>
                  <a:moveTo>
                    <a:pt x="22283" y="287323"/>
                  </a:moveTo>
                  <a:lnTo>
                    <a:pt x="14074" y="340097"/>
                  </a:lnTo>
                  <a:lnTo>
                    <a:pt x="75056" y="422189"/>
                  </a:lnTo>
                  <a:lnTo>
                    <a:pt x="83266" y="368243"/>
                  </a:lnTo>
                  <a:close/>
                  <a:moveTo>
                    <a:pt x="189987" y="315469"/>
                  </a:moveTo>
                  <a:lnTo>
                    <a:pt x="103203" y="371761"/>
                  </a:lnTo>
                  <a:lnTo>
                    <a:pt x="94994" y="426881"/>
                  </a:lnTo>
                  <a:lnTo>
                    <a:pt x="179432" y="368243"/>
                  </a:lnTo>
                  <a:close/>
                  <a:moveTo>
                    <a:pt x="223995" y="245104"/>
                  </a:moveTo>
                  <a:lnTo>
                    <a:pt x="129003" y="283805"/>
                  </a:lnTo>
                  <a:lnTo>
                    <a:pt x="109066" y="334233"/>
                  </a:lnTo>
                  <a:lnTo>
                    <a:pt x="204059" y="295533"/>
                  </a:lnTo>
                  <a:close/>
                  <a:moveTo>
                    <a:pt x="66847" y="182949"/>
                  </a:moveTo>
                  <a:lnTo>
                    <a:pt x="46911" y="233376"/>
                  </a:lnTo>
                  <a:lnTo>
                    <a:pt x="89130" y="326023"/>
                  </a:lnTo>
                  <a:lnTo>
                    <a:pt x="109066" y="275596"/>
                  </a:lnTo>
                  <a:close/>
                  <a:moveTo>
                    <a:pt x="272078" y="185294"/>
                  </a:moveTo>
                  <a:lnTo>
                    <a:pt x="171222" y="202885"/>
                  </a:lnTo>
                  <a:lnTo>
                    <a:pt x="143076" y="250968"/>
                  </a:lnTo>
                  <a:lnTo>
                    <a:pt x="243932" y="231031"/>
                  </a:lnTo>
                  <a:close/>
                  <a:moveTo>
                    <a:pt x="131348" y="92647"/>
                  </a:moveTo>
                  <a:lnTo>
                    <a:pt x="100857" y="138384"/>
                  </a:lnTo>
                  <a:lnTo>
                    <a:pt x="123139" y="236895"/>
                  </a:lnTo>
                  <a:lnTo>
                    <a:pt x="153631" y="191158"/>
                  </a:lnTo>
                  <a:close/>
                  <a:moveTo>
                    <a:pt x="333061" y="134866"/>
                  </a:moveTo>
                  <a:lnTo>
                    <a:pt x="229860" y="132521"/>
                  </a:lnTo>
                  <a:lnTo>
                    <a:pt x="189986" y="171221"/>
                  </a:lnTo>
                  <a:lnTo>
                    <a:pt x="294361" y="174740"/>
                  </a:lnTo>
                  <a:close/>
                  <a:moveTo>
                    <a:pt x="347134" y="87956"/>
                  </a:moveTo>
                  <a:lnTo>
                    <a:pt x="272078" y="87956"/>
                  </a:lnTo>
                  <a:lnTo>
                    <a:pt x="243932" y="112584"/>
                  </a:lnTo>
                  <a:lnTo>
                    <a:pt x="318988" y="116102"/>
                  </a:lnTo>
                  <a:close/>
                  <a:moveTo>
                    <a:pt x="212268" y="17591"/>
                  </a:moveTo>
                  <a:lnTo>
                    <a:pt x="175914" y="53947"/>
                  </a:lnTo>
                  <a:lnTo>
                    <a:pt x="175913" y="158321"/>
                  </a:lnTo>
                  <a:lnTo>
                    <a:pt x="215787" y="118448"/>
                  </a:lnTo>
                  <a:close/>
                  <a:moveTo>
                    <a:pt x="260350" y="0"/>
                  </a:moveTo>
                  <a:lnTo>
                    <a:pt x="232204" y="28146"/>
                  </a:lnTo>
                  <a:lnTo>
                    <a:pt x="232204" y="104375"/>
                  </a:lnTo>
                  <a:lnTo>
                    <a:pt x="260350" y="76229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4"/>
                </a:gs>
                <a:gs pos="100000">
                  <a:schemeClr val="accent4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0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144" name="任意多边形: 形状 143"/>
            <p:cNvSpPr/>
            <p:nvPr/>
          </p:nvSpPr>
          <p:spPr bwMode="auto">
            <a:xfrm rot="20880000">
              <a:off x="1656419" y="2156560"/>
              <a:ext cx="449973" cy="791540"/>
            </a:xfrm>
            <a:custGeom>
              <a:avLst/>
              <a:gdLst>
                <a:gd name="connsiteX0" fmla="*/ 307729 w 516008"/>
                <a:gd name="connsiteY0" fmla="*/ 831475 h 907703"/>
                <a:gd name="connsiteX1" fmla="*/ 516008 w 516008"/>
                <a:gd name="connsiteY1" fmla="*/ 885117 h 907703"/>
                <a:gd name="connsiteX2" fmla="*/ 513194 w 516008"/>
                <a:gd name="connsiteY2" fmla="*/ 907703 h 907703"/>
                <a:gd name="connsiteX3" fmla="*/ 304914 w 516008"/>
                <a:gd name="connsiteY3" fmla="*/ 837121 h 907703"/>
                <a:gd name="connsiteX4" fmla="*/ 243933 w 516008"/>
                <a:gd name="connsiteY4" fmla="*/ 798638 h 907703"/>
                <a:gd name="connsiteX5" fmla="*/ 286152 w 516008"/>
                <a:gd name="connsiteY5" fmla="*/ 831475 h 907703"/>
                <a:gd name="connsiteX6" fmla="*/ 181777 w 516008"/>
                <a:gd name="connsiteY6" fmla="*/ 845548 h 907703"/>
                <a:gd name="connsiteX7" fmla="*/ 139558 w 516008"/>
                <a:gd name="connsiteY7" fmla="*/ 809193 h 907703"/>
                <a:gd name="connsiteX8" fmla="*/ 175912 w 516008"/>
                <a:gd name="connsiteY8" fmla="*/ 730618 h 907703"/>
                <a:gd name="connsiteX9" fmla="*/ 209922 w 516008"/>
                <a:gd name="connsiteY9" fmla="*/ 772837 h 907703"/>
                <a:gd name="connsiteX10" fmla="*/ 109066 w 516008"/>
                <a:gd name="connsiteY10" fmla="*/ 761110 h 907703"/>
                <a:gd name="connsiteX11" fmla="*/ 72711 w 516008"/>
                <a:gd name="connsiteY11" fmla="*/ 720063 h 907703"/>
                <a:gd name="connsiteX12" fmla="*/ 248622 w 516008"/>
                <a:gd name="connsiteY12" fmla="*/ 680190 h 907703"/>
                <a:gd name="connsiteX13" fmla="*/ 290842 w 516008"/>
                <a:gd name="connsiteY13" fmla="*/ 714200 h 907703"/>
                <a:gd name="connsiteX14" fmla="*/ 296705 w 516008"/>
                <a:gd name="connsiteY14" fmla="*/ 817401 h 907703"/>
                <a:gd name="connsiteX15" fmla="*/ 254486 w 516008"/>
                <a:gd name="connsiteY15" fmla="*/ 781046 h 907703"/>
                <a:gd name="connsiteX16" fmla="*/ 28146 w 516008"/>
                <a:gd name="connsiteY16" fmla="*/ 618036 h 907703"/>
                <a:gd name="connsiteX17" fmla="*/ 125484 w 516008"/>
                <a:gd name="connsiteY17" fmla="*/ 649700 h 907703"/>
                <a:gd name="connsiteX18" fmla="*/ 147766 w 516008"/>
                <a:gd name="connsiteY18" fmla="*/ 696609 h 907703"/>
                <a:gd name="connsiteX19" fmla="*/ 50429 w 516008"/>
                <a:gd name="connsiteY19" fmla="*/ 666118 h 907703"/>
                <a:gd name="connsiteX20" fmla="*/ 207577 w 516008"/>
                <a:gd name="connsiteY20" fmla="*/ 615689 h 907703"/>
                <a:gd name="connsiteX21" fmla="*/ 240414 w 516008"/>
                <a:gd name="connsiteY21" fmla="*/ 657908 h 907703"/>
                <a:gd name="connsiteX22" fmla="*/ 226341 w 516008"/>
                <a:gd name="connsiteY22" fmla="*/ 758764 h 907703"/>
                <a:gd name="connsiteX23" fmla="*/ 193504 w 516008"/>
                <a:gd name="connsiteY23" fmla="*/ 716545 h 907703"/>
                <a:gd name="connsiteX24" fmla="*/ 2346 w 516008"/>
                <a:gd name="connsiteY24" fmla="*/ 508970 h 907703"/>
                <a:gd name="connsiteX25" fmla="*/ 92647 w 516008"/>
                <a:gd name="connsiteY25" fmla="*/ 559398 h 907703"/>
                <a:gd name="connsiteX26" fmla="*/ 106720 w 516008"/>
                <a:gd name="connsiteY26" fmla="*/ 613344 h 907703"/>
                <a:gd name="connsiteX27" fmla="*/ 16419 w 516008"/>
                <a:gd name="connsiteY27" fmla="*/ 561743 h 907703"/>
                <a:gd name="connsiteX28" fmla="*/ 179431 w 516008"/>
                <a:gd name="connsiteY28" fmla="*/ 542979 h 907703"/>
                <a:gd name="connsiteX29" fmla="*/ 201713 w 516008"/>
                <a:gd name="connsiteY29" fmla="*/ 593407 h 907703"/>
                <a:gd name="connsiteX30" fmla="*/ 167703 w 516008"/>
                <a:gd name="connsiteY30" fmla="*/ 688399 h 907703"/>
                <a:gd name="connsiteX31" fmla="*/ 143076 w 516008"/>
                <a:gd name="connsiteY31" fmla="*/ 637971 h 907703"/>
                <a:gd name="connsiteX32" fmla="*/ 165358 w 516008"/>
                <a:gd name="connsiteY32" fmla="*/ 466750 h 907703"/>
                <a:gd name="connsiteX33" fmla="*/ 179431 w 516008"/>
                <a:gd name="connsiteY33" fmla="*/ 519524 h 907703"/>
                <a:gd name="connsiteX34" fmla="*/ 125485 w 516008"/>
                <a:gd name="connsiteY34" fmla="*/ 607479 h 907703"/>
                <a:gd name="connsiteX35" fmla="*/ 111412 w 516008"/>
                <a:gd name="connsiteY35" fmla="*/ 553533 h 907703"/>
                <a:gd name="connsiteX36" fmla="*/ 0 w 516008"/>
                <a:gd name="connsiteY36" fmla="*/ 396386 h 907703"/>
                <a:gd name="connsiteX37" fmla="*/ 78575 w 516008"/>
                <a:gd name="connsiteY37" fmla="*/ 464405 h 907703"/>
                <a:gd name="connsiteX38" fmla="*/ 80920 w 516008"/>
                <a:gd name="connsiteY38" fmla="*/ 519524 h 907703"/>
                <a:gd name="connsiteX39" fmla="*/ 2346 w 516008"/>
                <a:gd name="connsiteY39" fmla="*/ 452678 h 907703"/>
                <a:gd name="connsiteX40" fmla="*/ 171221 w 516008"/>
                <a:gd name="connsiteY40" fmla="*/ 388178 h 907703"/>
                <a:gd name="connsiteX41" fmla="*/ 171222 w 516008"/>
                <a:gd name="connsiteY41" fmla="*/ 444469 h 907703"/>
                <a:gd name="connsiteX42" fmla="*/ 100857 w 516008"/>
                <a:gd name="connsiteY42" fmla="*/ 517180 h 907703"/>
                <a:gd name="connsiteX43" fmla="*/ 97339 w 516008"/>
                <a:gd name="connsiteY43" fmla="*/ 464406 h 907703"/>
                <a:gd name="connsiteX44" fmla="*/ 22283 w 516008"/>
                <a:gd name="connsiteY44" fmla="*/ 287321 h 907703"/>
                <a:gd name="connsiteX45" fmla="*/ 83265 w 516008"/>
                <a:gd name="connsiteY45" fmla="*/ 368241 h 907703"/>
                <a:gd name="connsiteX46" fmla="*/ 75056 w 516008"/>
                <a:gd name="connsiteY46" fmla="*/ 422187 h 907703"/>
                <a:gd name="connsiteX47" fmla="*/ 14073 w 516008"/>
                <a:gd name="connsiteY47" fmla="*/ 340095 h 907703"/>
                <a:gd name="connsiteX48" fmla="*/ 189986 w 516008"/>
                <a:gd name="connsiteY48" fmla="*/ 315468 h 907703"/>
                <a:gd name="connsiteX49" fmla="*/ 179431 w 516008"/>
                <a:gd name="connsiteY49" fmla="*/ 368241 h 907703"/>
                <a:gd name="connsiteX50" fmla="*/ 94993 w 516008"/>
                <a:gd name="connsiteY50" fmla="*/ 426878 h 907703"/>
                <a:gd name="connsiteX51" fmla="*/ 103202 w 516008"/>
                <a:gd name="connsiteY51" fmla="*/ 371759 h 907703"/>
                <a:gd name="connsiteX52" fmla="*/ 223995 w 516008"/>
                <a:gd name="connsiteY52" fmla="*/ 245103 h 907703"/>
                <a:gd name="connsiteX53" fmla="*/ 204059 w 516008"/>
                <a:gd name="connsiteY53" fmla="*/ 295531 h 907703"/>
                <a:gd name="connsiteX54" fmla="*/ 109066 w 516008"/>
                <a:gd name="connsiteY54" fmla="*/ 334232 h 907703"/>
                <a:gd name="connsiteX55" fmla="*/ 129003 w 516008"/>
                <a:gd name="connsiteY55" fmla="*/ 283804 h 907703"/>
                <a:gd name="connsiteX56" fmla="*/ 66847 w 516008"/>
                <a:gd name="connsiteY56" fmla="*/ 182947 h 907703"/>
                <a:gd name="connsiteX57" fmla="*/ 109066 w 516008"/>
                <a:gd name="connsiteY57" fmla="*/ 275594 h 907703"/>
                <a:gd name="connsiteX58" fmla="*/ 89129 w 516008"/>
                <a:gd name="connsiteY58" fmla="*/ 326022 h 907703"/>
                <a:gd name="connsiteX59" fmla="*/ 46910 w 516008"/>
                <a:gd name="connsiteY59" fmla="*/ 233375 h 907703"/>
                <a:gd name="connsiteX60" fmla="*/ 272078 w 516008"/>
                <a:gd name="connsiteY60" fmla="*/ 185292 h 907703"/>
                <a:gd name="connsiteX61" fmla="*/ 243932 w 516008"/>
                <a:gd name="connsiteY61" fmla="*/ 231030 h 907703"/>
                <a:gd name="connsiteX62" fmla="*/ 143076 w 516008"/>
                <a:gd name="connsiteY62" fmla="*/ 250967 h 907703"/>
                <a:gd name="connsiteX63" fmla="*/ 171222 w 516008"/>
                <a:gd name="connsiteY63" fmla="*/ 202884 h 907703"/>
                <a:gd name="connsiteX64" fmla="*/ 131348 w 516008"/>
                <a:gd name="connsiteY64" fmla="*/ 92646 h 907703"/>
                <a:gd name="connsiteX65" fmla="*/ 153630 w 516008"/>
                <a:gd name="connsiteY65" fmla="*/ 191157 h 907703"/>
                <a:gd name="connsiteX66" fmla="*/ 123139 w 516008"/>
                <a:gd name="connsiteY66" fmla="*/ 236894 h 907703"/>
                <a:gd name="connsiteX67" fmla="*/ 100856 w 516008"/>
                <a:gd name="connsiteY67" fmla="*/ 138383 h 907703"/>
                <a:gd name="connsiteX68" fmla="*/ 333060 w 516008"/>
                <a:gd name="connsiteY68" fmla="*/ 134865 h 907703"/>
                <a:gd name="connsiteX69" fmla="*/ 294359 w 516008"/>
                <a:gd name="connsiteY69" fmla="*/ 174739 h 907703"/>
                <a:gd name="connsiteX70" fmla="*/ 189985 w 516008"/>
                <a:gd name="connsiteY70" fmla="*/ 171221 h 907703"/>
                <a:gd name="connsiteX71" fmla="*/ 229858 w 516008"/>
                <a:gd name="connsiteY71" fmla="*/ 132520 h 907703"/>
                <a:gd name="connsiteX72" fmla="*/ 347134 w 516008"/>
                <a:gd name="connsiteY72" fmla="*/ 87955 h 907703"/>
                <a:gd name="connsiteX73" fmla="*/ 318987 w 516008"/>
                <a:gd name="connsiteY73" fmla="*/ 116102 h 907703"/>
                <a:gd name="connsiteX74" fmla="*/ 243932 w 516008"/>
                <a:gd name="connsiteY74" fmla="*/ 112583 h 907703"/>
                <a:gd name="connsiteX75" fmla="*/ 272078 w 516008"/>
                <a:gd name="connsiteY75" fmla="*/ 87955 h 907703"/>
                <a:gd name="connsiteX76" fmla="*/ 212267 w 516008"/>
                <a:gd name="connsiteY76" fmla="*/ 17590 h 907703"/>
                <a:gd name="connsiteX77" fmla="*/ 215785 w 516008"/>
                <a:gd name="connsiteY77" fmla="*/ 118446 h 907703"/>
                <a:gd name="connsiteX78" fmla="*/ 175912 w 516008"/>
                <a:gd name="connsiteY78" fmla="*/ 158320 h 907703"/>
                <a:gd name="connsiteX79" fmla="*/ 175912 w 516008"/>
                <a:gd name="connsiteY79" fmla="*/ 53946 h 907703"/>
                <a:gd name="connsiteX80" fmla="*/ 260350 w 516008"/>
                <a:gd name="connsiteY80" fmla="*/ 0 h 907703"/>
                <a:gd name="connsiteX81" fmla="*/ 260350 w 516008"/>
                <a:gd name="connsiteY81" fmla="*/ 76228 h 907703"/>
                <a:gd name="connsiteX82" fmla="*/ 232204 w 516008"/>
                <a:gd name="connsiteY82" fmla="*/ 104373 h 907703"/>
                <a:gd name="connsiteX83" fmla="*/ 232204 w 516008"/>
                <a:gd name="connsiteY83" fmla="*/ 28145 h 90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16008" h="907703">
                  <a:moveTo>
                    <a:pt x="307729" y="831475"/>
                  </a:moveTo>
                  <a:cubicBezTo>
                    <a:pt x="372464" y="868177"/>
                    <a:pt x="442829" y="885117"/>
                    <a:pt x="516008" y="885117"/>
                  </a:cubicBezTo>
                  <a:cubicBezTo>
                    <a:pt x="513194" y="907703"/>
                    <a:pt x="513194" y="907703"/>
                    <a:pt x="513194" y="907703"/>
                  </a:cubicBezTo>
                  <a:cubicBezTo>
                    <a:pt x="440014" y="902057"/>
                    <a:pt x="366835" y="876647"/>
                    <a:pt x="304914" y="837121"/>
                  </a:cubicBezTo>
                  <a:close/>
                  <a:moveTo>
                    <a:pt x="243933" y="798638"/>
                  </a:moveTo>
                  <a:lnTo>
                    <a:pt x="286152" y="831475"/>
                  </a:lnTo>
                  <a:lnTo>
                    <a:pt x="181777" y="845548"/>
                  </a:lnTo>
                  <a:lnTo>
                    <a:pt x="139558" y="809193"/>
                  </a:lnTo>
                  <a:close/>
                  <a:moveTo>
                    <a:pt x="175912" y="730618"/>
                  </a:moveTo>
                  <a:lnTo>
                    <a:pt x="209922" y="772837"/>
                  </a:lnTo>
                  <a:lnTo>
                    <a:pt x="109066" y="761110"/>
                  </a:lnTo>
                  <a:lnTo>
                    <a:pt x="72711" y="720063"/>
                  </a:lnTo>
                  <a:close/>
                  <a:moveTo>
                    <a:pt x="248622" y="680190"/>
                  </a:moveTo>
                  <a:lnTo>
                    <a:pt x="290842" y="714200"/>
                  </a:lnTo>
                  <a:lnTo>
                    <a:pt x="296705" y="817401"/>
                  </a:lnTo>
                  <a:lnTo>
                    <a:pt x="254486" y="781046"/>
                  </a:lnTo>
                  <a:close/>
                  <a:moveTo>
                    <a:pt x="28146" y="618036"/>
                  </a:moveTo>
                  <a:lnTo>
                    <a:pt x="125484" y="649700"/>
                  </a:lnTo>
                  <a:lnTo>
                    <a:pt x="147766" y="696609"/>
                  </a:lnTo>
                  <a:lnTo>
                    <a:pt x="50429" y="666118"/>
                  </a:lnTo>
                  <a:close/>
                  <a:moveTo>
                    <a:pt x="207577" y="615689"/>
                  </a:moveTo>
                  <a:lnTo>
                    <a:pt x="240414" y="657908"/>
                  </a:lnTo>
                  <a:lnTo>
                    <a:pt x="226341" y="758764"/>
                  </a:lnTo>
                  <a:lnTo>
                    <a:pt x="193504" y="716545"/>
                  </a:lnTo>
                  <a:close/>
                  <a:moveTo>
                    <a:pt x="2346" y="508970"/>
                  </a:moveTo>
                  <a:lnTo>
                    <a:pt x="92647" y="559398"/>
                  </a:lnTo>
                  <a:lnTo>
                    <a:pt x="106720" y="613344"/>
                  </a:lnTo>
                  <a:lnTo>
                    <a:pt x="16419" y="561743"/>
                  </a:lnTo>
                  <a:close/>
                  <a:moveTo>
                    <a:pt x="179431" y="542979"/>
                  </a:moveTo>
                  <a:lnTo>
                    <a:pt x="201713" y="593407"/>
                  </a:lnTo>
                  <a:lnTo>
                    <a:pt x="167703" y="688399"/>
                  </a:lnTo>
                  <a:lnTo>
                    <a:pt x="143076" y="637971"/>
                  </a:lnTo>
                  <a:close/>
                  <a:moveTo>
                    <a:pt x="165358" y="466750"/>
                  </a:moveTo>
                  <a:lnTo>
                    <a:pt x="179431" y="519524"/>
                  </a:lnTo>
                  <a:lnTo>
                    <a:pt x="125485" y="607479"/>
                  </a:lnTo>
                  <a:lnTo>
                    <a:pt x="111412" y="553533"/>
                  </a:lnTo>
                  <a:close/>
                  <a:moveTo>
                    <a:pt x="0" y="396386"/>
                  </a:moveTo>
                  <a:lnTo>
                    <a:pt x="78575" y="464405"/>
                  </a:lnTo>
                  <a:lnTo>
                    <a:pt x="80920" y="519524"/>
                  </a:lnTo>
                  <a:lnTo>
                    <a:pt x="2346" y="452678"/>
                  </a:lnTo>
                  <a:close/>
                  <a:moveTo>
                    <a:pt x="171221" y="388178"/>
                  </a:moveTo>
                  <a:lnTo>
                    <a:pt x="171222" y="444469"/>
                  </a:lnTo>
                  <a:lnTo>
                    <a:pt x="100857" y="517180"/>
                  </a:lnTo>
                  <a:lnTo>
                    <a:pt x="97339" y="464406"/>
                  </a:lnTo>
                  <a:close/>
                  <a:moveTo>
                    <a:pt x="22283" y="287321"/>
                  </a:moveTo>
                  <a:lnTo>
                    <a:pt x="83265" y="368241"/>
                  </a:lnTo>
                  <a:lnTo>
                    <a:pt x="75056" y="422187"/>
                  </a:lnTo>
                  <a:lnTo>
                    <a:pt x="14073" y="340095"/>
                  </a:lnTo>
                  <a:close/>
                  <a:moveTo>
                    <a:pt x="189986" y="315468"/>
                  </a:moveTo>
                  <a:lnTo>
                    <a:pt x="179431" y="368241"/>
                  </a:lnTo>
                  <a:lnTo>
                    <a:pt x="94993" y="426878"/>
                  </a:lnTo>
                  <a:lnTo>
                    <a:pt x="103202" y="371759"/>
                  </a:lnTo>
                  <a:close/>
                  <a:moveTo>
                    <a:pt x="223995" y="245103"/>
                  </a:moveTo>
                  <a:lnTo>
                    <a:pt x="204059" y="295531"/>
                  </a:lnTo>
                  <a:lnTo>
                    <a:pt x="109066" y="334232"/>
                  </a:lnTo>
                  <a:lnTo>
                    <a:pt x="129003" y="283804"/>
                  </a:lnTo>
                  <a:close/>
                  <a:moveTo>
                    <a:pt x="66847" y="182947"/>
                  </a:moveTo>
                  <a:lnTo>
                    <a:pt x="109066" y="275594"/>
                  </a:lnTo>
                  <a:lnTo>
                    <a:pt x="89129" y="326022"/>
                  </a:lnTo>
                  <a:lnTo>
                    <a:pt x="46910" y="233375"/>
                  </a:lnTo>
                  <a:close/>
                  <a:moveTo>
                    <a:pt x="272078" y="185292"/>
                  </a:moveTo>
                  <a:lnTo>
                    <a:pt x="243932" y="231030"/>
                  </a:lnTo>
                  <a:lnTo>
                    <a:pt x="143076" y="250967"/>
                  </a:lnTo>
                  <a:lnTo>
                    <a:pt x="171222" y="202884"/>
                  </a:lnTo>
                  <a:close/>
                  <a:moveTo>
                    <a:pt x="131348" y="92646"/>
                  </a:moveTo>
                  <a:lnTo>
                    <a:pt x="153630" y="191157"/>
                  </a:lnTo>
                  <a:lnTo>
                    <a:pt x="123139" y="236894"/>
                  </a:lnTo>
                  <a:lnTo>
                    <a:pt x="100856" y="138383"/>
                  </a:lnTo>
                  <a:close/>
                  <a:moveTo>
                    <a:pt x="333060" y="134865"/>
                  </a:moveTo>
                  <a:lnTo>
                    <a:pt x="294359" y="174739"/>
                  </a:lnTo>
                  <a:lnTo>
                    <a:pt x="189985" y="171221"/>
                  </a:lnTo>
                  <a:lnTo>
                    <a:pt x="229858" y="132520"/>
                  </a:lnTo>
                  <a:close/>
                  <a:moveTo>
                    <a:pt x="347134" y="87955"/>
                  </a:moveTo>
                  <a:lnTo>
                    <a:pt x="318987" y="116102"/>
                  </a:lnTo>
                  <a:lnTo>
                    <a:pt x="243932" y="112583"/>
                  </a:lnTo>
                  <a:lnTo>
                    <a:pt x="272078" y="87955"/>
                  </a:lnTo>
                  <a:close/>
                  <a:moveTo>
                    <a:pt x="212267" y="17590"/>
                  </a:moveTo>
                  <a:lnTo>
                    <a:pt x="215785" y="118446"/>
                  </a:lnTo>
                  <a:lnTo>
                    <a:pt x="175912" y="158320"/>
                  </a:lnTo>
                  <a:lnTo>
                    <a:pt x="175912" y="53946"/>
                  </a:lnTo>
                  <a:close/>
                  <a:moveTo>
                    <a:pt x="260350" y="0"/>
                  </a:moveTo>
                  <a:lnTo>
                    <a:pt x="260350" y="76228"/>
                  </a:lnTo>
                  <a:lnTo>
                    <a:pt x="232204" y="104373"/>
                  </a:lnTo>
                  <a:lnTo>
                    <a:pt x="232204" y="28145"/>
                  </a:lnTo>
                  <a:close/>
                </a:path>
              </a:pathLst>
            </a:custGeom>
            <a:gradFill flip="none" rotWithShape="1">
              <a:gsLst>
                <a:gs pos="1000">
                  <a:schemeClr val="accent4"/>
                </a:gs>
                <a:gs pos="100000">
                  <a:schemeClr val="accent4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0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7828280" cy="525780"/>
          </a:xfrm>
        </p:spPr>
        <p:txBody>
          <a:bodyPr/>
          <a:lstStyle/>
          <a:p>
            <a:pPr algn="l"/>
            <a:r>
              <a:rPr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保宝的定位及服务对象</a:t>
            </a:r>
            <a:endParaRPr lang="en-US" altLang="zh-CN"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533525" y="3213735"/>
            <a:ext cx="5204460" cy="1727200"/>
            <a:chOff x="1851" y="5061"/>
            <a:chExt cx="8196" cy="2720"/>
          </a:xfrm>
        </p:grpSpPr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1851" y="6063"/>
              <a:ext cx="8197" cy="17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indent="0" algn="ctr" fontAlgn="auto">
                <a:lnSpc>
                  <a:spcPct val="150000"/>
                </a:lnSpc>
              </a:pPr>
              <a:r>
                <a:rPr lang="zh-CN" sz="2000" dirty="0">
                  <a:solidFill>
                    <a:srgbClr val="115CC8"/>
                  </a:solidFill>
                  <a:latin typeface="思源黑体 CN Regular" panose="020B0500000000000000" charset="-122"/>
                  <a:ea typeface="思源黑体 CN Regular" panose="020B0500000000000000" charset="-122"/>
                </a:rPr>
                <a:t>以职业能力评价为核心的人员培养体系</a:t>
              </a:r>
              <a:endParaRPr sz="2000" dirty="0">
                <a:solidFill>
                  <a:srgbClr val="115CC8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  <a:p>
              <a:pPr indent="0" algn="ctr" fontAlgn="auto">
                <a:lnSpc>
                  <a:spcPct val="150000"/>
                </a:lnSpc>
              </a:pPr>
              <a:r>
                <a:rPr sz="2000" dirty="0">
                  <a:solidFill>
                    <a:srgbClr val="115CC8"/>
                  </a:solidFill>
                  <a:latin typeface="思源黑体 CN Regular" panose="020B0500000000000000" charset="-122"/>
                  <a:ea typeface="思源黑体 CN Regular" panose="020B0500000000000000" charset="-122"/>
                </a:rPr>
                <a:t>保险行业从业人员终身学习、持续成长的平台</a:t>
              </a:r>
            </a:p>
          </p:txBody>
        </p:sp>
        <p:pic>
          <p:nvPicPr>
            <p:cNvPr id="17" name="Picture 17" descr="006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6" y="5061"/>
              <a:ext cx="3909" cy="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8210550" y="1576070"/>
            <a:ext cx="3441700" cy="4359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algn="l" fontAlgn="auto">
              <a:lnSpc>
                <a:spcPts val="3200"/>
              </a:lnSpc>
              <a:buFont typeface="Wingdings" panose="05000000000000000000" charset="0"/>
              <a:buChar char="l"/>
            </a:pPr>
            <a:r>
              <a:rPr lang="zh-CN" altLang="en-US" sz="2200" dirty="0">
                <a:solidFill>
                  <a:srgbClr val="115CC8"/>
                </a:solidFill>
              </a:rPr>
              <a:t>组织类使用需求</a:t>
            </a:r>
          </a:p>
          <a:p>
            <a:pPr indent="0" algn="l" fontAlgn="auto">
              <a:lnSpc>
                <a:spcPts val="32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满足监管要求</a:t>
            </a:r>
          </a:p>
          <a:p>
            <a:pPr indent="0" algn="l" fontAlgn="auto">
              <a:lnSpc>
                <a:spcPts val="32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行业规范发展</a:t>
            </a:r>
          </a:p>
          <a:p>
            <a:pPr indent="0" algn="l" fontAlgn="auto">
              <a:lnSpc>
                <a:spcPts val="32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人员组织培训</a:t>
            </a:r>
          </a:p>
          <a:p>
            <a:pPr indent="0" algn="l" fontAlgn="auto">
              <a:lnSpc>
                <a:spcPts val="3200"/>
              </a:lnSpc>
              <a:buFont typeface="Wingdings" panose="05000000000000000000" charset="0"/>
              <a:buNone/>
            </a:pPr>
            <a:r>
              <a:rPr lang="en-US" altLang="zh-CN" sz="220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……</a:t>
            </a:r>
            <a:endParaRPr lang="zh-CN" altLang="en-US" sz="2200" dirty="0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 indent="0" algn="l" fontAlgn="auto">
              <a:lnSpc>
                <a:spcPts val="3200"/>
              </a:lnSpc>
              <a:buFont typeface="Wingdings" panose="05000000000000000000" charset="0"/>
              <a:buNone/>
            </a:pPr>
            <a:endParaRPr lang="zh-CN" altLang="en-US" sz="2200" dirty="0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 marL="285750" indent="-285750" algn="l" fontAlgn="auto">
              <a:lnSpc>
                <a:spcPts val="3200"/>
              </a:lnSpc>
              <a:buFont typeface="Wingdings" panose="05000000000000000000" charset="0"/>
              <a:buChar char="l"/>
            </a:pPr>
            <a:r>
              <a:rPr lang="zh-CN" altLang="en-US" sz="2200" dirty="0">
                <a:solidFill>
                  <a:srgbClr val="115CC8"/>
                </a:solidFill>
              </a:rPr>
              <a:t>个人类使用需求</a:t>
            </a:r>
          </a:p>
          <a:p>
            <a:pPr indent="0" algn="l" fontAlgn="auto">
              <a:lnSpc>
                <a:spcPts val="32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满足执业要求</a:t>
            </a:r>
            <a:endParaRPr lang="en-US" altLang="zh-CN" sz="2200" dirty="0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 indent="0" algn="l" fontAlgn="auto">
              <a:lnSpc>
                <a:spcPts val="32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工作技能提升</a:t>
            </a:r>
          </a:p>
          <a:p>
            <a:pPr indent="0" algn="l" fontAlgn="auto">
              <a:lnSpc>
                <a:spcPts val="32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人脉资源积累</a:t>
            </a:r>
          </a:p>
          <a:p>
            <a:pPr indent="0" algn="l" fontAlgn="auto">
              <a:lnSpc>
                <a:spcPts val="3200"/>
              </a:lnSpc>
              <a:buFont typeface="Wingdings" panose="05000000000000000000" charset="0"/>
              <a:buNone/>
            </a:pPr>
            <a:r>
              <a:rPr lang="en-US" altLang="zh-CN" sz="220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……</a:t>
            </a:r>
            <a:endParaRPr lang="zh-CN" altLang="en-US" sz="2200" dirty="0"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26820" y="1596390"/>
            <a:ext cx="5786120" cy="4733290"/>
            <a:chOff x="1068" y="2514"/>
            <a:chExt cx="9112" cy="7454"/>
          </a:xfrm>
        </p:grpSpPr>
        <p:sp>
          <p:nvSpPr>
            <p:cNvPr id="15" name="圆角矩形 85"/>
            <p:cNvSpPr/>
            <p:nvPr>
              <p:custDataLst>
                <p:tags r:id="rId1"/>
              </p:custDataLst>
            </p:nvPr>
          </p:nvSpPr>
          <p:spPr>
            <a:xfrm>
              <a:off x="1112" y="2514"/>
              <a:ext cx="3625" cy="977"/>
            </a:xfrm>
            <a:prstGeom prst="roundRect">
              <a:avLst>
                <a:gd name="adj" fmla="val 50000"/>
              </a:avLst>
            </a:prstGeom>
            <a:solidFill>
              <a:srgbClr val="006AC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服务市场监管机关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6" name="圆角矩形 85"/>
            <p:cNvSpPr/>
            <p:nvPr>
              <p:custDataLst>
                <p:tags r:id="rId2"/>
              </p:custDataLst>
            </p:nvPr>
          </p:nvSpPr>
          <p:spPr>
            <a:xfrm>
              <a:off x="6580" y="2514"/>
              <a:ext cx="3600" cy="961"/>
            </a:xfrm>
            <a:prstGeom prst="roundRect">
              <a:avLst>
                <a:gd name="adj" fmla="val 50000"/>
              </a:avLst>
            </a:prstGeom>
            <a:solidFill>
              <a:srgbClr val="006AC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服务市场主体机构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圆角矩形 85"/>
            <p:cNvSpPr/>
            <p:nvPr>
              <p:custDataLst>
                <p:tags r:id="rId3"/>
              </p:custDataLst>
            </p:nvPr>
          </p:nvSpPr>
          <p:spPr>
            <a:xfrm>
              <a:off x="6693" y="9068"/>
              <a:ext cx="3375" cy="900"/>
            </a:xfrm>
            <a:prstGeom prst="roundRect">
              <a:avLst>
                <a:gd name="adj" fmla="val 50000"/>
              </a:avLst>
            </a:prstGeom>
            <a:solidFill>
              <a:srgbClr val="006AC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服务消费者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8" name="圆角矩形 85"/>
            <p:cNvSpPr/>
            <p:nvPr>
              <p:custDataLst>
                <p:tags r:id="rId4"/>
              </p:custDataLst>
            </p:nvPr>
          </p:nvSpPr>
          <p:spPr>
            <a:xfrm>
              <a:off x="1068" y="9180"/>
              <a:ext cx="3713" cy="788"/>
            </a:xfrm>
            <a:prstGeom prst="roundRect">
              <a:avLst>
                <a:gd name="adj" fmla="val 50000"/>
              </a:avLst>
            </a:prstGeom>
            <a:solidFill>
              <a:srgbClr val="006AC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b="1" dirty="0">
                  <a:latin typeface="微软雅黑" panose="020B0503020204020204" charset="-122"/>
                  <a:ea typeface="微软雅黑" panose="020B0503020204020204" charset="-122"/>
                </a:rPr>
                <a:t>服务保险从业人员</a:t>
              </a:r>
              <a:endPara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21" name="MH_Other_3"/>
            <p:cNvSpPr/>
            <p:nvPr>
              <p:custDataLst>
                <p:tags r:id="rId5"/>
              </p:custDataLst>
            </p:nvPr>
          </p:nvSpPr>
          <p:spPr bwMode="auto">
            <a:xfrm rot="1020000" flipH="1">
              <a:off x="2782" y="3798"/>
              <a:ext cx="1648" cy="757"/>
            </a:xfrm>
            <a:custGeom>
              <a:avLst/>
              <a:gdLst>
                <a:gd name="T0" fmla="*/ 212 w 212"/>
                <a:gd name="T1" fmla="*/ 66 h 98"/>
                <a:gd name="T2" fmla="*/ 204 w 212"/>
                <a:gd name="T3" fmla="*/ 6 h 98"/>
                <a:gd name="T4" fmla="*/ 106 w 212"/>
                <a:gd name="T5" fmla="*/ 0 h 98"/>
                <a:gd name="T6" fmla="*/ 130 w 212"/>
                <a:gd name="T7" fmla="*/ 16 h 98"/>
                <a:gd name="T8" fmla="*/ 0 w 212"/>
                <a:gd name="T9" fmla="*/ 64 h 98"/>
                <a:gd name="T10" fmla="*/ 42 w 212"/>
                <a:gd name="T11" fmla="*/ 98 h 98"/>
                <a:gd name="T12" fmla="*/ 178 w 212"/>
                <a:gd name="T13" fmla="*/ 46 h 98"/>
                <a:gd name="T14" fmla="*/ 212 w 212"/>
                <a:gd name="T15" fmla="*/ 6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98">
                  <a:moveTo>
                    <a:pt x="212" y="66"/>
                  </a:moveTo>
                  <a:lnTo>
                    <a:pt x="204" y="6"/>
                  </a:lnTo>
                  <a:lnTo>
                    <a:pt x="106" y="0"/>
                  </a:lnTo>
                  <a:lnTo>
                    <a:pt x="130" y="16"/>
                  </a:lnTo>
                  <a:lnTo>
                    <a:pt x="0" y="64"/>
                  </a:lnTo>
                  <a:lnTo>
                    <a:pt x="42" y="98"/>
                  </a:lnTo>
                  <a:lnTo>
                    <a:pt x="178" y="46"/>
                  </a:lnTo>
                  <a:lnTo>
                    <a:pt x="212" y="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AC0">
                    <a:tint val="66000"/>
                    <a:satMod val="160000"/>
                  </a:srgbClr>
                </a:gs>
                <a:gs pos="50000">
                  <a:srgbClr val="006AC0">
                    <a:tint val="44500"/>
                    <a:satMod val="160000"/>
                  </a:srgbClr>
                </a:gs>
                <a:gs pos="100000">
                  <a:srgbClr val="006AC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flatTx/>
            </a:bodyPr>
            <a:lstStyle/>
            <a:p>
              <a:endParaRPr lang="zh-CN" altLang="en-US" sz="1200" b="1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MH_Other_4"/>
            <p:cNvSpPr/>
            <p:nvPr>
              <p:custDataLst>
                <p:tags r:id="rId6"/>
              </p:custDataLst>
            </p:nvPr>
          </p:nvSpPr>
          <p:spPr bwMode="auto">
            <a:xfrm>
              <a:off x="2710" y="7675"/>
              <a:ext cx="1795" cy="1198"/>
            </a:xfrm>
            <a:custGeom>
              <a:avLst/>
              <a:gdLst>
                <a:gd name="T0" fmla="*/ 295 w 295"/>
                <a:gd name="T1" fmla="*/ 42 h 269"/>
                <a:gd name="T2" fmla="*/ 225 w 295"/>
                <a:gd name="T3" fmla="*/ 0 h 269"/>
                <a:gd name="T4" fmla="*/ 44 w 295"/>
                <a:gd name="T5" fmla="*/ 158 h 269"/>
                <a:gd name="T6" fmla="*/ 6 w 295"/>
                <a:gd name="T7" fmla="*/ 136 h 269"/>
                <a:gd name="T8" fmla="*/ 0 w 295"/>
                <a:gd name="T9" fmla="*/ 269 h 269"/>
                <a:gd name="T10" fmla="*/ 178 w 295"/>
                <a:gd name="T11" fmla="*/ 230 h 269"/>
                <a:gd name="T12" fmla="*/ 128 w 295"/>
                <a:gd name="T13" fmla="*/ 204 h 269"/>
                <a:gd name="T14" fmla="*/ 295 w 295"/>
                <a:gd name="T15" fmla="*/ 4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269">
                  <a:moveTo>
                    <a:pt x="295" y="42"/>
                  </a:moveTo>
                  <a:lnTo>
                    <a:pt x="225" y="0"/>
                  </a:lnTo>
                  <a:lnTo>
                    <a:pt x="44" y="158"/>
                  </a:lnTo>
                  <a:lnTo>
                    <a:pt x="6" y="136"/>
                  </a:lnTo>
                  <a:lnTo>
                    <a:pt x="0" y="269"/>
                  </a:lnTo>
                  <a:lnTo>
                    <a:pt x="178" y="230"/>
                  </a:lnTo>
                  <a:lnTo>
                    <a:pt x="128" y="204"/>
                  </a:lnTo>
                  <a:lnTo>
                    <a:pt x="295" y="4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AC0">
                    <a:tint val="66000"/>
                    <a:satMod val="160000"/>
                  </a:srgbClr>
                </a:gs>
                <a:gs pos="50000">
                  <a:srgbClr val="006AC0">
                    <a:tint val="44500"/>
                    <a:satMod val="160000"/>
                  </a:srgbClr>
                </a:gs>
                <a:gs pos="100000">
                  <a:srgbClr val="006AC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flatTx/>
            </a:bodyPr>
            <a:lstStyle/>
            <a:p>
              <a:endParaRPr lang="zh-CN" altLang="en-US" sz="1200" b="1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MH_Other_7"/>
            <p:cNvSpPr/>
            <p:nvPr>
              <p:custDataLst>
                <p:tags r:id="rId7"/>
              </p:custDataLst>
            </p:nvPr>
          </p:nvSpPr>
          <p:spPr bwMode="auto">
            <a:xfrm rot="20383958">
              <a:off x="6722" y="3836"/>
              <a:ext cx="1647" cy="763"/>
            </a:xfrm>
            <a:custGeom>
              <a:avLst/>
              <a:gdLst>
                <a:gd name="T0" fmla="*/ 212 w 212"/>
                <a:gd name="T1" fmla="*/ 66 h 98"/>
                <a:gd name="T2" fmla="*/ 204 w 212"/>
                <a:gd name="T3" fmla="*/ 6 h 98"/>
                <a:gd name="T4" fmla="*/ 106 w 212"/>
                <a:gd name="T5" fmla="*/ 0 h 98"/>
                <a:gd name="T6" fmla="*/ 130 w 212"/>
                <a:gd name="T7" fmla="*/ 16 h 98"/>
                <a:gd name="T8" fmla="*/ 0 w 212"/>
                <a:gd name="T9" fmla="*/ 64 h 98"/>
                <a:gd name="T10" fmla="*/ 42 w 212"/>
                <a:gd name="T11" fmla="*/ 98 h 98"/>
                <a:gd name="T12" fmla="*/ 178 w 212"/>
                <a:gd name="T13" fmla="*/ 46 h 98"/>
                <a:gd name="T14" fmla="*/ 212 w 212"/>
                <a:gd name="T15" fmla="*/ 6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98">
                  <a:moveTo>
                    <a:pt x="212" y="66"/>
                  </a:moveTo>
                  <a:lnTo>
                    <a:pt x="204" y="6"/>
                  </a:lnTo>
                  <a:lnTo>
                    <a:pt x="106" y="0"/>
                  </a:lnTo>
                  <a:lnTo>
                    <a:pt x="130" y="16"/>
                  </a:lnTo>
                  <a:lnTo>
                    <a:pt x="0" y="64"/>
                  </a:lnTo>
                  <a:lnTo>
                    <a:pt x="42" y="98"/>
                  </a:lnTo>
                  <a:lnTo>
                    <a:pt x="178" y="46"/>
                  </a:lnTo>
                  <a:lnTo>
                    <a:pt x="212" y="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AC0">
                    <a:tint val="66000"/>
                    <a:satMod val="160000"/>
                  </a:srgbClr>
                </a:gs>
                <a:gs pos="50000">
                  <a:srgbClr val="006AC0">
                    <a:tint val="44500"/>
                    <a:satMod val="160000"/>
                  </a:srgbClr>
                </a:gs>
                <a:gs pos="100000">
                  <a:srgbClr val="006AC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flatTx/>
            </a:bodyPr>
            <a:lstStyle/>
            <a:p>
              <a:endParaRPr lang="zh-CN" altLang="en-US" sz="1200" b="1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MH_Other_4"/>
            <p:cNvSpPr/>
            <p:nvPr>
              <p:custDataLst>
                <p:tags r:id="rId8"/>
              </p:custDataLst>
            </p:nvPr>
          </p:nvSpPr>
          <p:spPr bwMode="auto">
            <a:xfrm flipH="1">
              <a:off x="6641" y="7745"/>
              <a:ext cx="1788" cy="1128"/>
            </a:xfrm>
            <a:custGeom>
              <a:avLst/>
              <a:gdLst>
                <a:gd name="T0" fmla="*/ 295 w 295"/>
                <a:gd name="T1" fmla="*/ 42 h 269"/>
                <a:gd name="T2" fmla="*/ 225 w 295"/>
                <a:gd name="T3" fmla="*/ 0 h 269"/>
                <a:gd name="T4" fmla="*/ 44 w 295"/>
                <a:gd name="T5" fmla="*/ 158 h 269"/>
                <a:gd name="T6" fmla="*/ 6 w 295"/>
                <a:gd name="T7" fmla="*/ 136 h 269"/>
                <a:gd name="T8" fmla="*/ 0 w 295"/>
                <a:gd name="T9" fmla="*/ 269 h 269"/>
                <a:gd name="T10" fmla="*/ 178 w 295"/>
                <a:gd name="T11" fmla="*/ 230 h 269"/>
                <a:gd name="T12" fmla="*/ 128 w 295"/>
                <a:gd name="T13" fmla="*/ 204 h 269"/>
                <a:gd name="T14" fmla="*/ 295 w 295"/>
                <a:gd name="T15" fmla="*/ 4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5" h="269">
                  <a:moveTo>
                    <a:pt x="295" y="42"/>
                  </a:moveTo>
                  <a:lnTo>
                    <a:pt x="225" y="0"/>
                  </a:lnTo>
                  <a:lnTo>
                    <a:pt x="44" y="158"/>
                  </a:lnTo>
                  <a:lnTo>
                    <a:pt x="6" y="136"/>
                  </a:lnTo>
                  <a:lnTo>
                    <a:pt x="0" y="269"/>
                  </a:lnTo>
                  <a:lnTo>
                    <a:pt x="178" y="230"/>
                  </a:lnTo>
                  <a:lnTo>
                    <a:pt x="128" y="204"/>
                  </a:lnTo>
                  <a:lnTo>
                    <a:pt x="295" y="4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6AC0">
                    <a:tint val="66000"/>
                    <a:satMod val="160000"/>
                  </a:srgbClr>
                </a:gs>
                <a:gs pos="50000">
                  <a:srgbClr val="006AC0">
                    <a:tint val="44500"/>
                    <a:satMod val="160000"/>
                  </a:srgbClr>
                </a:gs>
                <a:gs pos="100000">
                  <a:srgbClr val="006AC0">
                    <a:tint val="23500"/>
                    <a:satMod val="16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flatTx/>
            </a:bodyPr>
            <a:lstStyle/>
            <a:p>
              <a:endParaRPr lang="zh-CN" altLang="en-US" sz="1200" b="1" kern="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836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第二季度营销情况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1092207" y="1087598"/>
            <a:ext cx="382143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MARKETING IN THE SECOND QUARTER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8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aphicFrame>
        <p:nvGraphicFramePr>
          <p:cNvPr id="143" name="图表 142"/>
          <p:cNvGraphicFramePr/>
          <p:nvPr/>
        </p:nvGraphicFramePr>
        <p:xfrm>
          <a:off x="695325" y="2615878"/>
          <a:ext cx="6029566" cy="3875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5" name="文本框 144"/>
          <p:cNvSpPr txBox="1"/>
          <p:nvPr/>
        </p:nvSpPr>
        <p:spPr>
          <a:xfrm>
            <a:off x="4194022" y="1738952"/>
            <a:ext cx="366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各组第二季度销售额</a:t>
            </a:r>
            <a:r>
              <a:rPr lang="en-US" altLang="zh-CN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(</a:t>
            </a:r>
            <a:r>
              <a:rPr lang="zh-CN" altLang="en-US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万元</a:t>
            </a:r>
            <a:r>
              <a:rPr lang="en-US" altLang="zh-CN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)</a:t>
            </a:r>
          </a:p>
        </p:txBody>
      </p:sp>
      <p:sp>
        <p:nvSpPr>
          <p:cNvPr id="150" name="矩形: 圆角 149"/>
          <p:cNvSpPr/>
          <p:nvPr/>
        </p:nvSpPr>
        <p:spPr>
          <a:xfrm>
            <a:off x="7828124" y="2476982"/>
            <a:ext cx="3647752" cy="1141369"/>
          </a:xfrm>
          <a:prstGeom prst="roundRect">
            <a:avLst>
              <a:gd name="adj" fmla="val 6389"/>
            </a:avLst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51" name="矩形: 圆角 150"/>
          <p:cNvSpPr/>
          <p:nvPr/>
        </p:nvSpPr>
        <p:spPr>
          <a:xfrm>
            <a:off x="7828124" y="3728977"/>
            <a:ext cx="3647752" cy="1141369"/>
          </a:xfrm>
          <a:prstGeom prst="roundRect">
            <a:avLst>
              <a:gd name="adj" fmla="val 6389"/>
            </a:avLst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52" name="矩形: 圆角 151"/>
          <p:cNvSpPr/>
          <p:nvPr/>
        </p:nvSpPr>
        <p:spPr>
          <a:xfrm>
            <a:off x="7828124" y="4980972"/>
            <a:ext cx="3647752" cy="1141369"/>
          </a:xfrm>
          <a:prstGeom prst="roundRect">
            <a:avLst>
              <a:gd name="adj" fmla="val 6389"/>
            </a:avLst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599235" y="1965802"/>
            <a:ext cx="8855487" cy="7964"/>
            <a:chOff x="1599235" y="1939007"/>
            <a:chExt cx="8855487" cy="7964"/>
          </a:xfrm>
        </p:grpSpPr>
        <p:cxnSp>
          <p:nvCxnSpPr>
            <p:cNvPr id="156" name="直接连接符 155"/>
            <p:cNvCxnSpPr/>
            <p:nvPr/>
          </p:nvCxnSpPr>
          <p:spPr>
            <a:xfrm flipH="1">
              <a:off x="8565266" y="1939007"/>
              <a:ext cx="1889456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  <a:lumMod val="10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>
              <a:off x="1599235" y="1946971"/>
              <a:ext cx="1889456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  <a:lumMod val="10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: 圆角 12"/>
          <p:cNvSpPr/>
          <p:nvPr/>
        </p:nvSpPr>
        <p:spPr>
          <a:xfrm>
            <a:off x="7992319" y="2772275"/>
            <a:ext cx="1325302" cy="550783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运营组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418834" y="2909166"/>
            <a:ext cx="19300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营销额：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7600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万元</a:t>
            </a:r>
          </a:p>
        </p:txBody>
      </p:sp>
      <p:sp>
        <p:nvSpPr>
          <p:cNvPr id="158" name="矩形: 圆角 157"/>
          <p:cNvSpPr/>
          <p:nvPr/>
        </p:nvSpPr>
        <p:spPr>
          <a:xfrm>
            <a:off x="7992319" y="4024270"/>
            <a:ext cx="1325302" cy="550783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推广组</a:t>
            </a:r>
          </a:p>
        </p:txBody>
      </p:sp>
      <p:sp>
        <p:nvSpPr>
          <p:cNvPr id="159" name="文本框 158"/>
          <p:cNvSpPr txBox="1"/>
          <p:nvPr/>
        </p:nvSpPr>
        <p:spPr>
          <a:xfrm>
            <a:off x="9418834" y="4161161"/>
            <a:ext cx="19300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营销额：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6400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万元</a:t>
            </a:r>
          </a:p>
        </p:txBody>
      </p:sp>
      <p:sp>
        <p:nvSpPr>
          <p:cNvPr id="161" name="矩形: 圆角 160"/>
          <p:cNvSpPr/>
          <p:nvPr/>
        </p:nvSpPr>
        <p:spPr>
          <a:xfrm>
            <a:off x="7992319" y="5276264"/>
            <a:ext cx="1325302" cy="550783"/>
          </a:xfrm>
          <a:prstGeom prst="round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营销组</a:t>
            </a:r>
          </a:p>
        </p:txBody>
      </p:sp>
      <p:sp>
        <p:nvSpPr>
          <p:cNvPr id="162" name="文本框 161"/>
          <p:cNvSpPr txBox="1"/>
          <p:nvPr/>
        </p:nvSpPr>
        <p:spPr>
          <a:xfrm>
            <a:off x="9418834" y="5413155"/>
            <a:ext cx="19300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营销额：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5600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万元</a:t>
            </a:r>
          </a:p>
        </p:txBody>
      </p:sp>
      <p:pic>
        <p:nvPicPr>
          <p:cNvPr id="163" name="图形 1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4229" y="4620899"/>
            <a:ext cx="1764558" cy="175311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836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第二季度营销情况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1092207" y="1087598"/>
            <a:ext cx="382143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MARKETING IN THE SECOND QUARTER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8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51244" y="3864111"/>
            <a:ext cx="11508644" cy="1220010"/>
            <a:chOff x="351244" y="2892731"/>
            <a:chExt cx="11508644" cy="1220010"/>
          </a:xfrm>
        </p:grpSpPr>
        <p:pic>
          <p:nvPicPr>
            <p:cNvPr id="10" name="图片 9" descr="形状, 矩形&#10;&#10;描述已自动生成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44" y="2892731"/>
              <a:ext cx="7117080" cy="122001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5444" y="2892731"/>
              <a:ext cx="7114444" cy="1220010"/>
            </a:xfrm>
            <a:prstGeom prst="rect">
              <a:avLst/>
            </a:prstGeom>
          </p:spPr>
        </p:pic>
      </p:grpSp>
      <p:pic>
        <p:nvPicPr>
          <p:cNvPr id="12" name="图形 1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877" y="1792299"/>
            <a:ext cx="1773918" cy="228594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8607" y="1792298"/>
            <a:ext cx="1773918" cy="2285945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13337" y="1792297"/>
            <a:ext cx="1773918" cy="22859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24116" y="1869870"/>
            <a:ext cx="1581150" cy="21374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14991" y="1869870"/>
            <a:ext cx="1581150" cy="21374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05866" y="1869870"/>
            <a:ext cx="1581150" cy="21374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80902" y="2335761"/>
            <a:ext cx="112530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NO.1</a:t>
            </a:r>
            <a:endParaRPr lang="zh-CN" altLang="en-US" sz="3600" b="1" dirty="0">
              <a:solidFill>
                <a:schemeClr val="accent4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70" name="文本框 369"/>
          <p:cNvSpPr txBox="1"/>
          <p:nvPr/>
        </p:nvSpPr>
        <p:spPr>
          <a:xfrm>
            <a:off x="5566957" y="2335761"/>
            <a:ext cx="112530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NO.2</a:t>
            </a:r>
            <a:endParaRPr lang="zh-CN" altLang="en-US" sz="3600" b="1" dirty="0">
              <a:solidFill>
                <a:schemeClr val="accent4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71" name="文本框 370"/>
          <p:cNvSpPr txBox="1"/>
          <p:nvPr/>
        </p:nvSpPr>
        <p:spPr>
          <a:xfrm>
            <a:off x="8753012" y="2335761"/>
            <a:ext cx="112530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NO.3</a:t>
            </a:r>
            <a:endParaRPr lang="zh-CN" altLang="en-US" sz="3600" b="1" dirty="0">
              <a:solidFill>
                <a:schemeClr val="accent4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372" name="组合 371"/>
          <p:cNvGrpSpPr/>
          <p:nvPr/>
        </p:nvGrpSpPr>
        <p:grpSpPr>
          <a:xfrm>
            <a:off x="1736872" y="1733947"/>
            <a:ext cx="625299" cy="588511"/>
            <a:chOff x="917387" y="2325406"/>
            <a:chExt cx="2097248" cy="944656"/>
          </a:xfr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16200000" scaled="0"/>
          </a:gradFill>
        </p:grpSpPr>
        <p:sp>
          <p:nvSpPr>
            <p:cNvPr id="373" name="任意多边形: 形状 372"/>
            <p:cNvSpPr/>
            <p:nvPr/>
          </p:nvSpPr>
          <p:spPr>
            <a:xfrm>
              <a:off x="938028" y="2443410"/>
              <a:ext cx="1902184" cy="812952"/>
            </a:xfrm>
            <a:custGeom>
              <a:avLst/>
              <a:gdLst>
                <a:gd name="connsiteX0" fmla="*/ 3220380 w 3220522"/>
                <a:gd name="connsiteY0" fmla="*/ 0 h 1376383"/>
                <a:gd name="connsiteX1" fmla="*/ 3216163 w 3220522"/>
                <a:gd name="connsiteY1" fmla="*/ 7907 h 1376383"/>
                <a:gd name="connsiteX2" fmla="*/ 3199822 w 3220522"/>
                <a:gd name="connsiteY2" fmla="*/ 28993 h 1376383"/>
                <a:gd name="connsiteX3" fmla="*/ 3118641 w 3220522"/>
                <a:gd name="connsiteY3" fmla="*/ 95414 h 1376383"/>
                <a:gd name="connsiteX4" fmla="*/ 2964714 w 3220522"/>
                <a:gd name="connsiteY4" fmla="*/ 171323 h 1376383"/>
                <a:gd name="connsiteX5" fmla="*/ 2745420 w 3220522"/>
                <a:gd name="connsiteY5" fmla="*/ 241961 h 1376383"/>
                <a:gd name="connsiteX6" fmla="*/ 2473412 w 3220522"/>
                <a:gd name="connsiteY6" fmla="*/ 302583 h 1376383"/>
                <a:gd name="connsiteX7" fmla="*/ 2161867 w 3220522"/>
                <a:gd name="connsiteY7" fmla="*/ 353716 h 1376383"/>
                <a:gd name="connsiteX8" fmla="*/ 2079105 w 3220522"/>
                <a:gd name="connsiteY8" fmla="*/ 364786 h 1376383"/>
                <a:gd name="connsiteX9" fmla="*/ 1995288 w 3220522"/>
                <a:gd name="connsiteY9" fmla="*/ 375856 h 1376383"/>
                <a:gd name="connsiteX10" fmla="*/ 1823438 w 3220522"/>
                <a:gd name="connsiteY10" fmla="*/ 395888 h 1376383"/>
                <a:gd name="connsiteX11" fmla="*/ 1461815 w 3220522"/>
                <a:gd name="connsiteY11" fmla="*/ 437533 h 1376383"/>
                <a:gd name="connsiteX12" fmla="*/ 1096501 w 3220522"/>
                <a:gd name="connsiteY12" fmla="*/ 511334 h 1376383"/>
                <a:gd name="connsiteX13" fmla="*/ 1008467 w 3220522"/>
                <a:gd name="connsiteY13" fmla="*/ 535582 h 1376383"/>
                <a:gd name="connsiteX14" fmla="*/ 922542 w 3220522"/>
                <a:gd name="connsiteY14" fmla="*/ 562467 h 1376383"/>
                <a:gd name="connsiteX15" fmla="*/ 757545 w 3220522"/>
                <a:gd name="connsiteY15" fmla="*/ 623089 h 1376383"/>
                <a:gd name="connsiteX16" fmla="*/ 467613 w 3220522"/>
                <a:gd name="connsiteY16" fmla="*/ 769636 h 1376383"/>
                <a:gd name="connsiteX17" fmla="*/ 246738 w 3220522"/>
                <a:gd name="connsiteY17" fmla="*/ 937796 h 1376383"/>
                <a:gd name="connsiteX18" fmla="*/ 102827 w 3220522"/>
                <a:gd name="connsiteY18" fmla="*/ 1104902 h 1376383"/>
                <a:gd name="connsiteX19" fmla="*/ 28499 w 3220522"/>
                <a:gd name="connsiteY19" fmla="*/ 1246705 h 1376383"/>
                <a:gd name="connsiteX20" fmla="*/ 2669 w 3220522"/>
                <a:gd name="connsiteY20" fmla="*/ 1342119 h 1376383"/>
                <a:gd name="connsiteX21" fmla="*/ 33 w 3220522"/>
                <a:gd name="connsiteY21" fmla="*/ 1376383 h 1376383"/>
                <a:gd name="connsiteX22" fmla="*/ 18483 w 3220522"/>
                <a:gd name="connsiteY22" fmla="*/ 1345809 h 1376383"/>
                <a:gd name="connsiteX23" fmla="*/ 80159 w 3220522"/>
                <a:gd name="connsiteY23" fmla="*/ 1265155 h 1376383"/>
                <a:gd name="connsiteX24" fmla="*/ 193496 w 3220522"/>
                <a:gd name="connsiteY24" fmla="*/ 1151818 h 1376383"/>
                <a:gd name="connsiteX25" fmla="*/ 363765 w 3220522"/>
                <a:gd name="connsiteY25" fmla="*/ 1025303 h 1376383"/>
                <a:gd name="connsiteX26" fmla="*/ 590439 w 3220522"/>
                <a:gd name="connsiteY26" fmla="*/ 903005 h 1376383"/>
                <a:gd name="connsiteX27" fmla="*/ 866137 w 3220522"/>
                <a:gd name="connsiteY27" fmla="*/ 797048 h 1376383"/>
                <a:gd name="connsiteX28" fmla="*/ 1019010 w 3220522"/>
                <a:gd name="connsiteY28" fmla="*/ 752240 h 1376383"/>
                <a:gd name="connsiteX29" fmla="*/ 1179263 w 3220522"/>
                <a:gd name="connsiteY29" fmla="*/ 713231 h 1376383"/>
                <a:gd name="connsiteX30" fmla="*/ 1262025 w 3220522"/>
                <a:gd name="connsiteY30" fmla="*/ 695835 h 1376383"/>
                <a:gd name="connsiteX31" fmla="*/ 1345842 w 3220522"/>
                <a:gd name="connsiteY31" fmla="*/ 680021 h 1376383"/>
                <a:gd name="connsiteX32" fmla="*/ 1516111 w 3220522"/>
                <a:gd name="connsiteY32" fmla="*/ 652082 h 1376383"/>
                <a:gd name="connsiteX33" fmla="*/ 1558810 w 3220522"/>
                <a:gd name="connsiteY33" fmla="*/ 645756 h 1376383"/>
                <a:gd name="connsiteX34" fmla="*/ 1600982 w 3220522"/>
                <a:gd name="connsiteY34" fmla="*/ 639958 h 1376383"/>
                <a:gd name="connsiteX35" fmla="*/ 1622067 w 3220522"/>
                <a:gd name="connsiteY35" fmla="*/ 636795 h 1376383"/>
                <a:gd name="connsiteX36" fmla="*/ 1644208 w 3220522"/>
                <a:gd name="connsiteY36" fmla="*/ 634159 h 1376383"/>
                <a:gd name="connsiteX37" fmla="*/ 1689015 w 3220522"/>
                <a:gd name="connsiteY37" fmla="*/ 628888 h 1376383"/>
                <a:gd name="connsiteX38" fmla="*/ 1733296 w 3220522"/>
                <a:gd name="connsiteY38" fmla="*/ 623616 h 1376383"/>
                <a:gd name="connsiteX39" fmla="*/ 1778631 w 3220522"/>
                <a:gd name="connsiteY39" fmla="*/ 617817 h 1376383"/>
                <a:gd name="connsiteX40" fmla="*/ 1868773 w 3220522"/>
                <a:gd name="connsiteY40" fmla="*/ 605166 h 1376383"/>
                <a:gd name="connsiteX41" fmla="*/ 1958388 w 3220522"/>
                <a:gd name="connsiteY41" fmla="*/ 591987 h 1376383"/>
                <a:gd name="connsiteX42" fmla="*/ 2046422 w 3220522"/>
                <a:gd name="connsiteY42" fmla="*/ 576700 h 1376383"/>
                <a:gd name="connsiteX43" fmla="*/ 2133401 w 3220522"/>
                <a:gd name="connsiteY43" fmla="*/ 560358 h 1376383"/>
                <a:gd name="connsiteX44" fmla="*/ 2218799 w 3220522"/>
                <a:gd name="connsiteY44" fmla="*/ 542962 h 1376383"/>
                <a:gd name="connsiteX45" fmla="*/ 2539305 w 3220522"/>
                <a:gd name="connsiteY45" fmla="*/ 459673 h 1376383"/>
                <a:gd name="connsiteX46" fmla="*/ 2814476 w 3220522"/>
                <a:gd name="connsiteY46" fmla="*/ 357406 h 1376383"/>
                <a:gd name="connsiteX47" fmla="*/ 3026917 w 3220522"/>
                <a:gd name="connsiteY47" fmla="*/ 241434 h 1376383"/>
                <a:gd name="connsiteX48" fmla="*/ 3160813 w 3220522"/>
                <a:gd name="connsiteY48" fmla="*/ 125461 h 1376383"/>
                <a:gd name="connsiteX49" fmla="*/ 3181371 w 3220522"/>
                <a:gd name="connsiteY49" fmla="*/ 99104 h 1376383"/>
                <a:gd name="connsiteX50" fmla="*/ 3196659 w 3220522"/>
                <a:gd name="connsiteY50" fmla="*/ 74855 h 1376383"/>
                <a:gd name="connsiteX51" fmla="*/ 3214582 w 3220522"/>
                <a:gd name="connsiteY51" fmla="*/ 34792 h 1376383"/>
                <a:gd name="connsiteX52" fmla="*/ 3220380 w 3220522"/>
                <a:gd name="connsiteY52" fmla="*/ 0 h 137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20522" h="1376383">
                  <a:moveTo>
                    <a:pt x="3220380" y="0"/>
                  </a:moveTo>
                  <a:cubicBezTo>
                    <a:pt x="3220380" y="0"/>
                    <a:pt x="3219326" y="2636"/>
                    <a:pt x="3216163" y="7907"/>
                  </a:cubicBezTo>
                  <a:cubicBezTo>
                    <a:pt x="3213000" y="13179"/>
                    <a:pt x="3207729" y="20559"/>
                    <a:pt x="3199822" y="28993"/>
                  </a:cubicBezTo>
                  <a:cubicBezTo>
                    <a:pt x="3184007" y="46916"/>
                    <a:pt x="3157650" y="70638"/>
                    <a:pt x="3118641" y="95414"/>
                  </a:cubicBezTo>
                  <a:cubicBezTo>
                    <a:pt x="3079105" y="120190"/>
                    <a:pt x="3027971" y="146547"/>
                    <a:pt x="2964714" y="171323"/>
                  </a:cubicBezTo>
                  <a:cubicBezTo>
                    <a:pt x="2901983" y="196099"/>
                    <a:pt x="2828182" y="219821"/>
                    <a:pt x="2745420" y="241961"/>
                  </a:cubicBezTo>
                  <a:cubicBezTo>
                    <a:pt x="2662658" y="264101"/>
                    <a:pt x="2571461" y="284133"/>
                    <a:pt x="2473412" y="302583"/>
                  </a:cubicBezTo>
                  <a:cubicBezTo>
                    <a:pt x="2375362" y="321033"/>
                    <a:pt x="2270987" y="338429"/>
                    <a:pt x="2161867" y="353716"/>
                  </a:cubicBezTo>
                  <a:cubicBezTo>
                    <a:pt x="2134983" y="357933"/>
                    <a:pt x="2107044" y="360569"/>
                    <a:pt x="2079105" y="364786"/>
                  </a:cubicBezTo>
                  <a:cubicBezTo>
                    <a:pt x="2051166" y="368476"/>
                    <a:pt x="2023754" y="372694"/>
                    <a:pt x="1995288" y="375856"/>
                  </a:cubicBezTo>
                  <a:cubicBezTo>
                    <a:pt x="1938883" y="382709"/>
                    <a:pt x="1881424" y="389562"/>
                    <a:pt x="1823438" y="395888"/>
                  </a:cubicBezTo>
                  <a:cubicBezTo>
                    <a:pt x="1707993" y="408540"/>
                    <a:pt x="1588857" y="419083"/>
                    <a:pt x="1461815" y="437533"/>
                  </a:cubicBezTo>
                  <a:cubicBezTo>
                    <a:pt x="1337935" y="456510"/>
                    <a:pt x="1214582" y="480232"/>
                    <a:pt x="1096501" y="511334"/>
                  </a:cubicBezTo>
                  <a:cubicBezTo>
                    <a:pt x="1066981" y="518714"/>
                    <a:pt x="1037460" y="527148"/>
                    <a:pt x="1008467" y="535582"/>
                  </a:cubicBezTo>
                  <a:cubicBezTo>
                    <a:pt x="979474" y="544544"/>
                    <a:pt x="950481" y="552978"/>
                    <a:pt x="922542" y="562467"/>
                  </a:cubicBezTo>
                  <a:cubicBezTo>
                    <a:pt x="866137" y="580917"/>
                    <a:pt x="810259" y="600949"/>
                    <a:pt x="757545" y="623089"/>
                  </a:cubicBezTo>
                  <a:cubicBezTo>
                    <a:pt x="651061" y="666315"/>
                    <a:pt x="553538" y="716394"/>
                    <a:pt x="467613" y="769636"/>
                  </a:cubicBezTo>
                  <a:cubicBezTo>
                    <a:pt x="381688" y="822878"/>
                    <a:pt x="307360" y="880337"/>
                    <a:pt x="246738" y="937796"/>
                  </a:cubicBezTo>
                  <a:cubicBezTo>
                    <a:pt x="185589" y="994728"/>
                    <a:pt x="138146" y="1052187"/>
                    <a:pt x="102827" y="1104902"/>
                  </a:cubicBezTo>
                  <a:cubicBezTo>
                    <a:pt x="67508" y="1157617"/>
                    <a:pt x="43786" y="1206115"/>
                    <a:pt x="28499" y="1246705"/>
                  </a:cubicBezTo>
                  <a:cubicBezTo>
                    <a:pt x="13212" y="1287295"/>
                    <a:pt x="5832" y="1319979"/>
                    <a:pt x="2669" y="1342119"/>
                  </a:cubicBezTo>
                  <a:cubicBezTo>
                    <a:pt x="-494" y="1364259"/>
                    <a:pt x="33" y="1376383"/>
                    <a:pt x="33" y="1376383"/>
                  </a:cubicBezTo>
                  <a:cubicBezTo>
                    <a:pt x="33" y="1376383"/>
                    <a:pt x="5832" y="1365313"/>
                    <a:pt x="18483" y="1345809"/>
                  </a:cubicBezTo>
                  <a:cubicBezTo>
                    <a:pt x="31135" y="1326304"/>
                    <a:pt x="51693" y="1298365"/>
                    <a:pt x="80159" y="1265155"/>
                  </a:cubicBezTo>
                  <a:cubicBezTo>
                    <a:pt x="109153" y="1231945"/>
                    <a:pt x="146053" y="1192936"/>
                    <a:pt x="193496" y="1151818"/>
                  </a:cubicBezTo>
                  <a:cubicBezTo>
                    <a:pt x="240412" y="1110701"/>
                    <a:pt x="297344" y="1067475"/>
                    <a:pt x="363765" y="1025303"/>
                  </a:cubicBezTo>
                  <a:cubicBezTo>
                    <a:pt x="430186" y="983131"/>
                    <a:pt x="506095" y="941486"/>
                    <a:pt x="590439" y="903005"/>
                  </a:cubicBezTo>
                  <a:cubicBezTo>
                    <a:pt x="674782" y="864523"/>
                    <a:pt x="767560" y="828677"/>
                    <a:pt x="866137" y="797048"/>
                  </a:cubicBezTo>
                  <a:cubicBezTo>
                    <a:pt x="915689" y="781233"/>
                    <a:pt x="966822" y="765946"/>
                    <a:pt x="1019010" y="752240"/>
                  </a:cubicBezTo>
                  <a:cubicBezTo>
                    <a:pt x="1071198" y="738007"/>
                    <a:pt x="1124967" y="725356"/>
                    <a:pt x="1179263" y="713231"/>
                  </a:cubicBezTo>
                  <a:cubicBezTo>
                    <a:pt x="1206675" y="706905"/>
                    <a:pt x="1234087" y="701634"/>
                    <a:pt x="1262025" y="695835"/>
                  </a:cubicBezTo>
                  <a:cubicBezTo>
                    <a:pt x="1289964" y="690564"/>
                    <a:pt x="1317903" y="685292"/>
                    <a:pt x="1345842" y="680021"/>
                  </a:cubicBezTo>
                  <a:cubicBezTo>
                    <a:pt x="1401720" y="669478"/>
                    <a:pt x="1459179" y="660516"/>
                    <a:pt x="1516111" y="652082"/>
                  </a:cubicBezTo>
                  <a:lnTo>
                    <a:pt x="1558810" y="645756"/>
                  </a:lnTo>
                  <a:lnTo>
                    <a:pt x="1600982" y="639958"/>
                  </a:lnTo>
                  <a:lnTo>
                    <a:pt x="1622067" y="636795"/>
                  </a:lnTo>
                  <a:lnTo>
                    <a:pt x="1644208" y="634159"/>
                  </a:lnTo>
                  <a:lnTo>
                    <a:pt x="1689015" y="628888"/>
                  </a:lnTo>
                  <a:lnTo>
                    <a:pt x="1733296" y="623616"/>
                  </a:lnTo>
                  <a:lnTo>
                    <a:pt x="1778631" y="617817"/>
                  </a:lnTo>
                  <a:cubicBezTo>
                    <a:pt x="1808678" y="613600"/>
                    <a:pt x="1838725" y="609910"/>
                    <a:pt x="1868773" y="605166"/>
                  </a:cubicBezTo>
                  <a:cubicBezTo>
                    <a:pt x="1898820" y="600422"/>
                    <a:pt x="1928341" y="596204"/>
                    <a:pt x="1958388" y="591987"/>
                  </a:cubicBezTo>
                  <a:cubicBezTo>
                    <a:pt x="1987908" y="586716"/>
                    <a:pt x="2017428" y="581444"/>
                    <a:pt x="2046422" y="576700"/>
                  </a:cubicBezTo>
                  <a:cubicBezTo>
                    <a:pt x="2075415" y="571956"/>
                    <a:pt x="2104408" y="566157"/>
                    <a:pt x="2133401" y="560358"/>
                  </a:cubicBezTo>
                  <a:cubicBezTo>
                    <a:pt x="2162394" y="555087"/>
                    <a:pt x="2190860" y="549288"/>
                    <a:pt x="2218799" y="542962"/>
                  </a:cubicBezTo>
                  <a:cubicBezTo>
                    <a:pt x="2331609" y="519241"/>
                    <a:pt x="2439147" y="490775"/>
                    <a:pt x="2539305" y="459673"/>
                  </a:cubicBezTo>
                  <a:cubicBezTo>
                    <a:pt x="2639463" y="428571"/>
                    <a:pt x="2732241" y="394307"/>
                    <a:pt x="2814476" y="357406"/>
                  </a:cubicBezTo>
                  <a:cubicBezTo>
                    <a:pt x="2896711" y="320506"/>
                    <a:pt x="2968404" y="280970"/>
                    <a:pt x="3026917" y="241434"/>
                  </a:cubicBezTo>
                  <a:cubicBezTo>
                    <a:pt x="3085430" y="201898"/>
                    <a:pt x="3130765" y="161834"/>
                    <a:pt x="3160813" y="125461"/>
                  </a:cubicBezTo>
                  <a:cubicBezTo>
                    <a:pt x="3168720" y="116500"/>
                    <a:pt x="3175045" y="107538"/>
                    <a:pt x="3181371" y="99104"/>
                  </a:cubicBezTo>
                  <a:cubicBezTo>
                    <a:pt x="3187170" y="90669"/>
                    <a:pt x="3192442" y="82762"/>
                    <a:pt x="3196659" y="74855"/>
                  </a:cubicBezTo>
                  <a:cubicBezTo>
                    <a:pt x="3205620" y="59568"/>
                    <a:pt x="3210892" y="45862"/>
                    <a:pt x="3214582" y="34792"/>
                  </a:cubicBezTo>
                  <a:cubicBezTo>
                    <a:pt x="3221962" y="12124"/>
                    <a:pt x="3220380" y="0"/>
                    <a:pt x="3220380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958285" y="2413180"/>
              <a:ext cx="1863472" cy="683739"/>
            </a:xfrm>
            <a:custGeom>
              <a:avLst/>
              <a:gdLst>
                <a:gd name="connsiteX0" fmla="*/ 3173958 w 3173958"/>
                <a:gd name="connsiteY0" fmla="*/ 0 h 1157616"/>
                <a:gd name="connsiteX1" fmla="*/ 3165524 w 3173958"/>
                <a:gd name="connsiteY1" fmla="*/ 5271 h 1157616"/>
                <a:gd name="connsiteX2" fmla="*/ 3155508 w 3173958"/>
                <a:gd name="connsiteY2" fmla="*/ 11597 h 1157616"/>
                <a:gd name="connsiteX3" fmla="*/ 3141275 w 3173958"/>
                <a:gd name="connsiteY3" fmla="*/ 20032 h 1157616"/>
                <a:gd name="connsiteX4" fmla="*/ 3041117 w 3173958"/>
                <a:gd name="connsiteY4" fmla="*/ 62203 h 1157616"/>
                <a:gd name="connsiteX5" fmla="*/ 2871376 w 3173958"/>
                <a:gd name="connsiteY5" fmla="*/ 98577 h 1157616"/>
                <a:gd name="connsiteX6" fmla="*/ 2642593 w 3173958"/>
                <a:gd name="connsiteY6" fmla="*/ 124934 h 1157616"/>
                <a:gd name="connsiteX7" fmla="*/ 2367949 w 3173958"/>
                <a:gd name="connsiteY7" fmla="*/ 148656 h 1157616"/>
                <a:gd name="connsiteX8" fmla="*/ 2217185 w 3173958"/>
                <a:gd name="connsiteY8" fmla="*/ 161307 h 1157616"/>
                <a:gd name="connsiteX9" fmla="*/ 2059567 w 3173958"/>
                <a:gd name="connsiteY9" fmla="*/ 174486 h 1157616"/>
                <a:gd name="connsiteX10" fmla="*/ 1896679 w 3173958"/>
                <a:gd name="connsiteY10" fmla="*/ 189246 h 1157616"/>
                <a:gd name="connsiteX11" fmla="*/ 1730100 w 3173958"/>
                <a:gd name="connsiteY11" fmla="*/ 205061 h 1157616"/>
                <a:gd name="connsiteX12" fmla="*/ 1385872 w 3173958"/>
                <a:gd name="connsiteY12" fmla="*/ 245124 h 1157616"/>
                <a:gd name="connsiteX13" fmla="*/ 1211386 w 3173958"/>
                <a:gd name="connsiteY13" fmla="*/ 277807 h 1157616"/>
                <a:gd name="connsiteX14" fmla="*/ 1041645 w 3173958"/>
                <a:gd name="connsiteY14" fmla="*/ 320506 h 1157616"/>
                <a:gd name="connsiteX15" fmla="*/ 726937 w 3173958"/>
                <a:gd name="connsiteY15" fmla="*/ 435951 h 1157616"/>
                <a:gd name="connsiteX16" fmla="*/ 462309 w 3173958"/>
                <a:gd name="connsiteY16" fmla="*/ 584080 h 1157616"/>
                <a:gd name="connsiteX17" fmla="*/ 353189 w 3173958"/>
                <a:gd name="connsiteY17" fmla="*/ 665261 h 1157616"/>
                <a:gd name="connsiteX18" fmla="*/ 260938 w 3173958"/>
                <a:gd name="connsiteY18" fmla="*/ 747496 h 1157616"/>
                <a:gd name="connsiteX19" fmla="*/ 124407 w 3173958"/>
                <a:gd name="connsiteY19" fmla="*/ 905113 h 1157616"/>
                <a:gd name="connsiteX20" fmla="*/ 44808 w 3173958"/>
                <a:gd name="connsiteY20" fmla="*/ 1036900 h 1157616"/>
                <a:gd name="connsiteX21" fmla="*/ 8434 w 3173958"/>
                <a:gd name="connsiteY21" fmla="*/ 1125461 h 1157616"/>
                <a:gd name="connsiteX22" fmla="*/ 0 w 3173958"/>
                <a:gd name="connsiteY22" fmla="*/ 1157617 h 1157616"/>
                <a:gd name="connsiteX23" fmla="*/ 20032 w 3173958"/>
                <a:gd name="connsiteY23" fmla="*/ 1129151 h 1157616"/>
                <a:gd name="connsiteX24" fmla="*/ 83289 w 3173958"/>
                <a:gd name="connsiteY24" fmla="*/ 1052715 h 1157616"/>
                <a:gd name="connsiteX25" fmla="*/ 192936 w 3173958"/>
                <a:gd name="connsiteY25" fmla="*/ 942541 h 1157616"/>
                <a:gd name="connsiteX26" fmla="*/ 352135 w 3173958"/>
                <a:gd name="connsiteY26" fmla="*/ 814444 h 1157616"/>
                <a:gd name="connsiteX27" fmla="*/ 450712 w 3173958"/>
                <a:gd name="connsiteY27" fmla="*/ 749077 h 1157616"/>
                <a:gd name="connsiteX28" fmla="*/ 561413 w 3173958"/>
                <a:gd name="connsiteY28" fmla="*/ 684765 h 1157616"/>
                <a:gd name="connsiteX29" fmla="*/ 817079 w 3173958"/>
                <a:gd name="connsiteY29" fmla="*/ 568266 h 1157616"/>
                <a:gd name="connsiteX30" fmla="*/ 1109647 w 3173958"/>
                <a:gd name="connsiteY30" fmla="*/ 474960 h 1157616"/>
                <a:gd name="connsiteX31" fmla="*/ 1426990 w 3173958"/>
                <a:gd name="connsiteY31" fmla="*/ 410121 h 1157616"/>
                <a:gd name="connsiteX32" fmla="*/ 1507643 w 3173958"/>
                <a:gd name="connsiteY32" fmla="*/ 397997 h 1157616"/>
                <a:gd name="connsiteX33" fmla="*/ 1591460 w 3173958"/>
                <a:gd name="connsiteY33" fmla="*/ 387454 h 1157616"/>
                <a:gd name="connsiteX34" fmla="*/ 1760147 w 3173958"/>
                <a:gd name="connsiteY34" fmla="*/ 365841 h 1157616"/>
                <a:gd name="connsiteX35" fmla="*/ 1925672 w 3173958"/>
                <a:gd name="connsiteY35" fmla="*/ 343700 h 1157616"/>
                <a:gd name="connsiteX36" fmla="*/ 2087506 w 3173958"/>
                <a:gd name="connsiteY36" fmla="*/ 320506 h 1157616"/>
                <a:gd name="connsiteX37" fmla="*/ 2243542 w 3173958"/>
                <a:gd name="connsiteY37" fmla="*/ 296784 h 1157616"/>
                <a:gd name="connsiteX38" fmla="*/ 2392725 w 3173958"/>
                <a:gd name="connsiteY38" fmla="*/ 272008 h 1157616"/>
                <a:gd name="connsiteX39" fmla="*/ 2665788 w 3173958"/>
                <a:gd name="connsiteY39" fmla="*/ 219294 h 1157616"/>
                <a:gd name="connsiteX40" fmla="*/ 2894043 w 3173958"/>
                <a:gd name="connsiteY40" fmla="*/ 159726 h 1157616"/>
                <a:gd name="connsiteX41" fmla="*/ 3060621 w 3173958"/>
                <a:gd name="connsiteY41" fmla="*/ 91197 h 1157616"/>
                <a:gd name="connsiteX42" fmla="*/ 3149182 w 3173958"/>
                <a:gd name="connsiteY42" fmla="*/ 26885 h 1157616"/>
                <a:gd name="connsiteX43" fmla="*/ 3167105 w 3173958"/>
                <a:gd name="connsiteY43" fmla="*/ 6853 h 1157616"/>
                <a:gd name="connsiteX44" fmla="*/ 3173958 w 3173958"/>
                <a:gd name="connsiteY44" fmla="*/ 0 h 11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73958" h="1157616">
                  <a:moveTo>
                    <a:pt x="3173958" y="0"/>
                  </a:moveTo>
                  <a:cubicBezTo>
                    <a:pt x="3173958" y="0"/>
                    <a:pt x="3171323" y="2109"/>
                    <a:pt x="3165524" y="5271"/>
                  </a:cubicBezTo>
                  <a:cubicBezTo>
                    <a:pt x="3162888" y="6853"/>
                    <a:pt x="3159725" y="8962"/>
                    <a:pt x="3155508" y="11597"/>
                  </a:cubicBezTo>
                  <a:cubicBezTo>
                    <a:pt x="3151291" y="14233"/>
                    <a:pt x="3146547" y="16869"/>
                    <a:pt x="3141275" y="20032"/>
                  </a:cubicBezTo>
                  <a:cubicBezTo>
                    <a:pt x="3119662" y="32683"/>
                    <a:pt x="3086452" y="48498"/>
                    <a:pt x="3041117" y="62203"/>
                  </a:cubicBezTo>
                  <a:cubicBezTo>
                    <a:pt x="2995782" y="76436"/>
                    <a:pt x="2938850" y="88561"/>
                    <a:pt x="2871376" y="98577"/>
                  </a:cubicBezTo>
                  <a:cubicBezTo>
                    <a:pt x="2803900" y="108592"/>
                    <a:pt x="2726937" y="117027"/>
                    <a:pt x="2642593" y="124934"/>
                  </a:cubicBezTo>
                  <a:cubicBezTo>
                    <a:pt x="2558249" y="132841"/>
                    <a:pt x="2465471" y="140748"/>
                    <a:pt x="2367949" y="148656"/>
                  </a:cubicBezTo>
                  <a:cubicBezTo>
                    <a:pt x="2318924" y="152873"/>
                    <a:pt x="2268845" y="156563"/>
                    <a:pt x="2217185" y="161307"/>
                  </a:cubicBezTo>
                  <a:cubicBezTo>
                    <a:pt x="2165524" y="165524"/>
                    <a:pt x="2113337" y="169742"/>
                    <a:pt x="2059567" y="174486"/>
                  </a:cubicBezTo>
                  <a:cubicBezTo>
                    <a:pt x="2006325" y="179230"/>
                    <a:pt x="1951502" y="183975"/>
                    <a:pt x="1896679" y="189246"/>
                  </a:cubicBezTo>
                  <a:cubicBezTo>
                    <a:pt x="1841855" y="194518"/>
                    <a:pt x="1785978" y="199262"/>
                    <a:pt x="1730100" y="205061"/>
                  </a:cubicBezTo>
                  <a:cubicBezTo>
                    <a:pt x="1617290" y="217185"/>
                    <a:pt x="1506589" y="226146"/>
                    <a:pt x="1385872" y="245124"/>
                  </a:cubicBezTo>
                  <a:cubicBezTo>
                    <a:pt x="1327359" y="253558"/>
                    <a:pt x="1269373" y="265155"/>
                    <a:pt x="1211386" y="277807"/>
                  </a:cubicBezTo>
                  <a:cubicBezTo>
                    <a:pt x="1153927" y="289931"/>
                    <a:pt x="1096995" y="304164"/>
                    <a:pt x="1041645" y="320506"/>
                  </a:cubicBezTo>
                  <a:cubicBezTo>
                    <a:pt x="930416" y="352135"/>
                    <a:pt x="824460" y="391671"/>
                    <a:pt x="726937" y="435951"/>
                  </a:cubicBezTo>
                  <a:cubicBezTo>
                    <a:pt x="629415" y="480759"/>
                    <a:pt x="540327" y="530838"/>
                    <a:pt x="462309" y="584080"/>
                  </a:cubicBezTo>
                  <a:cubicBezTo>
                    <a:pt x="423300" y="610964"/>
                    <a:pt x="386927" y="637849"/>
                    <a:pt x="353189" y="665261"/>
                  </a:cubicBezTo>
                  <a:cubicBezTo>
                    <a:pt x="319979" y="692672"/>
                    <a:pt x="288877" y="720084"/>
                    <a:pt x="260938" y="747496"/>
                  </a:cubicBezTo>
                  <a:cubicBezTo>
                    <a:pt x="205061" y="802319"/>
                    <a:pt x="159726" y="856088"/>
                    <a:pt x="124407" y="905113"/>
                  </a:cubicBezTo>
                  <a:cubicBezTo>
                    <a:pt x="89088" y="954665"/>
                    <a:pt x="63258" y="999473"/>
                    <a:pt x="44808" y="1036900"/>
                  </a:cubicBezTo>
                  <a:cubicBezTo>
                    <a:pt x="26357" y="1074328"/>
                    <a:pt x="15287" y="1104902"/>
                    <a:pt x="8434" y="1125461"/>
                  </a:cubicBezTo>
                  <a:cubicBezTo>
                    <a:pt x="1581" y="1146547"/>
                    <a:pt x="0" y="1157617"/>
                    <a:pt x="0" y="1157617"/>
                  </a:cubicBezTo>
                  <a:cubicBezTo>
                    <a:pt x="0" y="1157617"/>
                    <a:pt x="6853" y="1147601"/>
                    <a:pt x="20032" y="1129151"/>
                  </a:cubicBezTo>
                  <a:cubicBezTo>
                    <a:pt x="33210" y="1110701"/>
                    <a:pt x="54823" y="1084871"/>
                    <a:pt x="83289" y="1052715"/>
                  </a:cubicBezTo>
                  <a:cubicBezTo>
                    <a:pt x="111755" y="1020558"/>
                    <a:pt x="148129" y="983131"/>
                    <a:pt x="192936" y="942541"/>
                  </a:cubicBezTo>
                  <a:cubicBezTo>
                    <a:pt x="237744" y="901950"/>
                    <a:pt x="290459" y="858197"/>
                    <a:pt x="352135" y="814444"/>
                  </a:cubicBezTo>
                  <a:cubicBezTo>
                    <a:pt x="382709" y="792303"/>
                    <a:pt x="415393" y="770163"/>
                    <a:pt x="450712" y="749077"/>
                  </a:cubicBezTo>
                  <a:cubicBezTo>
                    <a:pt x="485503" y="727464"/>
                    <a:pt x="522404" y="705851"/>
                    <a:pt x="561413" y="684765"/>
                  </a:cubicBezTo>
                  <a:cubicBezTo>
                    <a:pt x="638903" y="643121"/>
                    <a:pt x="724829" y="603584"/>
                    <a:pt x="817079" y="568266"/>
                  </a:cubicBezTo>
                  <a:cubicBezTo>
                    <a:pt x="908803" y="532419"/>
                    <a:pt x="1007380" y="501845"/>
                    <a:pt x="1109647" y="474960"/>
                  </a:cubicBezTo>
                  <a:cubicBezTo>
                    <a:pt x="1212441" y="449130"/>
                    <a:pt x="1318397" y="426463"/>
                    <a:pt x="1426990" y="410121"/>
                  </a:cubicBezTo>
                  <a:cubicBezTo>
                    <a:pt x="1454401" y="405377"/>
                    <a:pt x="1479705" y="402214"/>
                    <a:pt x="1507643" y="397997"/>
                  </a:cubicBezTo>
                  <a:cubicBezTo>
                    <a:pt x="1535582" y="394307"/>
                    <a:pt x="1563521" y="391144"/>
                    <a:pt x="1591460" y="387454"/>
                  </a:cubicBezTo>
                  <a:cubicBezTo>
                    <a:pt x="1647865" y="380074"/>
                    <a:pt x="1704270" y="373221"/>
                    <a:pt x="1760147" y="365841"/>
                  </a:cubicBezTo>
                  <a:cubicBezTo>
                    <a:pt x="1816025" y="358988"/>
                    <a:pt x="1871376" y="351081"/>
                    <a:pt x="1925672" y="343700"/>
                  </a:cubicBezTo>
                  <a:cubicBezTo>
                    <a:pt x="1980495" y="336320"/>
                    <a:pt x="2034264" y="328413"/>
                    <a:pt x="2087506" y="320506"/>
                  </a:cubicBezTo>
                  <a:cubicBezTo>
                    <a:pt x="2140748" y="312599"/>
                    <a:pt x="2192936" y="304692"/>
                    <a:pt x="2243542" y="296784"/>
                  </a:cubicBezTo>
                  <a:cubicBezTo>
                    <a:pt x="2294675" y="288350"/>
                    <a:pt x="2344755" y="280443"/>
                    <a:pt x="2392725" y="272008"/>
                  </a:cubicBezTo>
                  <a:cubicBezTo>
                    <a:pt x="2489720" y="255140"/>
                    <a:pt x="2581444" y="237744"/>
                    <a:pt x="2665788" y="219294"/>
                  </a:cubicBezTo>
                  <a:cubicBezTo>
                    <a:pt x="2750131" y="200843"/>
                    <a:pt x="2827095" y="181339"/>
                    <a:pt x="2894043" y="159726"/>
                  </a:cubicBezTo>
                  <a:cubicBezTo>
                    <a:pt x="2960991" y="138640"/>
                    <a:pt x="3017923" y="115445"/>
                    <a:pt x="3060621" y="91197"/>
                  </a:cubicBezTo>
                  <a:cubicBezTo>
                    <a:pt x="3103848" y="68002"/>
                    <a:pt x="3131786" y="43226"/>
                    <a:pt x="3149182" y="26885"/>
                  </a:cubicBezTo>
                  <a:cubicBezTo>
                    <a:pt x="3158144" y="18450"/>
                    <a:pt x="3163415" y="11597"/>
                    <a:pt x="3167105" y="6853"/>
                  </a:cubicBezTo>
                  <a:cubicBezTo>
                    <a:pt x="3171850" y="2109"/>
                    <a:pt x="3173958" y="0"/>
                    <a:pt x="3173958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917387" y="2584766"/>
              <a:ext cx="1862960" cy="685296"/>
            </a:xfrm>
            <a:custGeom>
              <a:avLst/>
              <a:gdLst>
                <a:gd name="connsiteX0" fmla="*/ 3133895 w 3133894"/>
                <a:gd name="connsiteY0" fmla="*/ 0 h 1160252"/>
                <a:gd name="connsiteX1" fmla="*/ 1953611 w 3133894"/>
                <a:gd name="connsiteY1" fmla="*/ 474960 h 1160252"/>
                <a:gd name="connsiteX2" fmla="*/ 0 w 3133894"/>
                <a:gd name="connsiteY2" fmla="*/ 1160253 h 1160252"/>
                <a:gd name="connsiteX3" fmla="*/ 1604111 w 3133894"/>
                <a:gd name="connsiteY3" fmla="*/ 637849 h 1160252"/>
                <a:gd name="connsiteX4" fmla="*/ 3133895 w 3133894"/>
                <a:gd name="connsiteY4" fmla="*/ 0 h 11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894" h="1160252">
                  <a:moveTo>
                    <a:pt x="3133895" y="0"/>
                  </a:moveTo>
                  <a:cubicBezTo>
                    <a:pt x="3133895" y="0"/>
                    <a:pt x="2847654" y="359515"/>
                    <a:pt x="1953611" y="474960"/>
                  </a:cubicBezTo>
                  <a:cubicBezTo>
                    <a:pt x="1214549" y="569847"/>
                    <a:pt x="393780" y="681075"/>
                    <a:pt x="0" y="1160253"/>
                  </a:cubicBezTo>
                  <a:cubicBezTo>
                    <a:pt x="0" y="1160253"/>
                    <a:pt x="323142" y="767000"/>
                    <a:pt x="1604111" y="637849"/>
                  </a:cubicBezTo>
                  <a:cubicBezTo>
                    <a:pt x="2956774" y="501318"/>
                    <a:pt x="3133895" y="0"/>
                    <a:pt x="3133895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948926" y="2422549"/>
              <a:ext cx="1902184" cy="812952"/>
            </a:xfrm>
            <a:custGeom>
              <a:avLst/>
              <a:gdLst>
                <a:gd name="connsiteX0" fmla="*/ 3220380 w 3220522"/>
                <a:gd name="connsiteY0" fmla="*/ 0 h 1376383"/>
                <a:gd name="connsiteX1" fmla="*/ 3216163 w 3220522"/>
                <a:gd name="connsiteY1" fmla="*/ 7907 h 1376383"/>
                <a:gd name="connsiteX2" fmla="*/ 3199822 w 3220522"/>
                <a:gd name="connsiteY2" fmla="*/ 28993 h 1376383"/>
                <a:gd name="connsiteX3" fmla="*/ 3118114 w 3220522"/>
                <a:gd name="connsiteY3" fmla="*/ 95414 h 1376383"/>
                <a:gd name="connsiteX4" fmla="*/ 2964186 w 3220522"/>
                <a:gd name="connsiteY4" fmla="*/ 171323 h 1376383"/>
                <a:gd name="connsiteX5" fmla="*/ 2744893 w 3220522"/>
                <a:gd name="connsiteY5" fmla="*/ 241961 h 1376383"/>
                <a:gd name="connsiteX6" fmla="*/ 2472884 w 3220522"/>
                <a:gd name="connsiteY6" fmla="*/ 302583 h 1376383"/>
                <a:gd name="connsiteX7" fmla="*/ 2161340 w 3220522"/>
                <a:gd name="connsiteY7" fmla="*/ 353716 h 1376383"/>
                <a:gd name="connsiteX8" fmla="*/ 2078578 w 3220522"/>
                <a:gd name="connsiteY8" fmla="*/ 364786 h 1376383"/>
                <a:gd name="connsiteX9" fmla="*/ 1994761 w 3220522"/>
                <a:gd name="connsiteY9" fmla="*/ 375857 h 1376383"/>
                <a:gd name="connsiteX10" fmla="*/ 1822911 w 3220522"/>
                <a:gd name="connsiteY10" fmla="*/ 395888 h 1376383"/>
                <a:gd name="connsiteX11" fmla="*/ 1461287 w 3220522"/>
                <a:gd name="connsiteY11" fmla="*/ 437533 h 1376383"/>
                <a:gd name="connsiteX12" fmla="*/ 1095974 w 3220522"/>
                <a:gd name="connsiteY12" fmla="*/ 511334 h 1376383"/>
                <a:gd name="connsiteX13" fmla="*/ 1007940 w 3220522"/>
                <a:gd name="connsiteY13" fmla="*/ 535055 h 1376383"/>
                <a:gd name="connsiteX14" fmla="*/ 922015 w 3220522"/>
                <a:gd name="connsiteY14" fmla="*/ 561940 h 1376383"/>
                <a:gd name="connsiteX15" fmla="*/ 757018 w 3220522"/>
                <a:gd name="connsiteY15" fmla="*/ 622562 h 1376383"/>
                <a:gd name="connsiteX16" fmla="*/ 467086 w 3220522"/>
                <a:gd name="connsiteY16" fmla="*/ 769109 h 1376383"/>
                <a:gd name="connsiteX17" fmla="*/ 246211 w 3220522"/>
                <a:gd name="connsiteY17" fmla="*/ 937269 h 1376383"/>
                <a:gd name="connsiteX18" fmla="*/ 102827 w 3220522"/>
                <a:gd name="connsiteY18" fmla="*/ 1104902 h 1376383"/>
                <a:gd name="connsiteX19" fmla="*/ 28499 w 3220522"/>
                <a:gd name="connsiteY19" fmla="*/ 1246705 h 1376383"/>
                <a:gd name="connsiteX20" fmla="*/ 2669 w 3220522"/>
                <a:gd name="connsiteY20" fmla="*/ 1342119 h 1376383"/>
                <a:gd name="connsiteX21" fmla="*/ 33 w 3220522"/>
                <a:gd name="connsiteY21" fmla="*/ 1376383 h 1376383"/>
                <a:gd name="connsiteX22" fmla="*/ 18483 w 3220522"/>
                <a:gd name="connsiteY22" fmla="*/ 1345809 h 1376383"/>
                <a:gd name="connsiteX23" fmla="*/ 80159 w 3220522"/>
                <a:gd name="connsiteY23" fmla="*/ 1265155 h 1376383"/>
                <a:gd name="connsiteX24" fmla="*/ 193496 w 3220522"/>
                <a:gd name="connsiteY24" fmla="*/ 1151818 h 1376383"/>
                <a:gd name="connsiteX25" fmla="*/ 363765 w 3220522"/>
                <a:gd name="connsiteY25" fmla="*/ 1025303 h 1376383"/>
                <a:gd name="connsiteX26" fmla="*/ 590439 w 3220522"/>
                <a:gd name="connsiteY26" fmla="*/ 903004 h 1376383"/>
                <a:gd name="connsiteX27" fmla="*/ 866137 w 3220522"/>
                <a:gd name="connsiteY27" fmla="*/ 797048 h 1376383"/>
                <a:gd name="connsiteX28" fmla="*/ 1019010 w 3220522"/>
                <a:gd name="connsiteY28" fmla="*/ 752240 h 1376383"/>
                <a:gd name="connsiteX29" fmla="*/ 1179263 w 3220522"/>
                <a:gd name="connsiteY29" fmla="*/ 713231 h 1376383"/>
                <a:gd name="connsiteX30" fmla="*/ 1262025 w 3220522"/>
                <a:gd name="connsiteY30" fmla="*/ 695835 h 1376383"/>
                <a:gd name="connsiteX31" fmla="*/ 1345842 w 3220522"/>
                <a:gd name="connsiteY31" fmla="*/ 680021 h 1376383"/>
                <a:gd name="connsiteX32" fmla="*/ 1516111 w 3220522"/>
                <a:gd name="connsiteY32" fmla="*/ 652082 h 1376383"/>
                <a:gd name="connsiteX33" fmla="*/ 1558810 w 3220522"/>
                <a:gd name="connsiteY33" fmla="*/ 645756 h 1376383"/>
                <a:gd name="connsiteX34" fmla="*/ 1600982 w 3220522"/>
                <a:gd name="connsiteY34" fmla="*/ 639958 h 1376383"/>
                <a:gd name="connsiteX35" fmla="*/ 1622067 w 3220522"/>
                <a:gd name="connsiteY35" fmla="*/ 637322 h 1376383"/>
                <a:gd name="connsiteX36" fmla="*/ 1644208 w 3220522"/>
                <a:gd name="connsiteY36" fmla="*/ 634686 h 1376383"/>
                <a:gd name="connsiteX37" fmla="*/ 1689015 w 3220522"/>
                <a:gd name="connsiteY37" fmla="*/ 629415 h 1376383"/>
                <a:gd name="connsiteX38" fmla="*/ 1733296 w 3220522"/>
                <a:gd name="connsiteY38" fmla="*/ 624143 h 1376383"/>
                <a:gd name="connsiteX39" fmla="*/ 1778631 w 3220522"/>
                <a:gd name="connsiteY39" fmla="*/ 618345 h 1376383"/>
                <a:gd name="connsiteX40" fmla="*/ 1868773 w 3220522"/>
                <a:gd name="connsiteY40" fmla="*/ 605693 h 1376383"/>
                <a:gd name="connsiteX41" fmla="*/ 1958388 w 3220522"/>
                <a:gd name="connsiteY41" fmla="*/ 592514 h 1376383"/>
                <a:gd name="connsiteX42" fmla="*/ 2046422 w 3220522"/>
                <a:gd name="connsiteY42" fmla="*/ 577227 h 1376383"/>
                <a:gd name="connsiteX43" fmla="*/ 2133401 w 3220522"/>
                <a:gd name="connsiteY43" fmla="*/ 560885 h 1376383"/>
                <a:gd name="connsiteX44" fmla="*/ 2218799 w 3220522"/>
                <a:gd name="connsiteY44" fmla="*/ 543490 h 1376383"/>
                <a:gd name="connsiteX45" fmla="*/ 2539305 w 3220522"/>
                <a:gd name="connsiteY45" fmla="*/ 460200 h 1376383"/>
                <a:gd name="connsiteX46" fmla="*/ 2814476 w 3220522"/>
                <a:gd name="connsiteY46" fmla="*/ 357933 h 1376383"/>
                <a:gd name="connsiteX47" fmla="*/ 3026917 w 3220522"/>
                <a:gd name="connsiteY47" fmla="*/ 241961 h 1376383"/>
                <a:gd name="connsiteX48" fmla="*/ 3160813 w 3220522"/>
                <a:gd name="connsiteY48" fmla="*/ 125988 h 1376383"/>
                <a:gd name="connsiteX49" fmla="*/ 3181371 w 3220522"/>
                <a:gd name="connsiteY49" fmla="*/ 99631 h 1376383"/>
                <a:gd name="connsiteX50" fmla="*/ 3196659 w 3220522"/>
                <a:gd name="connsiteY50" fmla="*/ 75382 h 1376383"/>
                <a:gd name="connsiteX51" fmla="*/ 3214582 w 3220522"/>
                <a:gd name="connsiteY51" fmla="*/ 35319 h 1376383"/>
                <a:gd name="connsiteX52" fmla="*/ 3220380 w 3220522"/>
                <a:gd name="connsiteY52" fmla="*/ 0 h 137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20522" h="1376383">
                  <a:moveTo>
                    <a:pt x="3220380" y="0"/>
                  </a:moveTo>
                  <a:cubicBezTo>
                    <a:pt x="3220380" y="0"/>
                    <a:pt x="3219326" y="2636"/>
                    <a:pt x="3216163" y="7907"/>
                  </a:cubicBezTo>
                  <a:cubicBezTo>
                    <a:pt x="3213000" y="13179"/>
                    <a:pt x="3207729" y="20559"/>
                    <a:pt x="3199822" y="28993"/>
                  </a:cubicBezTo>
                  <a:cubicBezTo>
                    <a:pt x="3184007" y="46916"/>
                    <a:pt x="3157650" y="70638"/>
                    <a:pt x="3118114" y="95414"/>
                  </a:cubicBezTo>
                  <a:cubicBezTo>
                    <a:pt x="3078577" y="120190"/>
                    <a:pt x="3027444" y="146547"/>
                    <a:pt x="2964186" y="171323"/>
                  </a:cubicBezTo>
                  <a:cubicBezTo>
                    <a:pt x="2901456" y="196099"/>
                    <a:pt x="2827655" y="219821"/>
                    <a:pt x="2744893" y="241961"/>
                  </a:cubicBezTo>
                  <a:cubicBezTo>
                    <a:pt x="2662131" y="264101"/>
                    <a:pt x="2570934" y="284133"/>
                    <a:pt x="2472884" y="302583"/>
                  </a:cubicBezTo>
                  <a:cubicBezTo>
                    <a:pt x="2374835" y="321033"/>
                    <a:pt x="2270460" y="338429"/>
                    <a:pt x="2161340" y="353716"/>
                  </a:cubicBezTo>
                  <a:cubicBezTo>
                    <a:pt x="2134455" y="357933"/>
                    <a:pt x="2106517" y="360569"/>
                    <a:pt x="2078578" y="364786"/>
                  </a:cubicBezTo>
                  <a:cubicBezTo>
                    <a:pt x="2050639" y="368476"/>
                    <a:pt x="2023227" y="372694"/>
                    <a:pt x="1994761" y="375857"/>
                  </a:cubicBezTo>
                  <a:cubicBezTo>
                    <a:pt x="1938356" y="382709"/>
                    <a:pt x="1880897" y="389562"/>
                    <a:pt x="1822911" y="395888"/>
                  </a:cubicBezTo>
                  <a:cubicBezTo>
                    <a:pt x="1707466" y="408540"/>
                    <a:pt x="1588330" y="419610"/>
                    <a:pt x="1461287" y="437533"/>
                  </a:cubicBezTo>
                  <a:cubicBezTo>
                    <a:pt x="1337408" y="456510"/>
                    <a:pt x="1214582" y="479705"/>
                    <a:pt x="1095974" y="511334"/>
                  </a:cubicBezTo>
                  <a:cubicBezTo>
                    <a:pt x="1066453" y="518714"/>
                    <a:pt x="1036933" y="527148"/>
                    <a:pt x="1007940" y="535055"/>
                  </a:cubicBezTo>
                  <a:cubicBezTo>
                    <a:pt x="978947" y="544017"/>
                    <a:pt x="949954" y="552451"/>
                    <a:pt x="922015" y="561940"/>
                  </a:cubicBezTo>
                  <a:cubicBezTo>
                    <a:pt x="865610" y="580390"/>
                    <a:pt x="809732" y="600422"/>
                    <a:pt x="757018" y="622562"/>
                  </a:cubicBezTo>
                  <a:cubicBezTo>
                    <a:pt x="650534" y="665788"/>
                    <a:pt x="553011" y="715340"/>
                    <a:pt x="467086" y="769109"/>
                  </a:cubicBezTo>
                  <a:cubicBezTo>
                    <a:pt x="381161" y="822351"/>
                    <a:pt x="306833" y="879810"/>
                    <a:pt x="246211" y="937269"/>
                  </a:cubicBezTo>
                  <a:cubicBezTo>
                    <a:pt x="185589" y="994728"/>
                    <a:pt x="138146" y="1051660"/>
                    <a:pt x="102827" y="1104902"/>
                  </a:cubicBezTo>
                  <a:cubicBezTo>
                    <a:pt x="67508" y="1157617"/>
                    <a:pt x="43786" y="1206115"/>
                    <a:pt x="28499" y="1246705"/>
                  </a:cubicBezTo>
                  <a:cubicBezTo>
                    <a:pt x="13212" y="1287295"/>
                    <a:pt x="5832" y="1319979"/>
                    <a:pt x="2669" y="1342119"/>
                  </a:cubicBezTo>
                  <a:cubicBezTo>
                    <a:pt x="-494" y="1364259"/>
                    <a:pt x="33" y="1376383"/>
                    <a:pt x="33" y="1376383"/>
                  </a:cubicBezTo>
                  <a:cubicBezTo>
                    <a:pt x="33" y="1376383"/>
                    <a:pt x="5832" y="1365313"/>
                    <a:pt x="18483" y="1345809"/>
                  </a:cubicBezTo>
                  <a:cubicBezTo>
                    <a:pt x="31135" y="1326304"/>
                    <a:pt x="51693" y="1298365"/>
                    <a:pt x="80159" y="1265155"/>
                  </a:cubicBezTo>
                  <a:cubicBezTo>
                    <a:pt x="109153" y="1231945"/>
                    <a:pt x="146053" y="1192936"/>
                    <a:pt x="193496" y="1151818"/>
                  </a:cubicBezTo>
                  <a:cubicBezTo>
                    <a:pt x="240940" y="1110701"/>
                    <a:pt x="297344" y="1067475"/>
                    <a:pt x="363765" y="1025303"/>
                  </a:cubicBezTo>
                  <a:cubicBezTo>
                    <a:pt x="430186" y="983131"/>
                    <a:pt x="506095" y="941486"/>
                    <a:pt x="590439" y="903004"/>
                  </a:cubicBezTo>
                  <a:cubicBezTo>
                    <a:pt x="674782" y="864523"/>
                    <a:pt x="767560" y="828677"/>
                    <a:pt x="866137" y="797048"/>
                  </a:cubicBezTo>
                  <a:cubicBezTo>
                    <a:pt x="915689" y="781233"/>
                    <a:pt x="966822" y="765946"/>
                    <a:pt x="1019010" y="752240"/>
                  </a:cubicBezTo>
                  <a:cubicBezTo>
                    <a:pt x="1071198" y="738007"/>
                    <a:pt x="1124967" y="725356"/>
                    <a:pt x="1179263" y="713231"/>
                  </a:cubicBezTo>
                  <a:cubicBezTo>
                    <a:pt x="1206675" y="706905"/>
                    <a:pt x="1234086" y="701634"/>
                    <a:pt x="1262025" y="695835"/>
                  </a:cubicBezTo>
                  <a:cubicBezTo>
                    <a:pt x="1289964" y="690564"/>
                    <a:pt x="1317903" y="685292"/>
                    <a:pt x="1345842" y="680021"/>
                  </a:cubicBezTo>
                  <a:cubicBezTo>
                    <a:pt x="1401720" y="669478"/>
                    <a:pt x="1458652" y="660516"/>
                    <a:pt x="1516111" y="652082"/>
                  </a:cubicBezTo>
                  <a:lnTo>
                    <a:pt x="1558810" y="645756"/>
                  </a:lnTo>
                  <a:lnTo>
                    <a:pt x="1600982" y="639958"/>
                  </a:lnTo>
                  <a:lnTo>
                    <a:pt x="1622067" y="637322"/>
                  </a:lnTo>
                  <a:lnTo>
                    <a:pt x="1644208" y="634686"/>
                  </a:lnTo>
                  <a:lnTo>
                    <a:pt x="1689015" y="629415"/>
                  </a:lnTo>
                  <a:lnTo>
                    <a:pt x="1733296" y="624143"/>
                  </a:lnTo>
                  <a:lnTo>
                    <a:pt x="1778631" y="618345"/>
                  </a:lnTo>
                  <a:cubicBezTo>
                    <a:pt x="1808678" y="614127"/>
                    <a:pt x="1838725" y="610437"/>
                    <a:pt x="1868773" y="605693"/>
                  </a:cubicBezTo>
                  <a:cubicBezTo>
                    <a:pt x="1898820" y="601476"/>
                    <a:pt x="1928341" y="596732"/>
                    <a:pt x="1958388" y="592514"/>
                  </a:cubicBezTo>
                  <a:cubicBezTo>
                    <a:pt x="1987908" y="587243"/>
                    <a:pt x="2017428" y="582499"/>
                    <a:pt x="2046422" y="577227"/>
                  </a:cubicBezTo>
                  <a:cubicBezTo>
                    <a:pt x="2075415" y="572483"/>
                    <a:pt x="2104408" y="566684"/>
                    <a:pt x="2133401" y="560885"/>
                  </a:cubicBezTo>
                  <a:cubicBezTo>
                    <a:pt x="2162394" y="555614"/>
                    <a:pt x="2190333" y="549815"/>
                    <a:pt x="2218799" y="543490"/>
                  </a:cubicBezTo>
                  <a:cubicBezTo>
                    <a:pt x="2331609" y="519768"/>
                    <a:pt x="2439147" y="491302"/>
                    <a:pt x="2539305" y="460200"/>
                  </a:cubicBezTo>
                  <a:cubicBezTo>
                    <a:pt x="2639463" y="429098"/>
                    <a:pt x="2732241" y="394834"/>
                    <a:pt x="2814476" y="357933"/>
                  </a:cubicBezTo>
                  <a:cubicBezTo>
                    <a:pt x="2896711" y="321033"/>
                    <a:pt x="2968404" y="281497"/>
                    <a:pt x="3026917" y="241961"/>
                  </a:cubicBezTo>
                  <a:cubicBezTo>
                    <a:pt x="3085430" y="202425"/>
                    <a:pt x="3130765" y="162362"/>
                    <a:pt x="3160813" y="125988"/>
                  </a:cubicBezTo>
                  <a:cubicBezTo>
                    <a:pt x="3168720" y="117027"/>
                    <a:pt x="3175045" y="108065"/>
                    <a:pt x="3181371" y="99631"/>
                  </a:cubicBezTo>
                  <a:cubicBezTo>
                    <a:pt x="3187170" y="91197"/>
                    <a:pt x="3192442" y="83289"/>
                    <a:pt x="3196659" y="75382"/>
                  </a:cubicBezTo>
                  <a:cubicBezTo>
                    <a:pt x="3205620" y="60095"/>
                    <a:pt x="3210892" y="46389"/>
                    <a:pt x="3214582" y="35319"/>
                  </a:cubicBezTo>
                  <a:cubicBezTo>
                    <a:pt x="3221962" y="12124"/>
                    <a:pt x="3220380" y="0"/>
                    <a:pt x="3220380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958286" y="2400132"/>
              <a:ext cx="1874058" cy="684051"/>
            </a:xfrm>
            <a:custGeom>
              <a:avLst/>
              <a:gdLst>
                <a:gd name="connsiteX0" fmla="*/ 3172904 w 3172904"/>
                <a:gd name="connsiteY0" fmla="*/ 0 h 1158144"/>
                <a:gd name="connsiteX1" fmla="*/ 3164997 w 3172904"/>
                <a:gd name="connsiteY1" fmla="*/ 5271 h 1158144"/>
                <a:gd name="connsiteX2" fmla="*/ 3154981 w 3172904"/>
                <a:gd name="connsiteY2" fmla="*/ 11597 h 1158144"/>
                <a:gd name="connsiteX3" fmla="*/ 3140748 w 3172904"/>
                <a:gd name="connsiteY3" fmla="*/ 20032 h 1158144"/>
                <a:gd name="connsiteX4" fmla="*/ 3040590 w 3172904"/>
                <a:gd name="connsiteY4" fmla="*/ 62203 h 1158144"/>
                <a:gd name="connsiteX5" fmla="*/ 2870848 w 3172904"/>
                <a:gd name="connsiteY5" fmla="*/ 98577 h 1158144"/>
                <a:gd name="connsiteX6" fmla="*/ 2642066 w 3172904"/>
                <a:gd name="connsiteY6" fmla="*/ 124934 h 1158144"/>
                <a:gd name="connsiteX7" fmla="*/ 2367422 w 3172904"/>
                <a:gd name="connsiteY7" fmla="*/ 148656 h 1158144"/>
                <a:gd name="connsiteX8" fmla="*/ 2216657 w 3172904"/>
                <a:gd name="connsiteY8" fmla="*/ 161307 h 1158144"/>
                <a:gd name="connsiteX9" fmla="*/ 2059040 w 3172904"/>
                <a:gd name="connsiteY9" fmla="*/ 175013 h 1158144"/>
                <a:gd name="connsiteX10" fmla="*/ 1896152 w 3172904"/>
                <a:gd name="connsiteY10" fmla="*/ 189773 h 1158144"/>
                <a:gd name="connsiteX11" fmla="*/ 1729573 w 3172904"/>
                <a:gd name="connsiteY11" fmla="*/ 205588 h 1158144"/>
                <a:gd name="connsiteX12" fmla="*/ 1385345 w 3172904"/>
                <a:gd name="connsiteY12" fmla="*/ 245651 h 1158144"/>
                <a:gd name="connsiteX13" fmla="*/ 1210859 w 3172904"/>
                <a:gd name="connsiteY13" fmla="*/ 277807 h 1158144"/>
                <a:gd name="connsiteX14" fmla="*/ 1041117 w 3172904"/>
                <a:gd name="connsiteY14" fmla="*/ 320506 h 1158144"/>
                <a:gd name="connsiteX15" fmla="*/ 726410 w 3172904"/>
                <a:gd name="connsiteY15" fmla="*/ 435951 h 1158144"/>
                <a:gd name="connsiteX16" fmla="*/ 461782 w 3172904"/>
                <a:gd name="connsiteY16" fmla="*/ 584080 h 1158144"/>
                <a:gd name="connsiteX17" fmla="*/ 352662 w 3172904"/>
                <a:gd name="connsiteY17" fmla="*/ 665261 h 1158144"/>
                <a:gd name="connsiteX18" fmla="*/ 260411 w 3172904"/>
                <a:gd name="connsiteY18" fmla="*/ 747496 h 1158144"/>
                <a:gd name="connsiteX19" fmla="*/ 123880 w 3172904"/>
                <a:gd name="connsiteY19" fmla="*/ 905113 h 1158144"/>
                <a:gd name="connsiteX20" fmla="*/ 44280 w 3172904"/>
                <a:gd name="connsiteY20" fmla="*/ 1036900 h 1158144"/>
                <a:gd name="connsiteX21" fmla="*/ 8434 w 3172904"/>
                <a:gd name="connsiteY21" fmla="*/ 1125988 h 1158144"/>
                <a:gd name="connsiteX22" fmla="*/ 0 w 3172904"/>
                <a:gd name="connsiteY22" fmla="*/ 1158144 h 1158144"/>
                <a:gd name="connsiteX23" fmla="*/ 20032 w 3172904"/>
                <a:gd name="connsiteY23" fmla="*/ 1129678 h 1158144"/>
                <a:gd name="connsiteX24" fmla="*/ 83289 w 3172904"/>
                <a:gd name="connsiteY24" fmla="*/ 1053242 h 1158144"/>
                <a:gd name="connsiteX25" fmla="*/ 192936 w 3172904"/>
                <a:gd name="connsiteY25" fmla="*/ 943068 h 1158144"/>
                <a:gd name="connsiteX26" fmla="*/ 352135 w 3172904"/>
                <a:gd name="connsiteY26" fmla="*/ 814971 h 1158144"/>
                <a:gd name="connsiteX27" fmla="*/ 450712 w 3172904"/>
                <a:gd name="connsiteY27" fmla="*/ 749604 h 1158144"/>
                <a:gd name="connsiteX28" fmla="*/ 561413 w 3172904"/>
                <a:gd name="connsiteY28" fmla="*/ 685292 h 1158144"/>
                <a:gd name="connsiteX29" fmla="*/ 817079 w 3172904"/>
                <a:gd name="connsiteY29" fmla="*/ 568793 h 1158144"/>
                <a:gd name="connsiteX30" fmla="*/ 1109647 w 3172904"/>
                <a:gd name="connsiteY30" fmla="*/ 475487 h 1158144"/>
                <a:gd name="connsiteX31" fmla="*/ 1426990 w 3172904"/>
                <a:gd name="connsiteY31" fmla="*/ 410648 h 1158144"/>
                <a:gd name="connsiteX32" fmla="*/ 1507116 w 3172904"/>
                <a:gd name="connsiteY32" fmla="*/ 398524 h 1158144"/>
                <a:gd name="connsiteX33" fmla="*/ 1590933 w 3172904"/>
                <a:gd name="connsiteY33" fmla="*/ 387981 h 1158144"/>
                <a:gd name="connsiteX34" fmla="*/ 1759620 w 3172904"/>
                <a:gd name="connsiteY34" fmla="*/ 366368 h 1158144"/>
                <a:gd name="connsiteX35" fmla="*/ 1925145 w 3172904"/>
                <a:gd name="connsiteY35" fmla="*/ 344228 h 1158144"/>
                <a:gd name="connsiteX36" fmla="*/ 2086979 w 3172904"/>
                <a:gd name="connsiteY36" fmla="*/ 321033 h 1158144"/>
                <a:gd name="connsiteX37" fmla="*/ 2243015 w 3172904"/>
                <a:gd name="connsiteY37" fmla="*/ 297311 h 1158144"/>
                <a:gd name="connsiteX38" fmla="*/ 2392198 w 3172904"/>
                <a:gd name="connsiteY38" fmla="*/ 272535 h 1158144"/>
                <a:gd name="connsiteX39" fmla="*/ 2665261 w 3172904"/>
                <a:gd name="connsiteY39" fmla="*/ 219821 h 1158144"/>
                <a:gd name="connsiteX40" fmla="*/ 2893516 w 3172904"/>
                <a:gd name="connsiteY40" fmla="*/ 160253 h 1158144"/>
                <a:gd name="connsiteX41" fmla="*/ 3060094 w 3172904"/>
                <a:gd name="connsiteY41" fmla="*/ 91724 h 1158144"/>
                <a:gd name="connsiteX42" fmla="*/ 3148655 w 3172904"/>
                <a:gd name="connsiteY42" fmla="*/ 27412 h 1158144"/>
                <a:gd name="connsiteX43" fmla="*/ 3166578 w 3172904"/>
                <a:gd name="connsiteY43" fmla="*/ 7380 h 1158144"/>
                <a:gd name="connsiteX44" fmla="*/ 3172904 w 3172904"/>
                <a:gd name="connsiteY44" fmla="*/ 0 h 115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72904" h="1158144">
                  <a:moveTo>
                    <a:pt x="3172904" y="0"/>
                  </a:moveTo>
                  <a:cubicBezTo>
                    <a:pt x="3172904" y="0"/>
                    <a:pt x="3170268" y="1581"/>
                    <a:pt x="3164997" y="5271"/>
                  </a:cubicBezTo>
                  <a:cubicBezTo>
                    <a:pt x="3162361" y="6853"/>
                    <a:pt x="3159198" y="9489"/>
                    <a:pt x="3154981" y="11597"/>
                  </a:cubicBezTo>
                  <a:cubicBezTo>
                    <a:pt x="3150764" y="14233"/>
                    <a:pt x="3146019" y="16869"/>
                    <a:pt x="3140748" y="20032"/>
                  </a:cubicBezTo>
                  <a:cubicBezTo>
                    <a:pt x="3119662" y="32683"/>
                    <a:pt x="3085925" y="48498"/>
                    <a:pt x="3040590" y="62203"/>
                  </a:cubicBezTo>
                  <a:cubicBezTo>
                    <a:pt x="2995255" y="76436"/>
                    <a:pt x="2938323" y="88561"/>
                    <a:pt x="2870848" y="98577"/>
                  </a:cubicBezTo>
                  <a:cubicBezTo>
                    <a:pt x="2803901" y="108592"/>
                    <a:pt x="2726410" y="117027"/>
                    <a:pt x="2642066" y="124934"/>
                  </a:cubicBezTo>
                  <a:cubicBezTo>
                    <a:pt x="2557195" y="132841"/>
                    <a:pt x="2464944" y="140748"/>
                    <a:pt x="2367422" y="148656"/>
                  </a:cubicBezTo>
                  <a:cubicBezTo>
                    <a:pt x="2318397" y="152873"/>
                    <a:pt x="2268318" y="157090"/>
                    <a:pt x="2216657" y="161307"/>
                  </a:cubicBezTo>
                  <a:cubicBezTo>
                    <a:pt x="2165524" y="165524"/>
                    <a:pt x="2112809" y="170269"/>
                    <a:pt x="2059040" y="175013"/>
                  </a:cubicBezTo>
                  <a:cubicBezTo>
                    <a:pt x="2005798" y="179757"/>
                    <a:pt x="1950975" y="184502"/>
                    <a:pt x="1896152" y="189773"/>
                  </a:cubicBezTo>
                  <a:cubicBezTo>
                    <a:pt x="1841328" y="195045"/>
                    <a:pt x="1785450" y="199789"/>
                    <a:pt x="1729573" y="205588"/>
                  </a:cubicBezTo>
                  <a:cubicBezTo>
                    <a:pt x="1616763" y="217712"/>
                    <a:pt x="1506062" y="226674"/>
                    <a:pt x="1385345" y="245651"/>
                  </a:cubicBezTo>
                  <a:cubicBezTo>
                    <a:pt x="1326832" y="254085"/>
                    <a:pt x="1268845" y="265683"/>
                    <a:pt x="1210859" y="277807"/>
                  </a:cubicBezTo>
                  <a:cubicBezTo>
                    <a:pt x="1153400" y="289931"/>
                    <a:pt x="1096468" y="304164"/>
                    <a:pt x="1041117" y="320506"/>
                  </a:cubicBezTo>
                  <a:cubicBezTo>
                    <a:pt x="929889" y="352135"/>
                    <a:pt x="823932" y="391144"/>
                    <a:pt x="726410" y="435951"/>
                  </a:cubicBezTo>
                  <a:cubicBezTo>
                    <a:pt x="628888" y="480759"/>
                    <a:pt x="539800" y="530838"/>
                    <a:pt x="461782" y="584080"/>
                  </a:cubicBezTo>
                  <a:cubicBezTo>
                    <a:pt x="422773" y="610965"/>
                    <a:pt x="386400" y="637849"/>
                    <a:pt x="352662" y="665261"/>
                  </a:cubicBezTo>
                  <a:cubicBezTo>
                    <a:pt x="319452" y="692672"/>
                    <a:pt x="288350" y="720084"/>
                    <a:pt x="260411" y="747496"/>
                  </a:cubicBezTo>
                  <a:cubicBezTo>
                    <a:pt x="204533" y="802319"/>
                    <a:pt x="159199" y="856088"/>
                    <a:pt x="123880" y="905113"/>
                  </a:cubicBezTo>
                  <a:cubicBezTo>
                    <a:pt x="88561" y="954665"/>
                    <a:pt x="62731" y="999473"/>
                    <a:pt x="44280" y="1036900"/>
                  </a:cubicBezTo>
                  <a:cubicBezTo>
                    <a:pt x="25830" y="1074328"/>
                    <a:pt x="15287" y="1104902"/>
                    <a:pt x="8434" y="1125988"/>
                  </a:cubicBezTo>
                  <a:cubicBezTo>
                    <a:pt x="1581" y="1146547"/>
                    <a:pt x="0" y="1158144"/>
                    <a:pt x="0" y="1158144"/>
                  </a:cubicBezTo>
                  <a:cubicBezTo>
                    <a:pt x="0" y="1158144"/>
                    <a:pt x="6326" y="1148128"/>
                    <a:pt x="20032" y="1129678"/>
                  </a:cubicBezTo>
                  <a:cubicBezTo>
                    <a:pt x="33210" y="1111228"/>
                    <a:pt x="54823" y="1085398"/>
                    <a:pt x="83289" y="1053242"/>
                  </a:cubicBezTo>
                  <a:cubicBezTo>
                    <a:pt x="111755" y="1021086"/>
                    <a:pt x="148129" y="983658"/>
                    <a:pt x="192936" y="943068"/>
                  </a:cubicBezTo>
                  <a:cubicBezTo>
                    <a:pt x="237744" y="902477"/>
                    <a:pt x="290459" y="858724"/>
                    <a:pt x="352135" y="814971"/>
                  </a:cubicBezTo>
                  <a:cubicBezTo>
                    <a:pt x="382709" y="792831"/>
                    <a:pt x="415393" y="770690"/>
                    <a:pt x="450712" y="749604"/>
                  </a:cubicBezTo>
                  <a:cubicBezTo>
                    <a:pt x="485503" y="727991"/>
                    <a:pt x="522404" y="706378"/>
                    <a:pt x="561413" y="685292"/>
                  </a:cubicBezTo>
                  <a:cubicBezTo>
                    <a:pt x="639431" y="643648"/>
                    <a:pt x="724829" y="604112"/>
                    <a:pt x="817079" y="568793"/>
                  </a:cubicBezTo>
                  <a:cubicBezTo>
                    <a:pt x="908803" y="532947"/>
                    <a:pt x="1007907" y="502372"/>
                    <a:pt x="1109647" y="475487"/>
                  </a:cubicBezTo>
                  <a:cubicBezTo>
                    <a:pt x="1212441" y="449130"/>
                    <a:pt x="1318397" y="426990"/>
                    <a:pt x="1426990" y="410648"/>
                  </a:cubicBezTo>
                  <a:cubicBezTo>
                    <a:pt x="1454402" y="405904"/>
                    <a:pt x="1479705" y="402741"/>
                    <a:pt x="1507116" y="398524"/>
                  </a:cubicBezTo>
                  <a:cubicBezTo>
                    <a:pt x="1535055" y="394834"/>
                    <a:pt x="1562994" y="391671"/>
                    <a:pt x="1590933" y="387981"/>
                  </a:cubicBezTo>
                  <a:cubicBezTo>
                    <a:pt x="1647338" y="380601"/>
                    <a:pt x="1703742" y="373748"/>
                    <a:pt x="1759620" y="366368"/>
                  </a:cubicBezTo>
                  <a:cubicBezTo>
                    <a:pt x="1815498" y="359515"/>
                    <a:pt x="1870848" y="351608"/>
                    <a:pt x="1925145" y="344228"/>
                  </a:cubicBezTo>
                  <a:cubicBezTo>
                    <a:pt x="1979968" y="336848"/>
                    <a:pt x="2033737" y="328940"/>
                    <a:pt x="2086979" y="321033"/>
                  </a:cubicBezTo>
                  <a:cubicBezTo>
                    <a:pt x="2140221" y="313126"/>
                    <a:pt x="2192409" y="305746"/>
                    <a:pt x="2243015" y="297311"/>
                  </a:cubicBezTo>
                  <a:cubicBezTo>
                    <a:pt x="2294148" y="288877"/>
                    <a:pt x="2343700" y="280970"/>
                    <a:pt x="2392198" y="272535"/>
                  </a:cubicBezTo>
                  <a:cubicBezTo>
                    <a:pt x="2489193" y="255667"/>
                    <a:pt x="2580917" y="238271"/>
                    <a:pt x="2665261" y="219821"/>
                  </a:cubicBezTo>
                  <a:cubicBezTo>
                    <a:pt x="2749604" y="201371"/>
                    <a:pt x="2826568" y="181866"/>
                    <a:pt x="2893516" y="160253"/>
                  </a:cubicBezTo>
                  <a:cubicBezTo>
                    <a:pt x="2960464" y="138640"/>
                    <a:pt x="3017395" y="115973"/>
                    <a:pt x="3060094" y="91724"/>
                  </a:cubicBezTo>
                  <a:cubicBezTo>
                    <a:pt x="3103321" y="68529"/>
                    <a:pt x="3131259" y="43753"/>
                    <a:pt x="3148655" y="27412"/>
                  </a:cubicBezTo>
                  <a:cubicBezTo>
                    <a:pt x="3157617" y="18977"/>
                    <a:pt x="3162888" y="12124"/>
                    <a:pt x="3166578" y="7380"/>
                  </a:cubicBezTo>
                  <a:cubicBezTo>
                    <a:pt x="3171323" y="2109"/>
                    <a:pt x="3172904" y="0"/>
                    <a:pt x="3172904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940227" y="2563594"/>
              <a:ext cx="1851017" cy="685296"/>
            </a:xfrm>
            <a:custGeom>
              <a:avLst/>
              <a:gdLst>
                <a:gd name="connsiteX0" fmla="*/ 3133895 w 3133894"/>
                <a:gd name="connsiteY0" fmla="*/ 0 h 1160252"/>
                <a:gd name="connsiteX1" fmla="*/ 1953611 w 3133894"/>
                <a:gd name="connsiteY1" fmla="*/ 474960 h 1160252"/>
                <a:gd name="connsiteX2" fmla="*/ 0 w 3133894"/>
                <a:gd name="connsiteY2" fmla="*/ 1160253 h 1160252"/>
                <a:gd name="connsiteX3" fmla="*/ 1604111 w 3133894"/>
                <a:gd name="connsiteY3" fmla="*/ 637849 h 1160252"/>
                <a:gd name="connsiteX4" fmla="*/ 3133895 w 3133894"/>
                <a:gd name="connsiteY4" fmla="*/ 0 h 11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894" h="1160252">
                  <a:moveTo>
                    <a:pt x="3133895" y="0"/>
                  </a:moveTo>
                  <a:cubicBezTo>
                    <a:pt x="3133895" y="0"/>
                    <a:pt x="2848181" y="359515"/>
                    <a:pt x="1953611" y="474960"/>
                  </a:cubicBezTo>
                  <a:cubicBezTo>
                    <a:pt x="1215076" y="569847"/>
                    <a:pt x="394307" y="681075"/>
                    <a:pt x="0" y="1160253"/>
                  </a:cubicBezTo>
                  <a:cubicBezTo>
                    <a:pt x="0" y="1160253"/>
                    <a:pt x="323142" y="767000"/>
                    <a:pt x="1604111" y="637849"/>
                  </a:cubicBezTo>
                  <a:cubicBezTo>
                    <a:pt x="2956774" y="501318"/>
                    <a:pt x="3133895" y="0"/>
                    <a:pt x="3133895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2882648" y="2325406"/>
              <a:ext cx="131987" cy="118004"/>
            </a:xfrm>
            <a:custGeom>
              <a:avLst/>
              <a:gdLst>
                <a:gd name="connsiteX0" fmla="*/ 196626 w 283605"/>
                <a:gd name="connsiteY0" fmla="*/ 253558 h 253558"/>
                <a:gd name="connsiteX1" fmla="*/ 118081 w 283605"/>
                <a:gd name="connsiteY1" fmla="*/ 195572 h 253558"/>
                <a:gd name="connsiteX2" fmla="*/ 21613 w 283605"/>
                <a:gd name="connsiteY2" fmla="*/ 218766 h 253558"/>
                <a:gd name="connsiteX3" fmla="*/ 57459 w 283605"/>
                <a:gd name="connsiteY3" fmla="*/ 136531 h 253558"/>
                <a:gd name="connsiteX4" fmla="*/ 0 w 283605"/>
                <a:gd name="connsiteY4" fmla="*/ 62203 h 253558"/>
                <a:gd name="connsiteX5" fmla="*/ 100685 w 283605"/>
                <a:gd name="connsiteY5" fmla="*/ 69056 h 253558"/>
                <a:gd name="connsiteX6" fmla="*/ 161835 w 283605"/>
                <a:gd name="connsiteY6" fmla="*/ 0 h 253558"/>
                <a:gd name="connsiteX7" fmla="*/ 188192 w 283605"/>
                <a:gd name="connsiteY7" fmla="*/ 86452 h 253558"/>
                <a:gd name="connsiteX8" fmla="*/ 283606 w 283605"/>
                <a:gd name="connsiteY8" fmla="*/ 118608 h 253558"/>
                <a:gd name="connsiteX9" fmla="*/ 199262 w 283605"/>
                <a:gd name="connsiteY9" fmla="*/ 164997 h 25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605" h="253558">
                  <a:moveTo>
                    <a:pt x="196626" y="253558"/>
                  </a:moveTo>
                  <a:lnTo>
                    <a:pt x="118081" y="195572"/>
                  </a:lnTo>
                  <a:lnTo>
                    <a:pt x="21613" y="218766"/>
                  </a:lnTo>
                  <a:lnTo>
                    <a:pt x="57459" y="136531"/>
                  </a:lnTo>
                  <a:lnTo>
                    <a:pt x="0" y="62203"/>
                  </a:lnTo>
                  <a:lnTo>
                    <a:pt x="100685" y="69056"/>
                  </a:lnTo>
                  <a:lnTo>
                    <a:pt x="161835" y="0"/>
                  </a:lnTo>
                  <a:lnTo>
                    <a:pt x="188192" y="86452"/>
                  </a:lnTo>
                  <a:lnTo>
                    <a:pt x="283606" y="118608"/>
                  </a:lnTo>
                  <a:lnTo>
                    <a:pt x="199262" y="164997"/>
                  </a:ln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380" name="图形 612"/>
            <p:cNvGrpSpPr/>
            <p:nvPr/>
          </p:nvGrpSpPr>
          <p:grpSpPr>
            <a:xfrm>
              <a:off x="2755647" y="2484461"/>
              <a:ext cx="210044" cy="107765"/>
              <a:chOff x="5935287" y="2261850"/>
              <a:chExt cx="355618" cy="182453"/>
            </a:xfrm>
            <a:grpFill/>
          </p:grpSpPr>
          <p:sp>
            <p:nvSpPr>
              <p:cNvPr id="383" name="任意多边形: 形状 382"/>
              <p:cNvSpPr/>
              <p:nvPr/>
            </p:nvSpPr>
            <p:spPr>
              <a:xfrm>
                <a:off x="5935287" y="2313592"/>
                <a:ext cx="149447" cy="130711"/>
              </a:xfrm>
              <a:custGeom>
                <a:avLst/>
                <a:gdLst>
                  <a:gd name="connsiteX0" fmla="*/ 98049 w 176594"/>
                  <a:gd name="connsiteY0" fmla="*/ 154454 h 154454"/>
                  <a:gd name="connsiteX1" fmla="*/ 62203 w 176594"/>
                  <a:gd name="connsiteY1" fmla="*/ 108593 h 154454"/>
                  <a:gd name="connsiteX2" fmla="*/ 0 w 176594"/>
                  <a:gd name="connsiteY2" fmla="*/ 107011 h 154454"/>
                  <a:gd name="connsiteX3" fmla="*/ 37427 w 176594"/>
                  <a:gd name="connsiteY3" fmla="*/ 64312 h 154454"/>
                  <a:gd name="connsiteX4" fmla="*/ 17923 w 176594"/>
                  <a:gd name="connsiteY4" fmla="*/ 11597 h 154454"/>
                  <a:gd name="connsiteX5" fmla="*/ 76963 w 176594"/>
                  <a:gd name="connsiteY5" fmla="*/ 31102 h 154454"/>
                  <a:gd name="connsiteX6" fmla="*/ 127043 w 176594"/>
                  <a:gd name="connsiteY6" fmla="*/ 0 h 154454"/>
                  <a:gd name="connsiteX7" fmla="*/ 125988 w 176594"/>
                  <a:gd name="connsiteY7" fmla="*/ 54823 h 154454"/>
                  <a:gd name="connsiteX8" fmla="*/ 176595 w 176594"/>
                  <a:gd name="connsiteY8" fmla="*/ 88561 h 154454"/>
                  <a:gd name="connsiteX9" fmla="*/ 117027 w 176594"/>
                  <a:gd name="connsiteY9" fmla="*/ 102794 h 15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594" h="154454">
                    <a:moveTo>
                      <a:pt x="98049" y="154454"/>
                    </a:moveTo>
                    <a:lnTo>
                      <a:pt x="62203" y="108593"/>
                    </a:lnTo>
                    <a:lnTo>
                      <a:pt x="0" y="107011"/>
                    </a:lnTo>
                    <a:lnTo>
                      <a:pt x="37427" y="64312"/>
                    </a:lnTo>
                    <a:lnTo>
                      <a:pt x="17923" y="11597"/>
                    </a:lnTo>
                    <a:lnTo>
                      <a:pt x="76963" y="31102"/>
                    </a:lnTo>
                    <a:lnTo>
                      <a:pt x="127043" y="0"/>
                    </a:lnTo>
                    <a:lnTo>
                      <a:pt x="125988" y="54823"/>
                    </a:lnTo>
                    <a:lnTo>
                      <a:pt x="176595" y="88561"/>
                    </a:lnTo>
                    <a:lnTo>
                      <a:pt x="117027" y="102794"/>
                    </a:lnTo>
                    <a:close/>
                  </a:path>
                </a:pathLst>
              </a:custGeom>
              <a:grpFill/>
              <a:ln w="5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84" name="任意多边形: 形状 383"/>
              <p:cNvSpPr/>
              <p:nvPr/>
            </p:nvSpPr>
            <p:spPr>
              <a:xfrm>
                <a:off x="6167843" y="2261850"/>
                <a:ext cx="123062" cy="107801"/>
              </a:xfrm>
              <a:custGeom>
                <a:avLst/>
                <a:gdLst>
                  <a:gd name="connsiteX0" fmla="*/ 72746 w 131787"/>
                  <a:gd name="connsiteY0" fmla="*/ 115445 h 115445"/>
                  <a:gd name="connsiteX1" fmla="*/ 46389 w 131787"/>
                  <a:gd name="connsiteY1" fmla="*/ 81181 h 115445"/>
                  <a:gd name="connsiteX2" fmla="*/ 0 w 131787"/>
                  <a:gd name="connsiteY2" fmla="*/ 80126 h 115445"/>
                  <a:gd name="connsiteX3" fmla="*/ 27939 w 131787"/>
                  <a:gd name="connsiteY3" fmla="*/ 47970 h 115445"/>
                  <a:gd name="connsiteX4" fmla="*/ 13179 w 131787"/>
                  <a:gd name="connsiteY4" fmla="*/ 8434 h 115445"/>
                  <a:gd name="connsiteX5" fmla="*/ 57459 w 131787"/>
                  <a:gd name="connsiteY5" fmla="*/ 23194 h 115445"/>
                  <a:gd name="connsiteX6" fmla="*/ 94887 w 131787"/>
                  <a:gd name="connsiteY6" fmla="*/ 0 h 115445"/>
                  <a:gd name="connsiteX7" fmla="*/ 93832 w 131787"/>
                  <a:gd name="connsiteY7" fmla="*/ 41118 h 115445"/>
                  <a:gd name="connsiteX8" fmla="*/ 131787 w 131787"/>
                  <a:gd name="connsiteY8" fmla="*/ 65893 h 115445"/>
                  <a:gd name="connsiteX9" fmla="*/ 86979 w 131787"/>
                  <a:gd name="connsiteY9" fmla="*/ 76436 h 11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787" h="115445">
                    <a:moveTo>
                      <a:pt x="72746" y="115445"/>
                    </a:moveTo>
                    <a:lnTo>
                      <a:pt x="46389" y="81181"/>
                    </a:lnTo>
                    <a:lnTo>
                      <a:pt x="0" y="80126"/>
                    </a:lnTo>
                    <a:lnTo>
                      <a:pt x="27939" y="47970"/>
                    </a:lnTo>
                    <a:lnTo>
                      <a:pt x="13179" y="8434"/>
                    </a:lnTo>
                    <a:lnTo>
                      <a:pt x="57459" y="23194"/>
                    </a:lnTo>
                    <a:lnTo>
                      <a:pt x="94887" y="0"/>
                    </a:lnTo>
                    <a:lnTo>
                      <a:pt x="93832" y="41118"/>
                    </a:lnTo>
                    <a:lnTo>
                      <a:pt x="131787" y="65893"/>
                    </a:lnTo>
                    <a:lnTo>
                      <a:pt x="86979" y="76436"/>
                    </a:lnTo>
                    <a:close/>
                  </a:path>
                </a:pathLst>
              </a:custGeom>
              <a:grpFill/>
              <a:ln w="5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sp>
          <p:nvSpPr>
            <p:cNvPr id="381" name="任意多边形: 形状 380"/>
            <p:cNvSpPr/>
            <p:nvPr/>
          </p:nvSpPr>
          <p:spPr>
            <a:xfrm>
              <a:off x="2398001" y="2485755"/>
              <a:ext cx="68498" cy="58846"/>
            </a:xfrm>
            <a:custGeom>
              <a:avLst/>
              <a:gdLst>
                <a:gd name="connsiteX0" fmla="*/ 101212 w 115972"/>
                <a:gd name="connsiteY0" fmla="*/ 94887 h 99630"/>
                <a:gd name="connsiteX1" fmla="*/ 63258 w 115972"/>
                <a:gd name="connsiteY1" fmla="*/ 80654 h 99630"/>
                <a:gd name="connsiteX2" fmla="*/ 30047 w 115972"/>
                <a:gd name="connsiteY2" fmla="*/ 99631 h 99630"/>
                <a:gd name="connsiteX3" fmla="*/ 32156 w 115972"/>
                <a:gd name="connsiteY3" fmla="*/ 64312 h 99630"/>
                <a:gd name="connsiteX4" fmla="*/ 0 w 115972"/>
                <a:gd name="connsiteY4" fmla="*/ 41118 h 99630"/>
                <a:gd name="connsiteX5" fmla="*/ 39536 w 115972"/>
                <a:gd name="connsiteY5" fmla="*/ 33210 h 99630"/>
                <a:gd name="connsiteX6" fmla="*/ 53242 w 115972"/>
                <a:gd name="connsiteY6" fmla="*/ 0 h 99630"/>
                <a:gd name="connsiteX7" fmla="*/ 75382 w 115972"/>
                <a:gd name="connsiteY7" fmla="*/ 30575 h 99630"/>
                <a:gd name="connsiteX8" fmla="*/ 115973 w 115972"/>
                <a:gd name="connsiteY8" fmla="*/ 33210 h 99630"/>
                <a:gd name="connsiteX9" fmla="*/ 90142 w 115972"/>
                <a:gd name="connsiteY9" fmla="*/ 60095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972" h="99630">
                  <a:moveTo>
                    <a:pt x="101212" y="94887"/>
                  </a:moveTo>
                  <a:lnTo>
                    <a:pt x="63258" y="80654"/>
                  </a:lnTo>
                  <a:lnTo>
                    <a:pt x="30047" y="99631"/>
                  </a:lnTo>
                  <a:lnTo>
                    <a:pt x="32156" y="64312"/>
                  </a:lnTo>
                  <a:lnTo>
                    <a:pt x="0" y="41118"/>
                  </a:lnTo>
                  <a:lnTo>
                    <a:pt x="39536" y="33210"/>
                  </a:lnTo>
                  <a:lnTo>
                    <a:pt x="53242" y="0"/>
                  </a:lnTo>
                  <a:lnTo>
                    <a:pt x="75382" y="30575"/>
                  </a:lnTo>
                  <a:lnTo>
                    <a:pt x="115973" y="33210"/>
                  </a:lnTo>
                  <a:lnTo>
                    <a:pt x="90142" y="60095"/>
                  </a:ln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2332927" y="2606561"/>
              <a:ext cx="103059" cy="89670"/>
            </a:xfrm>
            <a:custGeom>
              <a:avLst/>
              <a:gdLst>
                <a:gd name="connsiteX0" fmla="*/ 81708 w 174486"/>
                <a:gd name="connsiteY0" fmla="*/ 151819 h 151818"/>
                <a:gd name="connsiteX1" fmla="*/ 59568 w 174486"/>
                <a:gd name="connsiteY1" fmla="*/ 100685 h 151818"/>
                <a:gd name="connsiteX2" fmla="*/ 0 w 174486"/>
                <a:gd name="connsiteY2" fmla="*/ 86979 h 151818"/>
                <a:gd name="connsiteX3" fmla="*/ 47443 w 174486"/>
                <a:gd name="connsiteY3" fmla="*/ 53769 h 151818"/>
                <a:gd name="connsiteX4" fmla="*/ 42172 w 174486"/>
                <a:gd name="connsiteY4" fmla="*/ 0 h 151818"/>
                <a:gd name="connsiteX5" fmla="*/ 93832 w 174486"/>
                <a:gd name="connsiteY5" fmla="*/ 30575 h 151818"/>
                <a:gd name="connsiteX6" fmla="*/ 150237 w 174486"/>
                <a:gd name="connsiteY6" fmla="*/ 11597 h 151818"/>
                <a:gd name="connsiteX7" fmla="*/ 134423 w 174486"/>
                <a:gd name="connsiteY7" fmla="*/ 63258 h 151818"/>
                <a:gd name="connsiteX8" fmla="*/ 174486 w 174486"/>
                <a:gd name="connsiteY8" fmla="*/ 104902 h 151818"/>
                <a:gd name="connsiteX9" fmla="*/ 113337 w 174486"/>
                <a:gd name="connsiteY9" fmla="*/ 106484 h 1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486" h="151818">
                  <a:moveTo>
                    <a:pt x="81708" y="151819"/>
                  </a:moveTo>
                  <a:lnTo>
                    <a:pt x="59568" y="100685"/>
                  </a:lnTo>
                  <a:lnTo>
                    <a:pt x="0" y="86979"/>
                  </a:lnTo>
                  <a:lnTo>
                    <a:pt x="47443" y="53769"/>
                  </a:lnTo>
                  <a:lnTo>
                    <a:pt x="42172" y="0"/>
                  </a:lnTo>
                  <a:lnTo>
                    <a:pt x="93832" y="30575"/>
                  </a:lnTo>
                  <a:lnTo>
                    <a:pt x="150237" y="11597"/>
                  </a:lnTo>
                  <a:lnTo>
                    <a:pt x="134423" y="63258"/>
                  </a:lnTo>
                  <a:lnTo>
                    <a:pt x="174486" y="104902"/>
                  </a:lnTo>
                  <a:lnTo>
                    <a:pt x="113337" y="106484"/>
                  </a:ln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385" name="组合 384"/>
          <p:cNvGrpSpPr/>
          <p:nvPr/>
        </p:nvGrpSpPr>
        <p:grpSpPr>
          <a:xfrm>
            <a:off x="4954150" y="1780501"/>
            <a:ext cx="625299" cy="588511"/>
            <a:chOff x="917387" y="2325406"/>
            <a:chExt cx="2097248" cy="944656"/>
          </a:xfr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16200000" scaled="0"/>
          </a:gradFill>
        </p:grpSpPr>
        <p:sp>
          <p:nvSpPr>
            <p:cNvPr id="386" name="任意多边形: 形状 385"/>
            <p:cNvSpPr/>
            <p:nvPr/>
          </p:nvSpPr>
          <p:spPr>
            <a:xfrm>
              <a:off x="938028" y="2443410"/>
              <a:ext cx="1902184" cy="812952"/>
            </a:xfrm>
            <a:custGeom>
              <a:avLst/>
              <a:gdLst>
                <a:gd name="connsiteX0" fmla="*/ 3220380 w 3220522"/>
                <a:gd name="connsiteY0" fmla="*/ 0 h 1376383"/>
                <a:gd name="connsiteX1" fmla="*/ 3216163 w 3220522"/>
                <a:gd name="connsiteY1" fmla="*/ 7907 h 1376383"/>
                <a:gd name="connsiteX2" fmla="*/ 3199822 w 3220522"/>
                <a:gd name="connsiteY2" fmla="*/ 28993 h 1376383"/>
                <a:gd name="connsiteX3" fmla="*/ 3118641 w 3220522"/>
                <a:gd name="connsiteY3" fmla="*/ 95414 h 1376383"/>
                <a:gd name="connsiteX4" fmla="*/ 2964714 w 3220522"/>
                <a:gd name="connsiteY4" fmla="*/ 171323 h 1376383"/>
                <a:gd name="connsiteX5" fmla="*/ 2745420 w 3220522"/>
                <a:gd name="connsiteY5" fmla="*/ 241961 h 1376383"/>
                <a:gd name="connsiteX6" fmla="*/ 2473412 w 3220522"/>
                <a:gd name="connsiteY6" fmla="*/ 302583 h 1376383"/>
                <a:gd name="connsiteX7" fmla="*/ 2161867 w 3220522"/>
                <a:gd name="connsiteY7" fmla="*/ 353716 h 1376383"/>
                <a:gd name="connsiteX8" fmla="*/ 2079105 w 3220522"/>
                <a:gd name="connsiteY8" fmla="*/ 364786 h 1376383"/>
                <a:gd name="connsiteX9" fmla="*/ 1995288 w 3220522"/>
                <a:gd name="connsiteY9" fmla="*/ 375856 h 1376383"/>
                <a:gd name="connsiteX10" fmla="*/ 1823438 w 3220522"/>
                <a:gd name="connsiteY10" fmla="*/ 395888 h 1376383"/>
                <a:gd name="connsiteX11" fmla="*/ 1461815 w 3220522"/>
                <a:gd name="connsiteY11" fmla="*/ 437533 h 1376383"/>
                <a:gd name="connsiteX12" fmla="*/ 1096501 w 3220522"/>
                <a:gd name="connsiteY12" fmla="*/ 511334 h 1376383"/>
                <a:gd name="connsiteX13" fmla="*/ 1008467 w 3220522"/>
                <a:gd name="connsiteY13" fmla="*/ 535582 h 1376383"/>
                <a:gd name="connsiteX14" fmla="*/ 922542 w 3220522"/>
                <a:gd name="connsiteY14" fmla="*/ 562467 h 1376383"/>
                <a:gd name="connsiteX15" fmla="*/ 757545 w 3220522"/>
                <a:gd name="connsiteY15" fmla="*/ 623089 h 1376383"/>
                <a:gd name="connsiteX16" fmla="*/ 467613 w 3220522"/>
                <a:gd name="connsiteY16" fmla="*/ 769636 h 1376383"/>
                <a:gd name="connsiteX17" fmla="*/ 246738 w 3220522"/>
                <a:gd name="connsiteY17" fmla="*/ 937796 h 1376383"/>
                <a:gd name="connsiteX18" fmla="*/ 102827 w 3220522"/>
                <a:gd name="connsiteY18" fmla="*/ 1104902 h 1376383"/>
                <a:gd name="connsiteX19" fmla="*/ 28499 w 3220522"/>
                <a:gd name="connsiteY19" fmla="*/ 1246705 h 1376383"/>
                <a:gd name="connsiteX20" fmla="*/ 2669 w 3220522"/>
                <a:gd name="connsiteY20" fmla="*/ 1342119 h 1376383"/>
                <a:gd name="connsiteX21" fmla="*/ 33 w 3220522"/>
                <a:gd name="connsiteY21" fmla="*/ 1376383 h 1376383"/>
                <a:gd name="connsiteX22" fmla="*/ 18483 w 3220522"/>
                <a:gd name="connsiteY22" fmla="*/ 1345809 h 1376383"/>
                <a:gd name="connsiteX23" fmla="*/ 80159 w 3220522"/>
                <a:gd name="connsiteY23" fmla="*/ 1265155 h 1376383"/>
                <a:gd name="connsiteX24" fmla="*/ 193496 w 3220522"/>
                <a:gd name="connsiteY24" fmla="*/ 1151818 h 1376383"/>
                <a:gd name="connsiteX25" fmla="*/ 363765 w 3220522"/>
                <a:gd name="connsiteY25" fmla="*/ 1025303 h 1376383"/>
                <a:gd name="connsiteX26" fmla="*/ 590439 w 3220522"/>
                <a:gd name="connsiteY26" fmla="*/ 903005 h 1376383"/>
                <a:gd name="connsiteX27" fmla="*/ 866137 w 3220522"/>
                <a:gd name="connsiteY27" fmla="*/ 797048 h 1376383"/>
                <a:gd name="connsiteX28" fmla="*/ 1019010 w 3220522"/>
                <a:gd name="connsiteY28" fmla="*/ 752240 h 1376383"/>
                <a:gd name="connsiteX29" fmla="*/ 1179263 w 3220522"/>
                <a:gd name="connsiteY29" fmla="*/ 713231 h 1376383"/>
                <a:gd name="connsiteX30" fmla="*/ 1262025 w 3220522"/>
                <a:gd name="connsiteY30" fmla="*/ 695835 h 1376383"/>
                <a:gd name="connsiteX31" fmla="*/ 1345842 w 3220522"/>
                <a:gd name="connsiteY31" fmla="*/ 680021 h 1376383"/>
                <a:gd name="connsiteX32" fmla="*/ 1516111 w 3220522"/>
                <a:gd name="connsiteY32" fmla="*/ 652082 h 1376383"/>
                <a:gd name="connsiteX33" fmla="*/ 1558810 w 3220522"/>
                <a:gd name="connsiteY33" fmla="*/ 645756 h 1376383"/>
                <a:gd name="connsiteX34" fmla="*/ 1600982 w 3220522"/>
                <a:gd name="connsiteY34" fmla="*/ 639958 h 1376383"/>
                <a:gd name="connsiteX35" fmla="*/ 1622067 w 3220522"/>
                <a:gd name="connsiteY35" fmla="*/ 636795 h 1376383"/>
                <a:gd name="connsiteX36" fmla="*/ 1644208 w 3220522"/>
                <a:gd name="connsiteY36" fmla="*/ 634159 h 1376383"/>
                <a:gd name="connsiteX37" fmla="*/ 1689015 w 3220522"/>
                <a:gd name="connsiteY37" fmla="*/ 628888 h 1376383"/>
                <a:gd name="connsiteX38" fmla="*/ 1733296 w 3220522"/>
                <a:gd name="connsiteY38" fmla="*/ 623616 h 1376383"/>
                <a:gd name="connsiteX39" fmla="*/ 1778631 w 3220522"/>
                <a:gd name="connsiteY39" fmla="*/ 617817 h 1376383"/>
                <a:gd name="connsiteX40" fmla="*/ 1868773 w 3220522"/>
                <a:gd name="connsiteY40" fmla="*/ 605166 h 1376383"/>
                <a:gd name="connsiteX41" fmla="*/ 1958388 w 3220522"/>
                <a:gd name="connsiteY41" fmla="*/ 591987 h 1376383"/>
                <a:gd name="connsiteX42" fmla="*/ 2046422 w 3220522"/>
                <a:gd name="connsiteY42" fmla="*/ 576700 h 1376383"/>
                <a:gd name="connsiteX43" fmla="*/ 2133401 w 3220522"/>
                <a:gd name="connsiteY43" fmla="*/ 560358 h 1376383"/>
                <a:gd name="connsiteX44" fmla="*/ 2218799 w 3220522"/>
                <a:gd name="connsiteY44" fmla="*/ 542962 h 1376383"/>
                <a:gd name="connsiteX45" fmla="*/ 2539305 w 3220522"/>
                <a:gd name="connsiteY45" fmla="*/ 459673 h 1376383"/>
                <a:gd name="connsiteX46" fmla="*/ 2814476 w 3220522"/>
                <a:gd name="connsiteY46" fmla="*/ 357406 h 1376383"/>
                <a:gd name="connsiteX47" fmla="*/ 3026917 w 3220522"/>
                <a:gd name="connsiteY47" fmla="*/ 241434 h 1376383"/>
                <a:gd name="connsiteX48" fmla="*/ 3160813 w 3220522"/>
                <a:gd name="connsiteY48" fmla="*/ 125461 h 1376383"/>
                <a:gd name="connsiteX49" fmla="*/ 3181371 w 3220522"/>
                <a:gd name="connsiteY49" fmla="*/ 99104 h 1376383"/>
                <a:gd name="connsiteX50" fmla="*/ 3196659 w 3220522"/>
                <a:gd name="connsiteY50" fmla="*/ 74855 h 1376383"/>
                <a:gd name="connsiteX51" fmla="*/ 3214582 w 3220522"/>
                <a:gd name="connsiteY51" fmla="*/ 34792 h 1376383"/>
                <a:gd name="connsiteX52" fmla="*/ 3220380 w 3220522"/>
                <a:gd name="connsiteY52" fmla="*/ 0 h 137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20522" h="1376383">
                  <a:moveTo>
                    <a:pt x="3220380" y="0"/>
                  </a:moveTo>
                  <a:cubicBezTo>
                    <a:pt x="3220380" y="0"/>
                    <a:pt x="3219326" y="2636"/>
                    <a:pt x="3216163" y="7907"/>
                  </a:cubicBezTo>
                  <a:cubicBezTo>
                    <a:pt x="3213000" y="13179"/>
                    <a:pt x="3207729" y="20559"/>
                    <a:pt x="3199822" y="28993"/>
                  </a:cubicBezTo>
                  <a:cubicBezTo>
                    <a:pt x="3184007" y="46916"/>
                    <a:pt x="3157650" y="70638"/>
                    <a:pt x="3118641" y="95414"/>
                  </a:cubicBezTo>
                  <a:cubicBezTo>
                    <a:pt x="3079105" y="120190"/>
                    <a:pt x="3027971" y="146547"/>
                    <a:pt x="2964714" y="171323"/>
                  </a:cubicBezTo>
                  <a:cubicBezTo>
                    <a:pt x="2901983" y="196099"/>
                    <a:pt x="2828182" y="219821"/>
                    <a:pt x="2745420" y="241961"/>
                  </a:cubicBezTo>
                  <a:cubicBezTo>
                    <a:pt x="2662658" y="264101"/>
                    <a:pt x="2571461" y="284133"/>
                    <a:pt x="2473412" y="302583"/>
                  </a:cubicBezTo>
                  <a:cubicBezTo>
                    <a:pt x="2375362" y="321033"/>
                    <a:pt x="2270987" y="338429"/>
                    <a:pt x="2161867" y="353716"/>
                  </a:cubicBezTo>
                  <a:cubicBezTo>
                    <a:pt x="2134983" y="357933"/>
                    <a:pt x="2107044" y="360569"/>
                    <a:pt x="2079105" y="364786"/>
                  </a:cubicBezTo>
                  <a:cubicBezTo>
                    <a:pt x="2051166" y="368476"/>
                    <a:pt x="2023754" y="372694"/>
                    <a:pt x="1995288" y="375856"/>
                  </a:cubicBezTo>
                  <a:cubicBezTo>
                    <a:pt x="1938883" y="382709"/>
                    <a:pt x="1881424" y="389562"/>
                    <a:pt x="1823438" y="395888"/>
                  </a:cubicBezTo>
                  <a:cubicBezTo>
                    <a:pt x="1707993" y="408540"/>
                    <a:pt x="1588857" y="419083"/>
                    <a:pt x="1461815" y="437533"/>
                  </a:cubicBezTo>
                  <a:cubicBezTo>
                    <a:pt x="1337935" y="456510"/>
                    <a:pt x="1214582" y="480232"/>
                    <a:pt x="1096501" y="511334"/>
                  </a:cubicBezTo>
                  <a:cubicBezTo>
                    <a:pt x="1066981" y="518714"/>
                    <a:pt x="1037460" y="527148"/>
                    <a:pt x="1008467" y="535582"/>
                  </a:cubicBezTo>
                  <a:cubicBezTo>
                    <a:pt x="979474" y="544544"/>
                    <a:pt x="950481" y="552978"/>
                    <a:pt x="922542" y="562467"/>
                  </a:cubicBezTo>
                  <a:cubicBezTo>
                    <a:pt x="866137" y="580917"/>
                    <a:pt x="810259" y="600949"/>
                    <a:pt x="757545" y="623089"/>
                  </a:cubicBezTo>
                  <a:cubicBezTo>
                    <a:pt x="651061" y="666315"/>
                    <a:pt x="553538" y="716394"/>
                    <a:pt x="467613" y="769636"/>
                  </a:cubicBezTo>
                  <a:cubicBezTo>
                    <a:pt x="381688" y="822878"/>
                    <a:pt x="307360" y="880337"/>
                    <a:pt x="246738" y="937796"/>
                  </a:cubicBezTo>
                  <a:cubicBezTo>
                    <a:pt x="185589" y="994728"/>
                    <a:pt x="138146" y="1052187"/>
                    <a:pt x="102827" y="1104902"/>
                  </a:cubicBezTo>
                  <a:cubicBezTo>
                    <a:pt x="67508" y="1157617"/>
                    <a:pt x="43786" y="1206115"/>
                    <a:pt x="28499" y="1246705"/>
                  </a:cubicBezTo>
                  <a:cubicBezTo>
                    <a:pt x="13212" y="1287295"/>
                    <a:pt x="5832" y="1319979"/>
                    <a:pt x="2669" y="1342119"/>
                  </a:cubicBezTo>
                  <a:cubicBezTo>
                    <a:pt x="-494" y="1364259"/>
                    <a:pt x="33" y="1376383"/>
                    <a:pt x="33" y="1376383"/>
                  </a:cubicBezTo>
                  <a:cubicBezTo>
                    <a:pt x="33" y="1376383"/>
                    <a:pt x="5832" y="1365313"/>
                    <a:pt x="18483" y="1345809"/>
                  </a:cubicBezTo>
                  <a:cubicBezTo>
                    <a:pt x="31135" y="1326304"/>
                    <a:pt x="51693" y="1298365"/>
                    <a:pt x="80159" y="1265155"/>
                  </a:cubicBezTo>
                  <a:cubicBezTo>
                    <a:pt x="109153" y="1231945"/>
                    <a:pt x="146053" y="1192936"/>
                    <a:pt x="193496" y="1151818"/>
                  </a:cubicBezTo>
                  <a:cubicBezTo>
                    <a:pt x="240412" y="1110701"/>
                    <a:pt x="297344" y="1067475"/>
                    <a:pt x="363765" y="1025303"/>
                  </a:cubicBezTo>
                  <a:cubicBezTo>
                    <a:pt x="430186" y="983131"/>
                    <a:pt x="506095" y="941486"/>
                    <a:pt x="590439" y="903005"/>
                  </a:cubicBezTo>
                  <a:cubicBezTo>
                    <a:pt x="674782" y="864523"/>
                    <a:pt x="767560" y="828677"/>
                    <a:pt x="866137" y="797048"/>
                  </a:cubicBezTo>
                  <a:cubicBezTo>
                    <a:pt x="915689" y="781233"/>
                    <a:pt x="966822" y="765946"/>
                    <a:pt x="1019010" y="752240"/>
                  </a:cubicBezTo>
                  <a:cubicBezTo>
                    <a:pt x="1071198" y="738007"/>
                    <a:pt x="1124967" y="725356"/>
                    <a:pt x="1179263" y="713231"/>
                  </a:cubicBezTo>
                  <a:cubicBezTo>
                    <a:pt x="1206675" y="706905"/>
                    <a:pt x="1234087" y="701634"/>
                    <a:pt x="1262025" y="695835"/>
                  </a:cubicBezTo>
                  <a:cubicBezTo>
                    <a:pt x="1289964" y="690564"/>
                    <a:pt x="1317903" y="685292"/>
                    <a:pt x="1345842" y="680021"/>
                  </a:cubicBezTo>
                  <a:cubicBezTo>
                    <a:pt x="1401720" y="669478"/>
                    <a:pt x="1459179" y="660516"/>
                    <a:pt x="1516111" y="652082"/>
                  </a:cubicBezTo>
                  <a:lnTo>
                    <a:pt x="1558810" y="645756"/>
                  </a:lnTo>
                  <a:lnTo>
                    <a:pt x="1600982" y="639958"/>
                  </a:lnTo>
                  <a:lnTo>
                    <a:pt x="1622067" y="636795"/>
                  </a:lnTo>
                  <a:lnTo>
                    <a:pt x="1644208" y="634159"/>
                  </a:lnTo>
                  <a:lnTo>
                    <a:pt x="1689015" y="628888"/>
                  </a:lnTo>
                  <a:lnTo>
                    <a:pt x="1733296" y="623616"/>
                  </a:lnTo>
                  <a:lnTo>
                    <a:pt x="1778631" y="617817"/>
                  </a:lnTo>
                  <a:cubicBezTo>
                    <a:pt x="1808678" y="613600"/>
                    <a:pt x="1838725" y="609910"/>
                    <a:pt x="1868773" y="605166"/>
                  </a:cubicBezTo>
                  <a:cubicBezTo>
                    <a:pt x="1898820" y="600422"/>
                    <a:pt x="1928341" y="596204"/>
                    <a:pt x="1958388" y="591987"/>
                  </a:cubicBezTo>
                  <a:cubicBezTo>
                    <a:pt x="1987908" y="586716"/>
                    <a:pt x="2017428" y="581444"/>
                    <a:pt x="2046422" y="576700"/>
                  </a:cubicBezTo>
                  <a:cubicBezTo>
                    <a:pt x="2075415" y="571956"/>
                    <a:pt x="2104408" y="566157"/>
                    <a:pt x="2133401" y="560358"/>
                  </a:cubicBezTo>
                  <a:cubicBezTo>
                    <a:pt x="2162394" y="555087"/>
                    <a:pt x="2190860" y="549288"/>
                    <a:pt x="2218799" y="542962"/>
                  </a:cubicBezTo>
                  <a:cubicBezTo>
                    <a:pt x="2331609" y="519241"/>
                    <a:pt x="2439147" y="490775"/>
                    <a:pt x="2539305" y="459673"/>
                  </a:cubicBezTo>
                  <a:cubicBezTo>
                    <a:pt x="2639463" y="428571"/>
                    <a:pt x="2732241" y="394307"/>
                    <a:pt x="2814476" y="357406"/>
                  </a:cubicBezTo>
                  <a:cubicBezTo>
                    <a:pt x="2896711" y="320506"/>
                    <a:pt x="2968404" y="280970"/>
                    <a:pt x="3026917" y="241434"/>
                  </a:cubicBezTo>
                  <a:cubicBezTo>
                    <a:pt x="3085430" y="201898"/>
                    <a:pt x="3130765" y="161834"/>
                    <a:pt x="3160813" y="125461"/>
                  </a:cubicBezTo>
                  <a:cubicBezTo>
                    <a:pt x="3168720" y="116500"/>
                    <a:pt x="3175045" y="107538"/>
                    <a:pt x="3181371" y="99104"/>
                  </a:cubicBezTo>
                  <a:cubicBezTo>
                    <a:pt x="3187170" y="90669"/>
                    <a:pt x="3192442" y="82762"/>
                    <a:pt x="3196659" y="74855"/>
                  </a:cubicBezTo>
                  <a:cubicBezTo>
                    <a:pt x="3205620" y="59568"/>
                    <a:pt x="3210892" y="45862"/>
                    <a:pt x="3214582" y="34792"/>
                  </a:cubicBezTo>
                  <a:cubicBezTo>
                    <a:pt x="3221962" y="12124"/>
                    <a:pt x="3220380" y="0"/>
                    <a:pt x="3220380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958285" y="2413180"/>
              <a:ext cx="1863472" cy="683739"/>
            </a:xfrm>
            <a:custGeom>
              <a:avLst/>
              <a:gdLst>
                <a:gd name="connsiteX0" fmla="*/ 3173958 w 3173958"/>
                <a:gd name="connsiteY0" fmla="*/ 0 h 1157616"/>
                <a:gd name="connsiteX1" fmla="*/ 3165524 w 3173958"/>
                <a:gd name="connsiteY1" fmla="*/ 5271 h 1157616"/>
                <a:gd name="connsiteX2" fmla="*/ 3155508 w 3173958"/>
                <a:gd name="connsiteY2" fmla="*/ 11597 h 1157616"/>
                <a:gd name="connsiteX3" fmla="*/ 3141275 w 3173958"/>
                <a:gd name="connsiteY3" fmla="*/ 20032 h 1157616"/>
                <a:gd name="connsiteX4" fmla="*/ 3041117 w 3173958"/>
                <a:gd name="connsiteY4" fmla="*/ 62203 h 1157616"/>
                <a:gd name="connsiteX5" fmla="*/ 2871376 w 3173958"/>
                <a:gd name="connsiteY5" fmla="*/ 98577 h 1157616"/>
                <a:gd name="connsiteX6" fmla="*/ 2642593 w 3173958"/>
                <a:gd name="connsiteY6" fmla="*/ 124934 h 1157616"/>
                <a:gd name="connsiteX7" fmla="*/ 2367949 w 3173958"/>
                <a:gd name="connsiteY7" fmla="*/ 148656 h 1157616"/>
                <a:gd name="connsiteX8" fmla="*/ 2217185 w 3173958"/>
                <a:gd name="connsiteY8" fmla="*/ 161307 h 1157616"/>
                <a:gd name="connsiteX9" fmla="*/ 2059567 w 3173958"/>
                <a:gd name="connsiteY9" fmla="*/ 174486 h 1157616"/>
                <a:gd name="connsiteX10" fmla="*/ 1896679 w 3173958"/>
                <a:gd name="connsiteY10" fmla="*/ 189246 h 1157616"/>
                <a:gd name="connsiteX11" fmla="*/ 1730100 w 3173958"/>
                <a:gd name="connsiteY11" fmla="*/ 205061 h 1157616"/>
                <a:gd name="connsiteX12" fmla="*/ 1385872 w 3173958"/>
                <a:gd name="connsiteY12" fmla="*/ 245124 h 1157616"/>
                <a:gd name="connsiteX13" fmla="*/ 1211386 w 3173958"/>
                <a:gd name="connsiteY13" fmla="*/ 277807 h 1157616"/>
                <a:gd name="connsiteX14" fmla="*/ 1041645 w 3173958"/>
                <a:gd name="connsiteY14" fmla="*/ 320506 h 1157616"/>
                <a:gd name="connsiteX15" fmla="*/ 726937 w 3173958"/>
                <a:gd name="connsiteY15" fmla="*/ 435951 h 1157616"/>
                <a:gd name="connsiteX16" fmla="*/ 462309 w 3173958"/>
                <a:gd name="connsiteY16" fmla="*/ 584080 h 1157616"/>
                <a:gd name="connsiteX17" fmla="*/ 353189 w 3173958"/>
                <a:gd name="connsiteY17" fmla="*/ 665261 h 1157616"/>
                <a:gd name="connsiteX18" fmla="*/ 260938 w 3173958"/>
                <a:gd name="connsiteY18" fmla="*/ 747496 h 1157616"/>
                <a:gd name="connsiteX19" fmla="*/ 124407 w 3173958"/>
                <a:gd name="connsiteY19" fmla="*/ 905113 h 1157616"/>
                <a:gd name="connsiteX20" fmla="*/ 44808 w 3173958"/>
                <a:gd name="connsiteY20" fmla="*/ 1036900 h 1157616"/>
                <a:gd name="connsiteX21" fmla="*/ 8434 w 3173958"/>
                <a:gd name="connsiteY21" fmla="*/ 1125461 h 1157616"/>
                <a:gd name="connsiteX22" fmla="*/ 0 w 3173958"/>
                <a:gd name="connsiteY22" fmla="*/ 1157617 h 1157616"/>
                <a:gd name="connsiteX23" fmla="*/ 20032 w 3173958"/>
                <a:gd name="connsiteY23" fmla="*/ 1129151 h 1157616"/>
                <a:gd name="connsiteX24" fmla="*/ 83289 w 3173958"/>
                <a:gd name="connsiteY24" fmla="*/ 1052715 h 1157616"/>
                <a:gd name="connsiteX25" fmla="*/ 192936 w 3173958"/>
                <a:gd name="connsiteY25" fmla="*/ 942541 h 1157616"/>
                <a:gd name="connsiteX26" fmla="*/ 352135 w 3173958"/>
                <a:gd name="connsiteY26" fmla="*/ 814444 h 1157616"/>
                <a:gd name="connsiteX27" fmla="*/ 450712 w 3173958"/>
                <a:gd name="connsiteY27" fmla="*/ 749077 h 1157616"/>
                <a:gd name="connsiteX28" fmla="*/ 561413 w 3173958"/>
                <a:gd name="connsiteY28" fmla="*/ 684765 h 1157616"/>
                <a:gd name="connsiteX29" fmla="*/ 817079 w 3173958"/>
                <a:gd name="connsiteY29" fmla="*/ 568266 h 1157616"/>
                <a:gd name="connsiteX30" fmla="*/ 1109647 w 3173958"/>
                <a:gd name="connsiteY30" fmla="*/ 474960 h 1157616"/>
                <a:gd name="connsiteX31" fmla="*/ 1426990 w 3173958"/>
                <a:gd name="connsiteY31" fmla="*/ 410121 h 1157616"/>
                <a:gd name="connsiteX32" fmla="*/ 1507643 w 3173958"/>
                <a:gd name="connsiteY32" fmla="*/ 397997 h 1157616"/>
                <a:gd name="connsiteX33" fmla="*/ 1591460 w 3173958"/>
                <a:gd name="connsiteY33" fmla="*/ 387454 h 1157616"/>
                <a:gd name="connsiteX34" fmla="*/ 1760147 w 3173958"/>
                <a:gd name="connsiteY34" fmla="*/ 365841 h 1157616"/>
                <a:gd name="connsiteX35" fmla="*/ 1925672 w 3173958"/>
                <a:gd name="connsiteY35" fmla="*/ 343700 h 1157616"/>
                <a:gd name="connsiteX36" fmla="*/ 2087506 w 3173958"/>
                <a:gd name="connsiteY36" fmla="*/ 320506 h 1157616"/>
                <a:gd name="connsiteX37" fmla="*/ 2243542 w 3173958"/>
                <a:gd name="connsiteY37" fmla="*/ 296784 h 1157616"/>
                <a:gd name="connsiteX38" fmla="*/ 2392725 w 3173958"/>
                <a:gd name="connsiteY38" fmla="*/ 272008 h 1157616"/>
                <a:gd name="connsiteX39" fmla="*/ 2665788 w 3173958"/>
                <a:gd name="connsiteY39" fmla="*/ 219294 h 1157616"/>
                <a:gd name="connsiteX40" fmla="*/ 2894043 w 3173958"/>
                <a:gd name="connsiteY40" fmla="*/ 159726 h 1157616"/>
                <a:gd name="connsiteX41" fmla="*/ 3060621 w 3173958"/>
                <a:gd name="connsiteY41" fmla="*/ 91197 h 1157616"/>
                <a:gd name="connsiteX42" fmla="*/ 3149182 w 3173958"/>
                <a:gd name="connsiteY42" fmla="*/ 26885 h 1157616"/>
                <a:gd name="connsiteX43" fmla="*/ 3167105 w 3173958"/>
                <a:gd name="connsiteY43" fmla="*/ 6853 h 1157616"/>
                <a:gd name="connsiteX44" fmla="*/ 3173958 w 3173958"/>
                <a:gd name="connsiteY44" fmla="*/ 0 h 11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73958" h="1157616">
                  <a:moveTo>
                    <a:pt x="3173958" y="0"/>
                  </a:moveTo>
                  <a:cubicBezTo>
                    <a:pt x="3173958" y="0"/>
                    <a:pt x="3171323" y="2109"/>
                    <a:pt x="3165524" y="5271"/>
                  </a:cubicBezTo>
                  <a:cubicBezTo>
                    <a:pt x="3162888" y="6853"/>
                    <a:pt x="3159725" y="8962"/>
                    <a:pt x="3155508" y="11597"/>
                  </a:cubicBezTo>
                  <a:cubicBezTo>
                    <a:pt x="3151291" y="14233"/>
                    <a:pt x="3146547" y="16869"/>
                    <a:pt x="3141275" y="20032"/>
                  </a:cubicBezTo>
                  <a:cubicBezTo>
                    <a:pt x="3119662" y="32683"/>
                    <a:pt x="3086452" y="48498"/>
                    <a:pt x="3041117" y="62203"/>
                  </a:cubicBezTo>
                  <a:cubicBezTo>
                    <a:pt x="2995782" y="76436"/>
                    <a:pt x="2938850" y="88561"/>
                    <a:pt x="2871376" y="98577"/>
                  </a:cubicBezTo>
                  <a:cubicBezTo>
                    <a:pt x="2803900" y="108592"/>
                    <a:pt x="2726937" y="117027"/>
                    <a:pt x="2642593" y="124934"/>
                  </a:cubicBezTo>
                  <a:cubicBezTo>
                    <a:pt x="2558249" y="132841"/>
                    <a:pt x="2465471" y="140748"/>
                    <a:pt x="2367949" y="148656"/>
                  </a:cubicBezTo>
                  <a:cubicBezTo>
                    <a:pt x="2318924" y="152873"/>
                    <a:pt x="2268845" y="156563"/>
                    <a:pt x="2217185" y="161307"/>
                  </a:cubicBezTo>
                  <a:cubicBezTo>
                    <a:pt x="2165524" y="165524"/>
                    <a:pt x="2113337" y="169742"/>
                    <a:pt x="2059567" y="174486"/>
                  </a:cubicBezTo>
                  <a:cubicBezTo>
                    <a:pt x="2006325" y="179230"/>
                    <a:pt x="1951502" y="183975"/>
                    <a:pt x="1896679" y="189246"/>
                  </a:cubicBezTo>
                  <a:cubicBezTo>
                    <a:pt x="1841855" y="194518"/>
                    <a:pt x="1785978" y="199262"/>
                    <a:pt x="1730100" y="205061"/>
                  </a:cubicBezTo>
                  <a:cubicBezTo>
                    <a:pt x="1617290" y="217185"/>
                    <a:pt x="1506589" y="226146"/>
                    <a:pt x="1385872" y="245124"/>
                  </a:cubicBezTo>
                  <a:cubicBezTo>
                    <a:pt x="1327359" y="253558"/>
                    <a:pt x="1269373" y="265155"/>
                    <a:pt x="1211386" y="277807"/>
                  </a:cubicBezTo>
                  <a:cubicBezTo>
                    <a:pt x="1153927" y="289931"/>
                    <a:pt x="1096995" y="304164"/>
                    <a:pt x="1041645" y="320506"/>
                  </a:cubicBezTo>
                  <a:cubicBezTo>
                    <a:pt x="930416" y="352135"/>
                    <a:pt x="824460" y="391671"/>
                    <a:pt x="726937" y="435951"/>
                  </a:cubicBezTo>
                  <a:cubicBezTo>
                    <a:pt x="629415" y="480759"/>
                    <a:pt x="540327" y="530838"/>
                    <a:pt x="462309" y="584080"/>
                  </a:cubicBezTo>
                  <a:cubicBezTo>
                    <a:pt x="423300" y="610964"/>
                    <a:pt x="386927" y="637849"/>
                    <a:pt x="353189" y="665261"/>
                  </a:cubicBezTo>
                  <a:cubicBezTo>
                    <a:pt x="319979" y="692672"/>
                    <a:pt x="288877" y="720084"/>
                    <a:pt x="260938" y="747496"/>
                  </a:cubicBezTo>
                  <a:cubicBezTo>
                    <a:pt x="205061" y="802319"/>
                    <a:pt x="159726" y="856088"/>
                    <a:pt x="124407" y="905113"/>
                  </a:cubicBezTo>
                  <a:cubicBezTo>
                    <a:pt x="89088" y="954665"/>
                    <a:pt x="63258" y="999473"/>
                    <a:pt x="44808" y="1036900"/>
                  </a:cubicBezTo>
                  <a:cubicBezTo>
                    <a:pt x="26357" y="1074328"/>
                    <a:pt x="15287" y="1104902"/>
                    <a:pt x="8434" y="1125461"/>
                  </a:cubicBezTo>
                  <a:cubicBezTo>
                    <a:pt x="1581" y="1146547"/>
                    <a:pt x="0" y="1157617"/>
                    <a:pt x="0" y="1157617"/>
                  </a:cubicBezTo>
                  <a:cubicBezTo>
                    <a:pt x="0" y="1157617"/>
                    <a:pt x="6853" y="1147601"/>
                    <a:pt x="20032" y="1129151"/>
                  </a:cubicBezTo>
                  <a:cubicBezTo>
                    <a:pt x="33210" y="1110701"/>
                    <a:pt x="54823" y="1084871"/>
                    <a:pt x="83289" y="1052715"/>
                  </a:cubicBezTo>
                  <a:cubicBezTo>
                    <a:pt x="111755" y="1020558"/>
                    <a:pt x="148129" y="983131"/>
                    <a:pt x="192936" y="942541"/>
                  </a:cubicBezTo>
                  <a:cubicBezTo>
                    <a:pt x="237744" y="901950"/>
                    <a:pt x="290459" y="858197"/>
                    <a:pt x="352135" y="814444"/>
                  </a:cubicBezTo>
                  <a:cubicBezTo>
                    <a:pt x="382709" y="792303"/>
                    <a:pt x="415393" y="770163"/>
                    <a:pt x="450712" y="749077"/>
                  </a:cubicBezTo>
                  <a:cubicBezTo>
                    <a:pt x="485503" y="727464"/>
                    <a:pt x="522404" y="705851"/>
                    <a:pt x="561413" y="684765"/>
                  </a:cubicBezTo>
                  <a:cubicBezTo>
                    <a:pt x="638903" y="643121"/>
                    <a:pt x="724829" y="603584"/>
                    <a:pt x="817079" y="568266"/>
                  </a:cubicBezTo>
                  <a:cubicBezTo>
                    <a:pt x="908803" y="532419"/>
                    <a:pt x="1007380" y="501845"/>
                    <a:pt x="1109647" y="474960"/>
                  </a:cubicBezTo>
                  <a:cubicBezTo>
                    <a:pt x="1212441" y="449130"/>
                    <a:pt x="1318397" y="426463"/>
                    <a:pt x="1426990" y="410121"/>
                  </a:cubicBezTo>
                  <a:cubicBezTo>
                    <a:pt x="1454401" y="405377"/>
                    <a:pt x="1479705" y="402214"/>
                    <a:pt x="1507643" y="397997"/>
                  </a:cubicBezTo>
                  <a:cubicBezTo>
                    <a:pt x="1535582" y="394307"/>
                    <a:pt x="1563521" y="391144"/>
                    <a:pt x="1591460" y="387454"/>
                  </a:cubicBezTo>
                  <a:cubicBezTo>
                    <a:pt x="1647865" y="380074"/>
                    <a:pt x="1704270" y="373221"/>
                    <a:pt x="1760147" y="365841"/>
                  </a:cubicBezTo>
                  <a:cubicBezTo>
                    <a:pt x="1816025" y="358988"/>
                    <a:pt x="1871376" y="351081"/>
                    <a:pt x="1925672" y="343700"/>
                  </a:cubicBezTo>
                  <a:cubicBezTo>
                    <a:pt x="1980495" y="336320"/>
                    <a:pt x="2034264" y="328413"/>
                    <a:pt x="2087506" y="320506"/>
                  </a:cubicBezTo>
                  <a:cubicBezTo>
                    <a:pt x="2140748" y="312599"/>
                    <a:pt x="2192936" y="304692"/>
                    <a:pt x="2243542" y="296784"/>
                  </a:cubicBezTo>
                  <a:cubicBezTo>
                    <a:pt x="2294675" y="288350"/>
                    <a:pt x="2344755" y="280443"/>
                    <a:pt x="2392725" y="272008"/>
                  </a:cubicBezTo>
                  <a:cubicBezTo>
                    <a:pt x="2489720" y="255140"/>
                    <a:pt x="2581444" y="237744"/>
                    <a:pt x="2665788" y="219294"/>
                  </a:cubicBezTo>
                  <a:cubicBezTo>
                    <a:pt x="2750131" y="200843"/>
                    <a:pt x="2827095" y="181339"/>
                    <a:pt x="2894043" y="159726"/>
                  </a:cubicBezTo>
                  <a:cubicBezTo>
                    <a:pt x="2960991" y="138640"/>
                    <a:pt x="3017923" y="115445"/>
                    <a:pt x="3060621" y="91197"/>
                  </a:cubicBezTo>
                  <a:cubicBezTo>
                    <a:pt x="3103848" y="68002"/>
                    <a:pt x="3131786" y="43226"/>
                    <a:pt x="3149182" y="26885"/>
                  </a:cubicBezTo>
                  <a:cubicBezTo>
                    <a:pt x="3158144" y="18450"/>
                    <a:pt x="3163415" y="11597"/>
                    <a:pt x="3167105" y="6853"/>
                  </a:cubicBezTo>
                  <a:cubicBezTo>
                    <a:pt x="3171850" y="2109"/>
                    <a:pt x="3173958" y="0"/>
                    <a:pt x="3173958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917387" y="2584766"/>
              <a:ext cx="1862960" cy="685296"/>
            </a:xfrm>
            <a:custGeom>
              <a:avLst/>
              <a:gdLst>
                <a:gd name="connsiteX0" fmla="*/ 3133895 w 3133894"/>
                <a:gd name="connsiteY0" fmla="*/ 0 h 1160252"/>
                <a:gd name="connsiteX1" fmla="*/ 1953611 w 3133894"/>
                <a:gd name="connsiteY1" fmla="*/ 474960 h 1160252"/>
                <a:gd name="connsiteX2" fmla="*/ 0 w 3133894"/>
                <a:gd name="connsiteY2" fmla="*/ 1160253 h 1160252"/>
                <a:gd name="connsiteX3" fmla="*/ 1604111 w 3133894"/>
                <a:gd name="connsiteY3" fmla="*/ 637849 h 1160252"/>
                <a:gd name="connsiteX4" fmla="*/ 3133895 w 3133894"/>
                <a:gd name="connsiteY4" fmla="*/ 0 h 11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894" h="1160252">
                  <a:moveTo>
                    <a:pt x="3133895" y="0"/>
                  </a:moveTo>
                  <a:cubicBezTo>
                    <a:pt x="3133895" y="0"/>
                    <a:pt x="2847654" y="359515"/>
                    <a:pt x="1953611" y="474960"/>
                  </a:cubicBezTo>
                  <a:cubicBezTo>
                    <a:pt x="1214549" y="569847"/>
                    <a:pt x="393780" y="681075"/>
                    <a:pt x="0" y="1160253"/>
                  </a:cubicBezTo>
                  <a:cubicBezTo>
                    <a:pt x="0" y="1160253"/>
                    <a:pt x="323142" y="767000"/>
                    <a:pt x="1604111" y="637849"/>
                  </a:cubicBezTo>
                  <a:cubicBezTo>
                    <a:pt x="2956774" y="501318"/>
                    <a:pt x="3133895" y="0"/>
                    <a:pt x="3133895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948926" y="2422549"/>
              <a:ext cx="1902184" cy="812952"/>
            </a:xfrm>
            <a:custGeom>
              <a:avLst/>
              <a:gdLst>
                <a:gd name="connsiteX0" fmla="*/ 3220380 w 3220522"/>
                <a:gd name="connsiteY0" fmla="*/ 0 h 1376383"/>
                <a:gd name="connsiteX1" fmla="*/ 3216163 w 3220522"/>
                <a:gd name="connsiteY1" fmla="*/ 7907 h 1376383"/>
                <a:gd name="connsiteX2" fmla="*/ 3199822 w 3220522"/>
                <a:gd name="connsiteY2" fmla="*/ 28993 h 1376383"/>
                <a:gd name="connsiteX3" fmla="*/ 3118114 w 3220522"/>
                <a:gd name="connsiteY3" fmla="*/ 95414 h 1376383"/>
                <a:gd name="connsiteX4" fmla="*/ 2964186 w 3220522"/>
                <a:gd name="connsiteY4" fmla="*/ 171323 h 1376383"/>
                <a:gd name="connsiteX5" fmla="*/ 2744893 w 3220522"/>
                <a:gd name="connsiteY5" fmla="*/ 241961 h 1376383"/>
                <a:gd name="connsiteX6" fmla="*/ 2472884 w 3220522"/>
                <a:gd name="connsiteY6" fmla="*/ 302583 h 1376383"/>
                <a:gd name="connsiteX7" fmla="*/ 2161340 w 3220522"/>
                <a:gd name="connsiteY7" fmla="*/ 353716 h 1376383"/>
                <a:gd name="connsiteX8" fmla="*/ 2078578 w 3220522"/>
                <a:gd name="connsiteY8" fmla="*/ 364786 h 1376383"/>
                <a:gd name="connsiteX9" fmla="*/ 1994761 w 3220522"/>
                <a:gd name="connsiteY9" fmla="*/ 375857 h 1376383"/>
                <a:gd name="connsiteX10" fmla="*/ 1822911 w 3220522"/>
                <a:gd name="connsiteY10" fmla="*/ 395888 h 1376383"/>
                <a:gd name="connsiteX11" fmla="*/ 1461287 w 3220522"/>
                <a:gd name="connsiteY11" fmla="*/ 437533 h 1376383"/>
                <a:gd name="connsiteX12" fmla="*/ 1095974 w 3220522"/>
                <a:gd name="connsiteY12" fmla="*/ 511334 h 1376383"/>
                <a:gd name="connsiteX13" fmla="*/ 1007940 w 3220522"/>
                <a:gd name="connsiteY13" fmla="*/ 535055 h 1376383"/>
                <a:gd name="connsiteX14" fmla="*/ 922015 w 3220522"/>
                <a:gd name="connsiteY14" fmla="*/ 561940 h 1376383"/>
                <a:gd name="connsiteX15" fmla="*/ 757018 w 3220522"/>
                <a:gd name="connsiteY15" fmla="*/ 622562 h 1376383"/>
                <a:gd name="connsiteX16" fmla="*/ 467086 w 3220522"/>
                <a:gd name="connsiteY16" fmla="*/ 769109 h 1376383"/>
                <a:gd name="connsiteX17" fmla="*/ 246211 w 3220522"/>
                <a:gd name="connsiteY17" fmla="*/ 937269 h 1376383"/>
                <a:gd name="connsiteX18" fmla="*/ 102827 w 3220522"/>
                <a:gd name="connsiteY18" fmla="*/ 1104902 h 1376383"/>
                <a:gd name="connsiteX19" fmla="*/ 28499 w 3220522"/>
                <a:gd name="connsiteY19" fmla="*/ 1246705 h 1376383"/>
                <a:gd name="connsiteX20" fmla="*/ 2669 w 3220522"/>
                <a:gd name="connsiteY20" fmla="*/ 1342119 h 1376383"/>
                <a:gd name="connsiteX21" fmla="*/ 33 w 3220522"/>
                <a:gd name="connsiteY21" fmla="*/ 1376383 h 1376383"/>
                <a:gd name="connsiteX22" fmla="*/ 18483 w 3220522"/>
                <a:gd name="connsiteY22" fmla="*/ 1345809 h 1376383"/>
                <a:gd name="connsiteX23" fmla="*/ 80159 w 3220522"/>
                <a:gd name="connsiteY23" fmla="*/ 1265155 h 1376383"/>
                <a:gd name="connsiteX24" fmla="*/ 193496 w 3220522"/>
                <a:gd name="connsiteY24" fmla="*/ 1151818 h 1376383"/>
                <a:gd name="connsiteX25" fmla="*/ 363765 w 3220522"/>
                <a:gd name="connsiteY25" fmla="*/ 1025303 h 1376383"/>
                <a:gd name="connsiteX26" fmla="*/ 590439 w 3220522"/>
                <a:gd name="connsiteY26" fmla="*/ 903004 h 1376383"/>
                <a:gd name="connsiteX27" fmla="*/ 866137 w 3220522"/>
                <a:gd name="connsiteY27" fmla="*/ 797048 h 1376383"/>
                <a:gd name="connsiteX28" fmla="*/ 1019010 w 3220522"/>
                <a:gd name="connsiteY28" fmla="*/ 752240 h 1376383"/>
                <a:gd name="connsiteX29" fmla="*/ 1179263 w 3220522"/>
                <a:gd name="connsiteY29" fmla="*/ 713231 h 1376383"/>
                <a:gd name="connsiteX30" fmla="*/ 1262025 w 3220522"/>
                <a:gd name="connsiteY30" fmla="*/ 695835 h 1376383"/>
                <a:gd name="connsiteX31" fmla="*/ 1345842 w 3220522"/>
                <a:gd name="connsiteY31" fmla="*/ 680021 h 1376383"/>
                <a:gd name="connsiteX32" fmla="*/ 1516111 w 3220522"/>
                <a:gd name="connsiteY32" fmla="*/ 652082 h 1376383"/>
                <a:gd name="connsiteX33" fmla="*/ 1558810 w 3220522"/>
                <a:gd name="connsiteY33" fmla="*/ 645756 h 1376383"/>
                <a:gd name="connsiteX34" fmla="*/ 1600982 w 3220522"/>
                <a:gd name="connsiteY34" fmla="*/ 639958 h 1376383"/>
                <a:gd name="connsiteX35" fmla="*/ 1622067 w 3220522"/>
                <a:gd name="connsiteY35" fmla="*/ 637322 h 1376383"/>
                <a:gd name="connsiteX36" fmla="*/ 1644208 w 3220522"/>
                <a:gd name="connsiteY36" fmla="*/ 634686 h 1376383"/>
                <a:gd name="connsiteX37" fmla="*/ 1689015 w 3220522"/>
                <a:gd name="connsiteY37" fmla="*/ 629415 h 1376383"/>
                <a:gd name="connsiteX38" fmla="*/ 1733296 w 3220522"/>
                <a:gd name="connsiteY38" fmla="*/ 624143 h 1376383"/>
                <a:gd name="connsiteX39" fmla="*/ 1778631 w 3220522"/>
                <a:gd name="connsiteY39" fmla="*/ 618345 h 1376383"/>
                <a:gd name="connsiteX40" fmla="*/ 1868773 w 3220522"/>
                <a:gd name="connsiteY40" fmla="*/ 605693 h 1376383"/>
                <a:gd name="connsiteX41" fmla="*/ 1958388 w 3220522"/>
                <a:gd name="connsiteY41" fmla="*/ 592514 h 1376383"/>
                <a:gd name="connsiteX42" fmla="*/ 2046422 w 3220522"/>
                <a:gd name="connsiteY42" fmla="*/ 577227 h 1376383"/>
                <a:gd name="connsiteX43" fmla="*/ 2133401 w 3220522"/>
                <a:gd name="connsiteY43" fmla="*/ 560885 h 1376383"/>
                <a:gd name="connsiteX44" fmla="*/ 2218799 w 3220522"/>
                <a:gd name="connsiteY44" fmla="*/ 543490 h 1376383"/>
                <a:gd name="connsiteX45" fmla="*/ 2539305 w 3220522"/>
                <a:gd name="connsiteY45" fmla="*/ 460200 h 1376383"/>
                <a:gd name="connsiteX46" fmla="*/ 2814476 w 3220522"/>
                <a:gd name="connsiteY46" fmla="*/ 357933 h 1376383"/>
                <a:gd name="connsiteX47" fmla="*/ 3026917 w 3220522"/>
                <a:gd name="connsiteY47" fmla="*/ 241961 h 1376383"/>
                <a:gd name="connsiteX48" fmla="*/ 3160813 w 3220522"/>
                <a:gd name="connsiteY48" fmla="*/ 125988 h 1376383"/>
                <a:gd name="connsiteX49" fmla="*/ 3181371 w 3220522"/>
                <a:gd name="connsiteY49" fmla="*/ 99631 h 1376383"/>
                <a:gd name="connsiteX50" fmla="*/ 3196659 w 3220522"/>
                <a:gd name="connsiteY50" fmla="*/ 75382 h 1376383"/>
                <a:gd name="connsiteX51" fmla="*/ 3214582 w 3220522"/>
                <a:gd name="connsiteY51" fmla="*/ 35319 h 1376383"/>
                <a:gd name="connsiteX52" fmla="*/ 3220380 w 3220522"/>
                <a:gd name="connsiteY52" fmla="*/ 0 h 137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20522" h="1376383">
                  <a:moveTo>
                    <a:pt x="3220380" y="0"/>
                  </a:moveTo>
                  <a:cubicBezTo>
                    <a:pt x="3220380" y="0"/>
                    <a:pt x="3219326" y="2636"/>
                    <a:pt x="3216163" y="7907"/>
                  </a:cubicBezTo>
                  <a:cubicBezTo>
                    <a:pt x="3213000" y="13179"/>
                    <a:pt x="3207729" y="20559"/>
                    <a:pt x="3199822" y="28993"/>
                  </a:cubicBezTo>
                  <a:cubicBezTo>
                    <a:pt x="3184007" y="46916"/>
                    <a:pt x="3157650" y="70638"/>
                    <a:pt x="3118114" y="95414"/>
                  </a:cubicBezTo>
                  <a:cubicBezTo>
                    <a:pt x="3078577" y="120190"/>
                    <a:pt x="3027444" y="146547"/>
                    <a:pt x="2964186" y="171323"/>
                  </a:cubicBezTo>
                  <a:cubicBezTo>
                    <a:pt x="2901456" y="196099"/>
                    <a:pt x="2827655" y="219821"/>
                    <a:pt x="2744893" y="241961"/>
                  </a:cubicBezTo>
                  <a:cubicBezTo>
                    <a:pt x="2662131" y="264101"/>
                    <a:pt x="2570934" y="284133"/>
                    <a:pt x="2472884" y="302583"/>
                  </a:cubicBezTo>
                  <a:cubicBezTo>
                    <a:pt x="2374835" y="321033"/>
                    <a:pt x="2270460" y="338429"/>
                    <a:pt x="2161340" y="353716"/>
                  </a:cubicBezTo>
                  <a:cubicBezTo>
                    <a:pt x="2134455" y="357933"/>
                    <a:pt x="2106517" y="360569"/>
                    <a:pt x="2078578" y="364786"/>
                  </a:cubicBezTo>
                  <a:cubicBezTo>
                    <a:pt x="2050639" y="368476"/>
                    <a:pt x="2023227" y="372694"/>
                    <a:pt x="1994761" y="375857"/>
                  </a:cubicBezTo>
                  <a:cubicBezTo>
                    <a:pt x="1938356" y="382709"/>
                    <a:pt x="1880897" y="389562"/>
                    <a:pt x="1822911" y="395888"/>
                  </a:cubicBezTo>
                  <a:cubicBezTo>
                    <a:pt x="1707466" y="408540"/>
                    <a:pt x="1588330" y="419610"/>
                    <a:pt x="1461287" y="437533"/>
                  </a:cubicBezTo>
                  <a:cubicBezTo>
                    <a:pt x="1337408" y="456510"/>
                    <a:pt x="1214582" y="479705"/>
                    <a:pt x="1095974" y="511334"/>
                  </a:cubicBezTo>
                  <a:cubicBezTo>
                    <a:pt x="1066453" y="518714"/>
                    <a:pt x="1036933" y="527148"/>
                    <a:pt x="1007940" y="535055"/>
                  </a:cubicBezTo>
                  <a:cubicBezTo>
                    <a:pt x="978947" y="544017"/>
                    <a:pt x="949954" y="552451"/>
                    <a:pt x="922015" y="561940"/>
                  </a:cubicBezTo>
                  <a:cubicBezTo>
                    <a:pt x="865610" y="580390"/>
                    <a:pt x="809732" y="600422"/>
                    <a:pt x="757018" y="622562"/>
                  </a:cubicBezTo>
                  <a:cubicBezTo>
                    <a:pt x="650534" y="665788"/>
                    <a:pt x="553011" y="715340"/>
                    <a:pt x="467086" y="769109"/>
                  </a:cubicBezTo>
                  <a:cubicBezTo>
                    <a:pt x="381161" y="822351"/>
                    <a:pt x="306833" y="879810"/>
                    <a:pt x="246211" y="937269"/>
                  </a:cubicBezTo>
                  <a:cubicBezTo>
                    <a:pt x="185589" y="994728"/>
                    <a:pt x="138146" y="1051660"/>
                    <a:pt x="102827" y="1104902"/>
                  </a:cubicBezTo>
                  <a:cubicBezTo>
                    <a:pt x="67508" y="1157617"/>
                    <a:pt x="43786" y="1206115"/>
                    <a:pt x="28499" y="1246705"/>
                  </a:cubicBezTo>
                  <a:cubicBezTo>
                    <a:pt x="13212" y="1287295"/>
                    <a:pt x="5832" y="1319979"/>
                    <a:pt x="2669" y="1342119"/>
                  </a:cubicBezTo>
                  <a:cubicBezTo>
                    <a:pt x="-494" y="1364259"/>
                    <a:pt x="33" y="1376383"/>
                    <a:pt x="33" y="1376383"/>
                  </a:cubicBezTo>
                  <a:cubicBezTo>
                    <a:pt x="33" y="1376383"/>
                    <a:pt x="5832" y="1365313"/>
                    <a:pt x="18483" y="1345809"/>
                  </a:cubicBezTo>
                  <a:cubicBezTo>
                    <a:pt x="31135" y="1326304"/>
                    <a:pt x="51693" y="1298365"/>
                    <a:pt x="80159" y="1265155"/>
                  </a:cubicBezTo>
                  <a:cubicBezTo>
                    <a:pt x="109153" y="1231945"/>
                    <a:pt x="146053" y="1192936"/>
                    <a:pt x="193496" y="1151818"/>
                  </a:cubicBezTo>
                  <a:cubicBezTo>
                    <a:pt x="240940" y="1110701"/>
                    <a:pt x="297344" y="1067475"/>
                    <a:pt x="363765" y="1025303"/>
                  </a:cubicBezTo>
                  <a:cubicBezTo>
                    <a:pt x="430186" y="983131"/>
                    <a:pt x="506095" y="941486"/>
                    <a:pt x="590439" y="903004"/>
                  </a:cubicBezTo>
                  <a:cubicBezTo>
                    <a:pt x="674782" y="864523"/>
                    <a:pt x="767560" y="828677"/>
                    <a:pt x="866137" y="797048"/>
                  </a:cubicBezTo>
                  <a:cubicBezTo>
                    <a:pt x="915689" y="781233"/>
                    <a:pt x="966822" y="765946"/>
                    <a:pt x="1019010" y="752240"/>
                  </a:cubicBezTo>
                  <a:cubicBezTo>
                    <a:pt x="1071198" y="738007"/>
                    <a:pt x="1124967" y="725356"/>
                    <a:pt x="1179263" y="713231"/>
                  </a:cubicBezTo>
                  <a:cubicBezTo>
                    <a:pt x="1206675" y="706905"/>
                    <a:pt x="1234086" y="701634"/>
                    <a:pt x="1262025" y="695835"/>
                  </a:cubicBezTo>
                  <a:cubicBezTo>
                    <a:pt x="1289964" y="690564"/>
                    <a:pt x="1317903" y="685292"/>
                    <a:pt x="1345842" y="680021"/>
                  </a:cubicBezTo>
                  <a:cubicBezTo>
                    <a:pt x="1401720" y="669478"/>
                    <a:pt x="1458652" y="660516"/>
                    <a:pt x="1516111" y="652082"/>
                  </a:cubicBezTo>
                  <a:lnTo>
                    <a:pt x="1558810" y="645756"/>
                  </a:lnTo>
                  <a:lnTo>
                    <a:pt x="1600982" y="639958"/>
                  </a:lnTo>
                  <a:lnTo>
                    <a:pt x="1622067" y="637322"/>
                  </a:lnTo>
                  <a:lnTo>
                    <a:pt x="1644208" y="634686"/>
                  </a:lnTo>
                  <a:lnTo>
                    <a:pt x="1689015" y="629415"/>
                  </a:lnTo>
                  <a:lnTo>
                    <a:pt x="1733296" y="624143"/>
                  </a:lnTo>
                  <a:lnTo>
                    <a:pt x="1778631" y="618345"/>
                  </a:lnTo>
                  <a:cubicBezTo>
                    <a:pt x="1808678" y="614127"/>
                    <a:pt x="1838725" y="610437"/>
                    <a:pt x="1868773" y="605693"/>
                  </a:cubicBezTo>
                  <a:cubicBezTo>
                    <a:pt x="1898820" y="601476"/>
                    <a:pt x="1928341" y="596732"/>
                    <a:pt x="1958388" y="592514"/>
                  </a:cubicBezTo>
                  <a:cubicBezTo>
                    <a:pt x="1987908" y="587243"/>
                    <a:pt x="2017428" y="582499"/>
                    <a:pt x="2046422" y="577227"/>
                  </a:cubicBezTo>
                  <a:cubicBezTo>
                    <a:pt x="2075415" y="572483"/>
                    <a:pt x="2104408" y="566684"/>
                    <a:pt x="2133401" y="560885"/>
                  </a:cubicBezTo>
                  <a:cubicBezTo>
                    <a:pt x="2162394" y="555614"/>
                    <a:pt x="2190333" y="549815"/>
                    <a:pt x="2218799" y="543490"/>
                  </a:cubicBezTo>
                  <a:cubicBezTo>
                    <a:pt x="2331609" y="519768"/>
                    <a:pt x="2439147" y="491302"/>
                    <a:pt x="2539305" y="460200"/>
                  </a:cubicBezTo>
                  <a:cubicBezTo>
                    <a:pt x="2639463" y="429098"/>
                    <a:pt x="2732241" y="394834"/>
                    <a:pt x="2814476" y="357933"/>
                  </a:cubicBezTo>
                  <a:cubicBezTo>
                    <a:pt x="2896711" y="321033"/>
                    <a:pt x="2968404" y="281497"/>
                    <a:pt x="3026917" y="241961"/>
                  </a:cubicBezTo>
                  <a:cubicBezTo>
                    <a:pt x="3085430" y="202425"/>
                    <a:pt x="3130765" y="162362"/>
                    <a:pt x="3160813" y="125988"/>
                  </a:cubicBezTo>
                  <a:cubicBezTo>
                    <a:pt x="3168720" y="117027"/>
                    <a:pt x="3175045" y="108065"/>
                    <a:pt x="3181371" y="99631"/>
                  </a:cubicBezTo>
                  <a:cubicBezTo>
                    <a:pt x="3187170" y="91197"/>
                    <a:pt x="3192442" y="83289"/>
                    <a:pt x="3196659" y="75382"/>
                  </a:cubicBezTo>
                  <a:cubicBezTo>
                    <a:pt x="3205620" y="60095"/>
                    <a:pt x="3210892" y="46389"/>
                    <a:pt x="3214582" y="35319"/>
                  </a:cubicBezTo>
                  <a:cubicBezTo>
                    <a:pt x="3221962" y="12124"/>
                    <a:pt x="3220380" y="0"/>
                    <a:pt x="3220380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958286" y="2400132"/>
              <a:ext cx="1874058" cy="684051"/>
            </a:xfrm>
            <a:custGeom>
              <a:avLst/>
              <a:gdLst>
                <a:gd name="connsiteX0" fmla="*/ 3172904 w 3172904"/>
                <a:gd name="connsiteY0" fmla="*/ 0 h 1158144"/>
                <a:gd name="connsiteX1" fmla="*/ 3164997 w 3172904"/>
                <a:gd name="connsiteY1" fmla="*/ 5271 h 1158144"/>
                <a:gd name="connsiteX2" fmla="*/ 3154981 w 3172904"/>
                <a:gd name="connsiteY2" fmla="*/ 11597 h 1158144"/>
                <a:gd name="connsiteX3" fmla="*/ 3140748 w 3172904"/>
                <a:gd name="connsiteY3" fmla="*/ 20032 h 1158144"/>
                <a:gd name="connsiteX4" fmla="*/ 3040590 w 3172904"/>
                <a:gd name="connsiteY4" fmla="*/ 62203 h 1158144"/>
                <a:gd name="connsiteX5" fmla="*/ 2870848 w 3172904"/>
                <a:gd name="connsiteY5" fmla="*/ 98577 h 1158144"/>
                <a:gd name="connsiteX6" fmla="*/ 2642066 w 3172904"/>
                <a:gd name="connsiteY6" fmla="*/ 124934 h 1158144"/>
                <a:gd name="connsiteX7" fmla="*/ 2367422 w 3172904"/>
                <a:gd name="connsiteY7" fmla="*/ 148656 h 1158144"/>
                <a:gd name="connsiteX8" fmla="*/ 2216657 w 3172904"/>
                <a:gd name="connsiteY8" fmla="*/ 161307 h 1158144"/>
                <a:gd name="connsiteX9" fmla="*/ 2059040 w 3172904"/>
                <a:gd name="connsiteY9" fmla="*/ 175013 h 1158144"/>
                <a:gd name="connsiteX10" fmla="*/ 1896152 w 3172904"/>
                <a:gd name="connsiteY10" fmla="*/ 189773 h 1158144"/>
                <a:gd name="connsiteX11" fmla="*/ 1729573 w 3172904"/>
                <a:gd name="connsiteY11" fmla="*/ 205588 h 1158144"/>
                <a:gd name="connsiteX12" fmla="*/ 1385345 w 3172904"/>
                <a:gd name="connsiteY12" fmla="*/ 245651 h 1158144"/>
                <a:gd name="connsiteX13" fmla="*/ 1210859 w 3172904"/>
                <a:gd name="connsiteY13" fmla="*/ 277807 h 1158144"/>
                <a:gd name="connsiteX14" fmla="*/ 1041117 w 3172904"/>
                <a:gd name="connsiteY14" fmla="*/ 320506 h 1158144"/>
                <a:gd name="connsiteX15" fmla="*/ 726410 w 3172904"/>
                <a:gd name="connsiteY15" fmla="*/ 435951 h 1158144"/>
                <a:gd name="connsiteX16" fmla="*/ 461782 w 3172904"/>
                <a:gd name="connsiteY16" fmla="*/ 584080 h 1158144"/>
                <a:gd name="connsiteX17" fmla="*/ 352662 w 3172904"/>
                <a:gd name="connsiteY17" fmla="*/ 665261 h 1158144"/>
                <a:gd name="connsiteX18" fmla="*/ 260411 w 3172904"/>
                <a:gd name="connsiteY18" fmla="*/ 747496 h 1158144"/>
                <a:gd name="connsiteX19" fmla="*/ 123880 w 3172904"/>
                <a:gd name="connsiteY19" fmla="*/ 905113 h 1158144"/>
                <a:gd name="connsiteX20" fmla="*/ 44280 w 3172904"/>
                <a:gd name="connsiteY20" fmla="*/ 1036900 h 1158144"/>
                <a:gd name="connsiteX21" fmla="*/ 8434 w 3172904"/>
                <a:gd name="connsiteY21" fmla="*/ 1125988 h 1158144"/>
                <a:gd name="connsiteX22" fmla="*/ 0 w 3172904"/>
                <a:gd name="connsiteY22" fmla="*/ 1158144 h 1158144"/>
                <a:gd name="connsiteX23" fmla="*/ 20032 w 3172904"/>
                <a:gd name="connsiteY23" fmla="*/ 1129678 h 1158144"/>
                <a:gd name="connsiteX24" fmla="*/ 83289 w 3172904"/>
                <a:gd name="connsiteY24" fmla="*/ 1053242 h 1158144"/>
                <a:gd name="connsiteX25" fmla="*/ 192936 w 3172904"/>
                <a:gd name="connsiteY25" fmla="*/ 943068 h 1158144"/>
                <a:gd name="connsiteX26" fmla="*/ 352135 w 3172904"/>
                <a:gd name="connsiteY26" fmla="*/ 814971 h 1158144"/>
                <a:gd name="connsiteX27" fmla="*/ 450712 w 3172904"/>
                <a:gd name="connsiteY27" fmla="*/ 749604 h 1158144"/>
                <a:gd name="connsiteX28" fmla="*/ 561413 w 3172904"/>
                <a:gd name="connsiteY28" fmla="*/ 685292 h 1158144"/>
                <a:gd name="connsiteX29" fmla="*/ 817079 w 3172904"/>
                <a:gd name="connsiteY29" fmla="*/ 568793 h 1158144"/>
                <a:gd name="connsiteX30" fmla="*/ 1109647 w 3172904"/>
                <a:gd name="connsiteY30" fmla="*/ 475487 h 1158144"/>
                <a:gd name="connsiteX31" fmla="*/ 1426990 w 3172904"/>
                <a:gd name="connsiteY31" fmla="*/ 410648 h 1158144"/>
                <a:gd name="connsiteX32" fmla="*/ 1507116 w 3172904"/>
                <a:gd name="connsiteY32" fmla="*/ 398524 h 1158144"/>
                <a:gd name="connsiteX33" fmla="*/ 1590933 w 3172904"/>
                <a:gd name="connsiteY33" fmla="*/ 387981 h 1158144"/>
                <a:gd name="connsiteX34" fmla="*/ 1759620 w 3172904"/>
                <a:gd name="connsiteY34" fmla="*/ 366368 h 1158144"/>
                <a:gd name="connsiteX35" fmla="*/ 1925145 w 3172904"/>
                <a:gd name="connsiteY35" fmla="*/ 344228 h 1158144"/>
                <a:gd name="connsiteX36" fmla="*/ 2086979 w 3172904"/>
                <a:gd name="connsiteY36" fmla="*/ 321033 h 1158144"/>
                <a:gd name="connsiteX37" fmla="*/ 2243015 w 3172904"/>
                <a:gd name="connsiteY37" fmla="*/ 297311 h 1158144"/>
                <a:gd name="connsiteX38" fmla="*/ 2392198 w 3172904"/>
                <a:gd name="connsiteY38" fmla="*/ 272535 h 1158144"/>
                <a:gd name="connsiteX39" fmla="*/ 2665261 w 3172904"/>
                <a:gd name="connsiteY39" fmla="*/ 219821 h 1158144"/>
                <a:gd name="connsiteX40" fmla="*/ 2893516 w 3172904"/>
                <a:gd name="connsiteY40" fmla="*/ 160253 h 1158144"/>
                <a:gd name="connsiteX41" fmla="*/ 3060094 w 3172904"/>
                <a:gd name="connsiteY41" fmla="*/ 91724 h 1158144"/>
                <a:gd name="connsiteX42" fmla="*/ 3148655 w 3172904"/>
                <a:gd name="connsiteY42" fmla="*/ 27412 h 1158144"/>
                <a:gd name="connsiteX43" fmla="*/ 3166578 w 3172904"/>
                <a:gd name="connsiteY43" fmla="*/ 7380 h 1158144"/>
                <a:gd name="connsiteX44" fmla="*/ 3172904 w 3172904"/>
                <a:gd name="connsiteY44" fmla="*/ 0 h 115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72904" h="1158144">
                  <a:moveTo>
                    <a:pt x="3172904" y="0"/>
                  </a:moveTo>
                  <a:cubicBezTo>
                    <a:pt x="3172904" y="0"/>
                    <a:pt x="3170268" y="1581"/>
                    <a:pt x="3164997" y="5271"/>
                  </a:cubicBezTo>
                  <a:cubicBezTo>
                    <a:pt x="3162361" y="6853"/>
                    <a:pt x="3159198" y="9489"/>
                    <a:pt x="3154981" y="11597"/>
                  </a:cubicBezTo>
                  <a:cubicBezTo>
                    <a:pt x="3150764" y="14233"/>
                    <a:pt x="3146019" y="16869"/>
                    <a:pt x="3140748" y="20032"/>
                  </a:cubicBezTo>
                  <a:cubicBezTo>
                    <a:pt x="3119662" y="32683"/>
                    <a:pt x="3085925" y="48498"/>
                    <a:pt x="3040590" y="62203"/>
                  </a:cubicBezTo>
                  <a:cubicBezTo>
                    <a:pt x="2995255" y="76436"/>
                    <a:pt x="2938323" y="88561"/>
                    <a:pt x="2870848" y="98577"/>
                  </a:cubicBezTo>
                  <a:cubicBezTo>
                    <a:pt x="2803901" y="108592"/>
                    <a:pt x="2726410" y="117027"/>
                    <a:pt x="2642066" y="124934"/>
                  </a:cubicBezTo>
                  <a:cubicBezTo>
                    <a:pt x="2557195" y="132841"/>
                    <a:pt x="2464944" y="140748"/>
                    <a:pt x="2367422" y="148656"/>
                  </a:cubicBezTo>
                  <a:cubicBezTo>
                    <a:pt x="2318397" y="152873"/>
                    <a:pt x="2268318" y="157090"/>
                    <a:pt x="2216657" y="161307"/>
                  </a:cubicBezTo>
                  <a:cubicBezTo>
                    <a:pt x="2165524" y="165524"/>
                    <a:pt x="2112809" y="170269"/>
                    <a:pt x="2059040" y="175013"/>
                  </a:cubicBezTo>
                  <a:cubicBezTo>
                    <a:pt x="2005798" y="179757"/>
                    <a:pt x="1950975" y="184502"/>
                    <a:pt x="1896152" y="189773"/>
                  </a:cubicBezTo>
                  <a:cubicBezTo>
                    <a:pt x="1841328" y="195045"/>
                    <a:pt x="1785450" y="199789"/>
                    <a:pt x="1729573" y="205588"/>
                  </a:cubicBezTo>
                  <a:cubicBezTo>
                    <a:pt x="1616763" y="217712"/>
                    <a:pt x="1506062" y="226674"/>
                    <a:pt x="1385345" y="245651"/>
                  </a:cubicBezTo>
                  <a:cubicBezTo>
                    <a:pt x="1326832" y="254085"/>
                    <a:pt x="1268845" y="265683"/>
                    <a:pt x="1210859" y="277807"/>
                  </a:cubicBezTo>
                  <a:cubicBezTo>
                    <a:pt x="1153400" y="289931"/>
                    <a:pt x="1096468" y="304164"/>
                    <a:pt x="1041117" y="320506"/>
                  </a:cubicBezTo>
                  <a:cubicBezTo>
                    <a:pt x="929889" y="352135"/>
                    <a:pt x="823932" y="391144"/>
                    <a:pt x="726410" y="435951"/>
                  </a:cubicBezTo>
                  <a:cubicBezTo>
                    <a:pt x="628888" y="480759"/>
                    <a:pt x="539800" y="530838"/>
                    <a:pt x="461782" y="584080"/>
                  </a:cubicBezTo>
                  <a:cubicBezTo>
                    <a:pt x="422773" y="610965"/>
                    <a:pt x="386400" y="637849"/>
                    <a:pt x="352662" y="665261"/>
                  </a:cubicBezTo>
                  <a:cubicBezTo>
                    <a:pt x="319452" y="692672"/>
                    <a:pt x="288350" y="720084"/>
                    <a:pt x="260411" y="747496"/>
                  </a:cubicBezTo>
                  <a:cubicBezTo>
                    <a:pt x="204533" y="802319"/>
                    <a:pt x="159199" y="856088"/>
                    <a:pt x="123880" y="905113"/>
                  </a:cubicBezTo>
                  <a:cubicBezTo>
                    <a:pt x="88561" y="954665"/>
                    <a:pt x="62731" y="999473"/>
                    <a:pt x="44280" y="1036900"/>
                  </a:cubicBezTo>
                  <a:cubicBezTo>
                    <a:pt x="25830" y="1074328"/>
                    <a:pt x="15287" y="1104902"/>
                    <a:pt x="8434" y="1125988"/>
                  </a:cubicBezTo>
                  <a:cubicBezTo>
                    <a:pt x="1581" y="1146547"/>
                    <a:pt x="0" y="1158144"/>
                    <a:pt x="0" y="1158144"/>
                  </a:cubicBezTo>
                  <a:cubicBezTo>
                    <a:pt x="0" y="1158144"/>
                    <a:pt x="6326" y="1148128"/>
                    <a:pt x="20032" y="1129678"/>
                  </a:cubicBezTo>
                  <a:cubicBezTo>
                    <a:pt x="33210" y="1111228"/>
                    <a:pt x="54823" y="1085398"/>
                    <a:pt x="83289" y="1053242"/>
                  </a:cubicBezTo>
                  <a:cubicBezTo>
                    <a:pt x="111755" y="1021086"/>
                    <a:pt x="148129" y="983658"/>
                    <a:pt x="192936" y="943068"/>
                  </a:cubicBezTo>
                  <a:cubicBezTo>
                    <a:pt x="237744" y="902477"/>
                    <a:pt x="290459" y="858724"/>
                    <a:pt x="352135" y="814971"/>
                  </a:cubicBezTo>
                  <a:cubicBezTo>
                    <a:pt x="382709" y="792831"/>
                    <a:pt x="415393" y="770690"/>
                    <a:pt x="450712" y="749604"/>
                  </a:cubicBezTo>
                  <a:cubicBezTo>
                    <a:pt x="485503" y="727991"/>
                    <a:pt x="522404" y="706378"/>
                    <a:pt x="561413" y="685292"/>
                  </a:cubicBezTo>
                  <a:cubicBezTo>
                    <a:pt x="639431" y="643648"/>
                    <a:pt x="724829" y="604112"/>
                    <a:pt x="817079" y="568793"/>
                  </a:cubicBezTo>
                  <a:cubicBezTo>
                    <a:pt x="908803" y="532947"/>
                    <a:pt x="1007907" y="502372"/>
                    <a:pt x="1109647" y="475487"/>
                  </a:cubicBezTo>
                  <a:cubicBezTo>
                    <a:pt x="1212441" y="449130"/>
                    <a:pt x="1318397" y="426990"/>
                    <a:pt x="1426990" y="410648"/>
                  </a:cubicBezTo>
                  <a:cubicBezTo>
                    <a:pt x="1454402" y="405904"/>
                    <a:pt x="1479705" y="402741"/>
                    <a:pt x="1507116" y="398524"/>
                  </a:cubicBezTo>
                  <a:cubicBezTo>
                    <a:pt x="1535055" y="394834"/>
                    <a:pt x="1562994" y="391671"/>
                    <a:pt x="1590933" y="387981"/>
                  </a:cubicBezTo>
                  <a:cubicBezTo>
                    <a:pt x="1647338" y="380601"/>
                    <a:pt x="1703742" y="373748"/>
                    <a:pt x="1759620" y="366368"/>
                  </a:cubicBezTo>
                  <a:cubicBezTo>
                    <a:pt x="1815498" y="359515"/>
                    <a:pt x="1870848" y="351608"/>
                    <a:pt x="1925145" y="344228"/>
                  </a:cubicBezTo>
                  <a:cubicBezTo>
                    <a:pt x="1979968" y="336848"/>
                    <a:pt x="2033737" y="328940"/>
                    <a:pt x="2086979" y="321033"/>
                  </a:cubicBezTo>
                  <a:cubicBezTo>
                    <a:pt x="2140221" y="313126"/>
                    <a:pt x="2192409" y="305746"/>
                    <a:pt x="2243015" y="297311"/>
                  </a:cubicBezTo>
                  <a:cubicBezTo>
                    <a:pt x="2294148" y="288877"/>
                    <a:pt x="2343700" y="280970"/>
                    <a:pt x="2392198" y="272535"/>
                  </a:cubicBezTo>
                  <a:cubicBezTo>
                    <a:pt x="2489193" y="255667"/>
                    <a:pt x="2580917" y="238271"/>
                    <a:pt x="2665261" y="219821"/>
                  </a:cubicBezTo>
                  <a:cubicBezTo>
                    <a:pt x="2749604" y="201371"/>
                    <a:pt x="2826568" y="181866"/>
                    <a:pt x="2893516" y="160253"/>
                  </a:cubicBezTo>
                  <a:cubicBezTo>
                    <a:pt x="2960464" y="138640"/>
                    <a:pt x="3017395" y="115973"/>
                    <a:pt x="3060094" y="91724"/>
                  </a:cubicBezTo>
                  <a:cubicBezTo>
                    <a:pt x="3103321" y="68529"/>
                    <a:pt x="3131259" y="43753"/>
                    <a:pt x="3148655" y="27412"/>
                  </a:cubicBezTo>
                  <a:cubicBezTo>
                    <a:pt x="3157617" y="18977"/>
                    <a:pt x="3162888" y="12124"/>
                    <a:pt x="3166578" y="7380"/>
                  </a:cubicBezTo>
                  <a:cubicBezTo>
                    <a:pt x="3171323" y="2109"/>
                    <a:pt x="3172904" y="0"/>
                    <a:pt x="3172904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940227" y="2563594"/>
              <a:ext cx="1851017" cy="685296"/>
            </a:xfrm>
            <a:custGeom>
              <a:avLst/>
              <a:gdLst>
                <a:gd name="connsiteX0" fmla="*/ 3133895 w 3133894"/>
                <a:gd name="connsiteY0" fmla="*/ 0 h 1160252"/>
                <a:gd name="connsiteX1" fmla="*/ 1953611 w 3133894"/>
                <a:gd name="connsiteY1" fmla="*/ 474960 h 1160252"/>
                <a:gd name="connsiteX2" fmla="*/ 0 w 3133894"/>
                <a:gd name="connsiteY2" fmla="*/ 1160253 h 1160252"/>
                <a:gd name="connsiteX3" fmla="*/ 1604111 w 3133894"/>
                <a:gd name="connsiteY3" fmla="*/ 637849 h 1160252"/>
                <a:gd name="connsiteX4" fmla="*/ 3133895 w 3133894"/>
                <a:gd name="connsiteY4" fmla="*/ 0 h 11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894" h="1160252">
                  <a:moveTo>
                    <a:pt x="3133895" y="0"/>
                  </a:moveTo>
                  <a:cubicBezTo>
                    <a:pt x="3133895" y="0"/>
                    <a:pt x="2848181" y="359515"/>
                    <a:pt x="1953611" y="474960"/>
                  </a:cubicBezTo>
                  <a:cubicBezTo>
                    <a:pt x="1215076" y="569847"/>
                    <a:pt x="394307" y="681075"/>
                    <a:pt x="0" y="1160253"/>
                  </a:cubicBezTo>
                  <a:cubicBezTo>
                    <a:pt x="0" y="1160253"/>
                    <a:pt x="323142" y="767000"/>
                    <a:pt x="1604111" y="637849"/>
                  </a:cubicBezTo>
                  <a:cubicBezTo>
                    <a:pt x="2956774" y="501318"/>
                    <a:pt x="3133895" y="0"/>
                    <a:pt x="3133895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2882648" y="2325406"/>
              <a:ext cx="131987" cy="118004"/>
            </a:xfrm>
            <a:custGeom>
              <a:avLst/>
              <a:gdLst>
                <a:gd name="connsiteX0" fmla="*/ 196626 w 283605"/>
                <a:gd name="connsiteY0" fmla="*/ 253558 h 253558"/>
                <a:gd name="connsiteX1" fmla="*/ 118081 w 283605"/>
                <a:gd name="connsiteY1" fmla="*/ 195572 h 253558"/>
                <a:gd name="connsiteX2" fmla="*/ 21613 w 283605"/>
                <a:gd name="connsiteY2" fmla="*/ 218766 h 253558"/>
                <a:gd name="connsiteX3" fmla="*/ 57459 w 283605"/>
                <a:gd name="connsiteY3" fmla="*/ 136531 h 253558"/>
                <a:gd name="connsiteX4" fmla="*/ 0 w 283605"/>
                <a:gd name="connsiteY4" fmla="*/ 62203 h 253558"/>
                <a:gd name="connsiteX5" fmla="*/ 100685 w 283605"/>
                <a:gd name="connsiteY5" fmla="*/ 69056 h 253558"/>
                <a:gd name="connsiteX6" fmla="*/ 161835 w 283605"/>
                <a:gd name="connsiteY6" fmla="*/ 0 h 253558"/>
                <a:gd name="connsiteX7" fmla="*/ 188192 w 283605"/>
                <a:gd name="connsiteY7" fmla="*/ 86452 h 253558"/>
                <a:gd name="connsiteX8" fmla="*/ 283606 w 283605"/>
                <a:gd name="connsiteY8" fmla="*/ 118608 h 253558"/>
                <a:gd name="connsiteX9" fmla="*/ 199262 w 283605"/>
                <a:gd name="connsiteY9" fmla="*/ 164997 h 25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605" h="253558">
                  <a:moveTo>
                    <a:pt x="196626" y="253558"/>
                  </a:moveTo>
                  <a:lnTo>
                    <a:pt x="118081" y="195572"/>
                  </a:lnTo>
                  <a:lnTo>
                    <a:pt x="21613" y="218766"/>
                  </a:lnTo>
                  <a:lnTo>
                    <a:pt x="57459" y="136531"/>
                  </a:lnTo>
                  <a:lnTo>
                    <a:pt x="0" y="62203"/>
                  </a:lnTo>
                  <a:lnTo>
                    <a:pt x="100685" y="69056"/>
                  </a:lnTo>
                  <a:lnTo>
                    <a:pt x="161835" y="0"/>
                  </a:lnTo>
                  <a:lnTo>
                    <a:pt x="188192" y="86452"/>
                  </a:lnTo>
                  <a:lnTo>
                    <a:pt x="283606" y="118608"/>
                  </a:lnTo>
                  <a:lnTo>
                    <a:pt x="199262" y="164997"/>
                  </a:ln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393" name="图形 612"/>
            <p:cNvGrpSpPr/>
            <p:nvPr/>
          </p:nvGrpSpPr>
          <p:grpSpPr>
            <a:xfrm>
              <a:off x="2755647" y="2484461"/>
              <a:ext cx="210044" cy="107765"/>
              <a:chOff x="5935287" y="2261850"/>
              <a:chExt cx="355618" cy="182453"/>
            </a:xfrm>
            <a:grpFill/>
          </p:grpSpPr>
          <p:sp>
            <p:nvSpPr>
              <p:cNvPr id="396" name="任意多边形: 形状 395"/>
              <p:cNvSpPr/>
              <p:nvPr/>
            </p:nvSpPr>
            <p:spPr>
              <a:xfrm>
                <a:off x="5935287" y="2313592"/>
                <a:ext cx="149447" cy="130711"/>
              </a:xfrm>
              <a:custGeom>
                <a:avLst/>
                <a:gdLst>
                  <a:gd name="connsiteX0" fmla="*/ 98049 w 176594"/>
                  <a:gd name="connsiteY0" fmla="*/ 154454 h 154454"/>
                  <a:gd name="connsiteX1" fmla="*/ 62203 w 176594"/>
                  <a:gd name="connsiteY1" fmla="*/ 108593 h 154454"/>
                  <a:gd name="connsiteX2" fmla="*/ 0 w 176594"/>
                  <a:gd name="connsiteY2" fmla="*/ 107011 h 154454"/>
                  <a:gd name="connsiteX3" fmla="*/ 37427 w 176594"/>
                  <a:gd name="connsiteY3" fmla="*/ 64312 h 154454"/>
                  <a:gd name="connsiteX4" fmla="*/ 17923 w 176594"/>
                  <a:gd name="connsiteY4" fmla="*/ 11597 h 154454"/>
                  <a:gd name="connsiteX5" fmla="*/ 76963 w 176594"/>
                  <a:gd name="connsiteY5" fmla="*/ 31102 h 154454"/>
                  <a:gd name="connsiteX6" fmla="*/ 127043 w 176594"/>
                  <a:gd name="connsiteY6" fmla="*/ 0 h 154454"/>
                  <a:gd name="connsiteX7" fmla="*/ 125988 w 176594"/>
                  <a:gd name="connsiteY7" fmla="*/ 54823 h 154454"/>
                  <a:gd name="connsiteX8" fmla="*/ 176595 w 176594"/>
                  <a:gd name="connsiteY8" fmla="*/ 88561 h 154454"/>
                  <a:gd name="connsiteX9" fmla="*/ 117027 w 176594"/>
                  <a:gd name="connsiteY9" fmla="*/ 102794 h 15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594" h="154454">
                    <a:moveTo>
                      <a:pt x="98049" y="154454"/>
                    </a:moveTo>
                    <a:lnTo>
                      <a:pt x="62203" y="108593"/>
                    </a:lnTo>
                    <a:lnTo>
                      <a:pt x="0" y="107011"/>
                    </a:lnTo>
                    <a:lnTo>
                      <a:pt x="37427" y="64312"/>
                    </a:lnTo>
                    <a:lnTo>
                      <a:pt x="17923" y="11597"/>
                    </a:lnTo>
                    <a:lnTo>
                      <a:pt x="76963" y="31102"/>
                    </a:lnTo>
                    <a:lnTo>
                      <a:pt x="127043" y="0"/>
                    </a:lnTo>
                    <a:lnTo>
                      <a:pt x="125988" y="54823"/>
                    </a:lnTo>
                    <a:lnTo>
                      <a:pt x="176595" y="88561"/>
                    </a:lnTo>
                    <a:lnTo>
                      <a:pt x="117027" y="102794"/>
                    </a:lnTo>
                    <a:close/>
                  </a:path>
                </a:pathLst>
              </a:custGeom>
              <a:grpFill/>
              <a:ln w="5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397" name="任意多边形: 形状 396"/>
              <p:cNvSpPr/>
              <p:nvPr/>
            </p:nvSpPr>
            <p:spPr>
              <a:xfrm>
                <a:off x="6167843" y="2261850"/>
                <a:ext cx="123062" cy="107801"/>
              </a:xfrm>
              <a:custGeom>
                <a:avLst/>
                <a:gdLst>
                  <a:gd name="connsiteX0" fmla="*/ 72746 w 131787"/>
                  <a:gd name="connsiteY0" fmla="*/ 115445 h 115445"/>
                  <a:gd name="connsiteX1" fmla="*/ 46389 w 131787"/>
                  <a:gd name="connsiteY1" fmla="*/ 81181 h 115445"/>
                  <a:gd name="connsiteX2" fmla="*/ 0 w 131787"/>
                  <a:gd name="connsiteY2" fmla="*/ 80126 h 115445"/>
                  <a:gd name="connsiteX3" fmla="*/ 27939 w 131787"/>
                  <a:gd name="connsiteY3" fmla="*/ 47970 h 115445"/>
                  <a:gd name="connsiteX4" fmla="*/ 13179 w 131787"/>
                  <a:gd name="connsiteY4" fmla="*/ 8434 h 115445"/>
                  <a:gd name="connsiteX5" fmla="*/ 57459 w 131787"/>
                  <a:gd name="connsiteY5" fmla="*/ 23194 h 115445"/>
                  <a:gd name="connsiteX6" fmla="*/ 94887 w 131787"/>
                  <a:gd name="connsiteY6" fmla="*/ 0 h 115445"/>
                  <a:gd name="connsiteX7" fmla="*/ 93832 w 131787"/>
                  <a:gd name="connsiteY7" fmla="*/ 41118 h 115445"/>
                  <a:gd name="connsiteX8" fmla="*/ 131787 w 131787"/>
                  <a:gd name="connsiteY8" fmla="*/ 65893 h 115445"/>
                  <a:gd name="connsiteX9" fmla="*/ 86979 w 131787"/>
                  <a:gd name="connsiteY9" fmla="*/ 76436 h 11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787" h="115445">
                    <a:moveTo>
                      <a:pt x="72746" y="115445"/>
                    </a:moveTo>
                    <a:lnTo>
                      <a:pt x="46389" y="81181"/>
                    </a:lnTo>
                    <a:lnTo>
                      <a:pt x="0" y="80126"/>
                    </a:lnTo>
                    <a:lnTo>
                      <a:pt x="27939" y="47970"/>
                    </a:lnTo>
                    <a:lnTo>
                      <a:pt x="13179" y="8434"/>
                    </a:lnTo>
                    <a:lnTo>
                      <a:pt x="57459" y="23194"/>
                    </a:lnTo>
                    <a:lnTo>
                      <a:pt x="94887" y="0"/>
                    </a:lnTo>
                    <a:lnTo>
                      <a:pt x="93832" y="41118"/>
                    </a:lnTo>
                    <a:lnTo>
                      <a:pt x="131787" y="65893"/>
                    </a:lnTo>
                    <a:lnTo>
                      <a:pt x="86979" y="76436"/>
                    </a:lnTo>
                    <a:close/>
                  </a:path>
                </a:pathLst>
              </a:custGeom>
              <a:grpFill/>
              <a:ln w="5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sp>
          <p:nvSpPr>
            <p:cNvPr id="394" name="任意多边形: 形状 393"/>
            <p:cNvSpPr/>
            <p:nvPr/>
          </p:nvSpPr>
          <p:spPr>
            <a:xfrm>
              <a:off x="2398001" y="2485755"/>
              <a:ext cx="68498" cy="58846"/>
            </a:xfrm>
            <a:custGeom>
              <a:avLst/>
              <a:gdLst>
                <a:gd name="connsiteX0" fmla="*/ 101212 w 115972"/>
                <a:gd name="connsiteY0" fmla="*/ 94887 h 99630"/>
                <a:gd name="connsiteX1" fmla="*/ 63258 w 115972"/>
                <a:gd name="connsiteY1" fmla="*/ 80654 h 99630"/>
                <a:gd name="connsiteX2" fmla="*/ 30047 w 115972"/>
                <a:gd name="connsiteY2" fmla="*/ 99631 h 99630"/>
                <a:gd name="connsiteX3" fmla="*/ 32156 w 115972"/>
                <a:gd name="connsiteY3" fmla="*/ 64312 h 99630"/>
                <a:gd name="connsiteX4" fmla="*/ 0 w 115972"/>
                <a:gd name="connsiteY4" fmla="*/ 41118 h 99630"/>
                <a:gd name="connsiteX5" fmla="*/ 39536 w 115972"/>
                <a:gd name="connsiteY5" fmla="*/ 33210 h 99630"/>
                <a:gd name="connsiteX6" fmla="*/ 53242 w 115972"/>
                <a:gd name="connsiteY6" fmla="*/ 0 h 99630"/>
                <a:gd name="connsiteX7" fmla="*/ 75382 w 115972"/>
                <a:gd name="connsiteY7" fmla="*/ 30575 h 99630"/>
                <a:gd name="connsiteX8" fmla="*/ 115973 w 115972"/>
                <a:gd name="connsiteY8" fmla="*/ 33210 h 99630"/>
                <a:gd name="connsiteX9" fmla="*/ 90142 w 115972"/>
                <a:gd name="connsiteY9" fmla="*/ 60095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972" h="99630">
                  <a:moveTo>
                    <a:pt x="101212" y="94887"/>
                  </a:moveTo>
                  <a:lnTo>
                    <a:pt x="63258" y="80654"/>
                  </a:lnTo>
                  <a:lnTo>
                    <a:pt x="30047" y="99631"/>
                  </a:lnTo>
                  <a:lnTo>
                    <a:pt x="32156" y="64312"/>
                  </a:lnTo>
                  <a:lnTo>
                    <a:pt x="0" y="41118"/>
                  </a:lnTo>
                  <a:lnTo>
                    <a:pt x="39536" y="33210"/>
                  </a:lnTo>
                  <a:lnTo>
                    <a:pt x="53242" y="0"/>
                  </a:lnTo>
                  <a:lnTo>
                    <a:pt x="75382" y="30575"/>
                  </a:lnTo>
                  <a:lnTo>
                    <a:pt x="115973" y="33210"/>
                  </a:lnTo>
                  <a:lnTo>
                    <a:pt x="90142" y="60095"/>
                  </a:ln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2332927" y="2606561"/>
              <a:ext cx="103059" cy="89670"/>
            </a:xfrm>
            <a:custGeom>
              <a:avLst/>
              <a:gdLst>
                <a:gd name="connsiteX0" fmla="*/ 81708 w 174486"/>
                <a:gd name="connsiteY0" fmla="*/ 151819 h 151818"/>
                <a:gd name="connsiteX1" fmla="*/ 59568 w 174486"/>
                <a:gd name="connsiteY1" fmla="*/ 100685 h 151818"/>
                <a:gd name="connsiteX2" fmla="*/ 0 w 174486"/>
                <a:gd name="connsiteY2" fmla="*/ 86979 h 151818"/>
                <a:gd name="connsiteX3" fmla="*/ 47443 w 174486"/>
                <a:gd name="connsiteY3" fmla="*/ 53769 h 151818"/>
                <a:gd name="connsiteX4" fmla="*/ 42172 w 174486"/>
                <a:gd name="connsiteY4" fmla="*/ 0 h 151818"/>
                <a:gd name="connsiteX5" fmla="*/ 93832 w 174486"/>
                <a:gd name="connsiteY5" fmla="*/ 30575 h 151818"/>
                <a:gd name="connsiteX6" fmla="*/ 150237 w 174486"/>
                <a:gd name="connsiteY6" fmla="*/ 11597 h 151818"/>
                <a:gd name="connsiteX7" fmla="*/ 134423 w 174486"/>
                <a:gd name="connsiteY7" fmla="*/ 63258 h 151818"/>
                <a:gd name="connsiteX8" fmla="*/ 174486 w 174486"/>
                <a:gd name="connsiteY8" fmla="*/ 104902 h 151818"/>
                <a:gd name="connsiteX9" fmla="*/ 113337 w 174486"/>
                <a:gd name="connsiteY9" fmla="*/ 106484 h 1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486" h="151818">
                  <a:moveTo>
                    <a:pt x="81708" y="151819"/>
                  </a:moveTo>
                  <a:lnTo>
                    <a:pt x="59568" y="100685"/>
                  </a:lnTo>
                  <a:lnTo>
                    <a:pt x="0" y="86979"/>
                  </a:lnTo>
                  <a:lnTo>
                    <a:pt x="47443" y="53769"/>
                  </a:lnTo>
                  <a:lnTo>
                    <a:pt x="42172" y="0"/>
                  </a:lnTo>
                  <a:lnTo>
                    <a:pt x="93832" y="30575"/>
                  </a:lnTo>
                  <a:lnTo>
                    <a:pt x="150237" y="11597"/>
                  </a:lnTo>
                  <a:lnTo>
                    <a:pt x="134423" y="63258"/>
                  </a:lnTo>
                  <a:lnTo>
                    <a:pt x="174486" y="104902"/>
                  </a:lnTo>
                  <a:lnTo>
                    <a:pt x="113337" y="106484"/>
                  </a:ln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398" name="组合 397"/>
          <p:cNvGrpSpPr/>
          <p:nvPr/>
        </p:nvGrpSpPr>
        <p:grpSpPr>
          <a:xfrm>
            <a:off x="8127713" y="1793209"/>
            <a:ext cx="625299" cy="588511"/>
            <a:chOff x="917387" y="2325406"/>
            <a:chExt cx="2097248" cy="944656"/>
          </a:xfr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85000"/>
                </a:schemeClr>
              </a:gs>
            </a:gsLst>
            <a:lin ang="16200000" scaled="0"/>
          </a:gradFill>
        </p:grpSpPr>
        <p:sp>
          <p:nvSpPr>
            <p:cNvPr id="399" name="任意多边形: 形状 398"/>
            <p:cNvSpPr/>
            <p:nvPr/>
          </p:nvSpPr>
          <p:spPr>
            <a:xfrm>
              <a:off x="938028" y="2443410"/>
              <a:ext cx="1902184" cy="812952"/>
            </a:xfrm>
            <a:custGeom>
              <a:avLst/>
              <a:gdLst>
                <a:gd name="connsiteX0" fmla="*/ 3220380 w 3220522"/>
                <a:gd name="connsiteY0" fmla="*/ 0 h 1376383"/>
                <a:gd name="connsiteX1" fmla="*/ 3216163 w 3220522"/>
                <a:gd name="connsiteY1" fmla="*/ 7907 h 1376383"/>
                <a:gd name="connsiteX2" fmla="*/ 3199822 w 3220522"/>
                <a:gd name="connsiteY2" fmla="*/ 28993 h 1376383"/>
                <a:gd name="connsiteX3" fmla="*/ 3118641 w 3220522"/>
                <a:gd name="connsiteY3" fmla="*/ 95414 h 1376383"/>
                <a:gd name="connsiteX4" fmla="*/ 2964714 w 3220522"/>
                <a:gd name="connsiteY4" fmla="*/ 171323 h 1376383"/>
                <a:gd name="connsiteX5" fmla="*/ 2745420 w 3220522"/>
                <a:gd name="connsiteY5" fmla="*/ 241961 h 1376383"/>
                <a:gd name="connsiteX6" fmla="*/ 2473412 w 3220522"/>
                <a:gd name="connsiteY6" fmla="*/ 302583 h 1376383"/>
                <a:gd name="connsiteX7" fmla="*/ 2161867 w 3220522"/>
                <a:gd name="connsiteY7" fmla="*/ 353716 h 1376383"/>
                <a:gd name="connsiteX8" fmla="*/ 2079105 w 3220522"/>
                <a:gd name="connsiteY8" fmla="*/ 364786 h 1376383"/>
                <a:gd name="connsiteX9" fmla="*/ 1995288 w 3220522"/>
                <a:gd name="connsiteY9" fmla="*/ 375856 h 1376383"/>
                <a:gd name="connsiteX10" fmla="*/ 1823438 w 3220522"/>
                <a:gd name="connsiteY10" fmla="*/ 395888 h 1376383"/>
                <a:gd name="connsiteX11" fmla="*/ 1461815 w 3220522"/>
                <a:gd name="connsiteY11" fmla="*/ 437533 h 1376383"/>
                <a:gd name="connsiteX12" fmla="*/ 1096501 w 3220522"/>
                <a:gd name="connsiteY12" fmla="*/ 511334 h 1376383"/>
                <a:gd name="connsiteX13" fmla="*/ 1008467 w 3220522"/>
                <a:gd name="connsiteY13" fmla="*/ 535582 h 1376383"/>
                <a:gd name="connsiteX14" fmla="*/ 922542 w 3220522"/>
                <a:gd name="connsiteY14" fmla="*/ 562467 h 1376383"/>
                <a:gd name="connsiteX15" fmla="*/ 757545 w 3220522"/>
                <a:gd name="connsiteY15" fmla="*/ 623089 h 1376383"/>
                <a:gd name="connsiteX16" fmla="*/ 467613 w 3220522"/>
                <a:gd name="connsiteY16" fmla="*/ 769636 h 1376383"/>
                <a:gd name="connsiteX17" fmla="*/ 246738 w 3220522"/>
                <a:gd name="connsiteY17" fmla="*/ 937796 h 1376383"/>
                <a:gd name="connsiteX18" fmla="*/ 102827 w 3220522"/>
                <a:gd name="connsiteY18" fmla="*/ 1104902 h 1376383"/>
                <a:gd name="connsiteX19" fmla="*/ 28499 w 3220522"/>
                <a:gd name="connsiteY19" fmla="*/ 1246705 h 1376383"/>
                <a:gd name="connsiteX20" fmla="*/ 2669 w 3220522"/>
                <a:gd name="connsiteY20" fmla="*/ 1342119 h 1376383"/>
                <a:gd name="connsiteX21" fmla="*/ 33 w 3220522"/>
                <a:gd name="connsiteY21" fmla="*/ 1376383 h 1376383"/>
                <a:gd name="connsiteX22" fmla="*/ 18483 w 3220522"/>
                <a:gd name="connsiteY22" fmla="*/ 1345809 h 1376383"/>
                <a:gd name="connsiteX23" fmla="*/ 80159 w 3220522"/>
                <a:gd name="connsiteY23" fmla="*/ 1265155 h 1376383"/>
                <a:gd name="connsiteX24" fmla="*/ 193496 w 3220522"/>
                <a:gd name="connsiteY24" fmla="*/ 1151818 h 1376383"/>
                <a:gd name="connsiteX25" fmla="*/ 363765 w 3220522"/>
                <a:gd name="connsiteY25" fmla="*/ 1025303 h 1376383"/>
                <a:gd name="connsiteX26" fmla="*/ 590439 w 3220522"/>
                <a:gd name="connsiteY26" fmla="*/ 903005 h 1376383"/>
                <a:gd name="connsiteX27" fmla="*/ 866137 w 3220522"/>
                <a:gd name="connsiteY27" fmla="*/ 797048 h 1376383"/>
                <a:gd name="connsiteX28" fmla="*/ 1019010 w 3220522"/>
                <a:gd name="connsiteY28" fmla="*/ 752240 h 1376383"/>
                <a:gd name="connsiteX29" fmla="*/ 1179263 w 3220522"/>
                <a:gd name="connsiteY29" fmla="*/ 713231 h 1376383"/>
                <a:gd name="connsiteX30" fmla="*/ 1262025 w 3220522"/>
                <a:gd name="connsiteY30" fmla="*/ 695835 h 1376383"/>
                <a:gd name="connsiteX31" fmla="*/ 1345842 w 3220522"/>
                <a:gd name="connsiteY31" fmla="*/ 680021 h 1376383"/>
                <a:gd name="connsiteX32" fmla="*/ 1516111 w 3220522"/>
                <a:gd name="connsiteY32" fmla="*/ 652082 h 1376383"/>
                <a:gd name="connsiteX33" fmla="*/ 1558810 w 3220522"/>
                <a:gd name="connsiteY33" fmla="*/ 645756 h 1376383"/>
                <a:gd name="connsiteX34" fmla="*/ 1600982 w 3220522"/>
                <a:gd name="connsiteY34" fmla="*/ 639958 h 1376383"/>
                <a:gd name="connsiteX35" fmla="*/ 1622067 w 3220522"/>
                <a:gd name="connsiteY35" fmla="*/ 636795 h 1376383"/>
                <a:gd name="connsiteX36" fmla="*/ 1644208 w 3220522"/>
                <a:gd name="connsiteY36" fmla="*/ 634159 h 1376383"/>
                <a:gd name="connsiteX37" fmla="*/ 1689015 w 3220522"/>
                <a:gd name="connsiteY37" fmla="*/ 628888 h 1376383"/>
                <a:gd name="connsiteX38" fmla="*/ 1733296 w 3220522"/>
                <a:gd name="connsiteY38" fmla="*/ 623616 h 1376383"/>
                <a:gd name="connsiteX39" fmla="*/ 1778631 w 3220522"/>
                <a:gd name="connsiteY39" fmla="*/ 617817 h 1376383"/>
                <a:gd name="connsiteX40" fmla="*/ 1868773 w 3220522"/>
                <a:gd name="connsiteY40" fmla="*/ 605166 h 1376383"/>
                <a:gd name="connsiteX41" fmla="*/ 1958388 w 3220522"/>
                <a:gd name="connsiteY41" fmla="*/ 591987 h 1376383"/>
                <a:gd name="connsiteX42" fmla="*/ 2046422 w 3220522"/>
                <a:gd name="connsiteY42" fmla="*/ 576700 h 1376383"/>
                <a:gd name="connsiteX43" fmla="*/ 2133401 w 3220522"/>
                <a:gd name="connsiteY43" fmla="*/ 560358 h 1376383"/>
                <a:gd name="connsiteX44" fmla="*/ 2218799 w 3220522"/>
                <a:gd name="connsiteY44" fmla="*/ 542962 h 1376383"/>
                <a:gd name="connsiteX45" fmla="*/ 2539305 w 3220522"/>
                <a:gd name="connsiteY45" fmla="*/ 459673 h 1376383"/>
                <a:gd name="connsiteX46" fmla="*/ 2814476 w 3220522"/>
                <a:gd name="connsiteY46" fmla="*/ 357406 h 1376383"/>
                <a:gd name="connsiteX47" fmla="*/ 3026917 w 3220522"/>
                <a:gd name="connsiteY47" fmla="*/ 241434 h 1376383"/>
                <a:gd name="connsiteX48" fmla="*/ 3160813 w 3220522"/>
                <a:gd name="connsiteY48" fmla="*/ 125461 h 1376383"/>
                <a:gd name="connsiteX49" fmla="*/ 3181371 w 3220522"/>
                <a:gd name="connsiteY49" fmla="*/ 99104 h 1376383"/>
                <a:gd name="connsiteX50" fmla="*/ 3196659 w 3220522"/>
                <a:gd name="connsiteY50" fmla="*/ 74855 h 1376383"/>
                <a:gd name="connsiteX51" fmla="*/ 3214582 w 3220522"/>
                <a:gd name="connsiteY51" fmla="*/ 34792 h 1376383"/>
                <a:gd name="connsiteX52" fmla="*/ 3220380 w 3220522"/>
                <a:gd name="connsiteY52" fmla="*/ 0 h 137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20522" h="1376383">
                  <a:moveTo>
                    <a:pt x="3220380" y="0"/>
                  </a:moveTo>
                  <a:cubicBezTo>
                    <a:pt x="3220380" y="0"/>
                    <a:pt x="3219326" y="2636"/>
                    <a:pt x="3216163" y="7907"/>
                  </a:cubicBezTo>
                  <a:cubicBezTo>
                    <a:pt x="3213000" y="13179"/>
                    <a:pt x="3207729" y="20559"/>
                    <a:pt x="3199822" y="28993"/>
                  </a:cubicBezTo>
                  <a:cubicBezTo>
                    <a:pt x="3184007" y="46916"/>
                    <a:pt x="3157650" y="70638"/>
                    <a:pt x="3118641" y="95414"/>
                  </a:cubicBezTo>
                  <a:cubicBezTo>
                    <a:pt x="3079105" y="120190"/>
                    <a:pt x="3027971" y="146547"/>
                    <a:pt x="2964714" y="171323"/>
                  </a:cubicBezTo>
                  <a:cubicBezTo>
                    <a:pt x="2901983" y="196099"/>
                    <a:pt x="2828182" y="219821"/>
                    <a:pt x="2745420" y="241961"/>
                  </a:cubicBezTo>
                  <a:cubicBezTo>
                    <a:pt x="2662658" y="264101"/>
                    <a:pt x="2571461" y="284133"/>
                    <a:pt x="2473412" y="302583"/>
                  </a:cubicBezTo>
                  <a:cubicBezTo>
                    <a:pt x="2375362" y="321033"/>
                    <a:pt x="2270987" y="338429"/>
                    <a:pt x="2161867" y="353716"/>
                  </a:cubicBezTo>
                  <a:cubicBezTo>
                    <a:pt x="2134983" y="357933"/>
                    <a:pt x="2107044" y="360569"/>
                    <a:pt x="2079105" y="364786"/>
                  </a:cubicBezTo>
                  <a:cubicBezTo>
                    <a:pt x="2051166" y="368476"/>
                    <a:pt x="2023754" y="372694"/>
                    <a:pt x="1995288" y="375856"/>
                  </a:cubicBezTo>
                  <a:cubicBezTo>
                    <a:pt x="1938883" y="382709"/>
                    <a:pt x="1881424" y="389562"/>
                    <a:pt x="1823438" y="395888"/>
                  </a:cubicBezTo>
                  <a:cubicBezTo>
                    <a:pt x="1707993" y="408540"/>
                    <a:pt x="1588857" y="419083"/>
                    <a:pt x="1461815" y="437533"/>
                  </a:cubicBezTo>
                  <a:cubicBezTo>
                    <a:pt x="1337935" y="456510"/>
                    <a:pt x="1214582" y="480232"/>
                    <a:pt x="1096501" y="511334"/>
                  </a:cubicBezTo>
                  <a:cubicBezTo>
                    <a:pt x="1066981" y="518714"/>
                    <a:pt x="1037460" y="527148"/>
                    <a:pt x="1008467" y="535582"/>
                  </a:cubicBezTo>
                  <a:cubicBezTo>
                    <a:pt x="979474" y="544544"/>
                    <a:pt x="950481" y="552978"/>
                    <a:pt x="922542" y="562467"/>
                  </a:cubicBezTo>
                  <a:cubicBezTo>
                    <a:pt x="866137" y="580917"/>
                    <a:pt x="810259" y="600949"/>
                    <a:pt x="757545" y="623089"/>
                  </a:cubicBezTo>
                  <a:cubicBezTo>
                    <a:pt x="651061" y="666315"/>
                    <a:pt x="553538" y="716394"/>
                    <a:pt x="467613" y="769636"/>
                  </a:cubicBezTo>
                  <a:cubicBezTo>
                    <a:pt x="381688" y="822878"/>
                    <a:pt x="307360" y="880337"/>
                    <a:pt x="246738" y="937796"/>
                  </a:cubicBezTo>
                  <a:cubicBezTo>
                    <a:pt x="185589" y="994728"/>
                    <a:pt x="138146" y="1052187"/>
                    <a:pt x="102827" y="1104902"/>
                  </a:cubicBezTo>
                  <a:cubicBezTo>
                    <a:pt x="67508" y="1157617"/>
                    <a:pt x="43786" y="1206115"/>
                    <a:pt x="28499" y="1246705"/>
                  </a:cubicBezTo>
                  <a:cubicBezTo>
                    <a:pt x="13212" y="1287295"/>
                    <a:pt x="5832" y="1319979"/>
                    <a:pt x="2669" y="1342119"/>
                  </a:cubicBezTo>
                  <a:cubicBezTo>
                    <a:pt x="-494" y="1364259"/>
                    <a:pt x="33" y="1376383"/>
                    <a:pt x="33" y="1376383"/>
                  </a:cubicBezTo>
                  <a:cubicBezTo>
                    <a:pt x="33" y="1376383"/>
                    <a:pt x="5832" y="1365313"/>
                    <a:pt x="18483" y="1345809"/>
                  </a:cubicBezTo>
                  <a:cubicBezTo>
                    <a:pt x="31135" y="1326304"/>
                    <a:pt x="51693" y="1298365"/>
                    <a:pt x="80159" y="1265155"/>
                  </a:cubicBezTo>
                  <a:cubicBezTo>
                    <a:pt x="109153" y="1231945"/>
                    <a:pt x="146053" y="1192936"/>
                    <a:pt x="193496" y="1151818"/>
                  </a:cubicBezTo>
                  <a:cubicBezTo>
                    <a:pt x="240412" y="1110701"/>
                    <a:pt x="297344" y="1067475"/>
                    <a:pt x="363765" y="1025303"/>
                  </a:cubicBezTo>
                  <a:cubicBezTo>
                    <a:pt x="430186" y="983131"/>
                    <a:pt x="506095" y="941486"/>
                    <a:pt x="590439" y="903005"/>
                  </a:cubicBezTo>
                  <a:cubicBezTo>
                    <a:pt x="674782" y="864523"/>
                    <a:pt x="767560" y="828677"/>
                    <a:pt x="866137" y="797048"/>
                  </a:cubicBezTo>
                  <a:cubicBezTo>
                    <a:pt x="915689" y="781233"/>
                    <a:pt x="966822" y="765946"/>
                    <a:pt x="1019010" y="752240"/>
                  </a:cubicBezTo>
                  <a:cubicBezTo>
                    <a:pt x="1071198" y="738007"/>
                    <a:pt x="1124967" y="725356"/>
                    <a:pt x="1179263" y="713231"/>
                  </a:cubicBezTo>
                  <a:cubicBezTo>
                    <a:pt x="1206675" y="706905"/>
                    <a:pt x="1234087" y="701634"/>
                    <a:pt x="1262025" y="695835"/>
                  </a:cubicBezTo>
                  <a:cubicBezTo>
                    <a:pt x="1289964" y="690564"/>
                    <a:pt x="1317903" y="685292"/>
                    <a:pt x="1345842" y="680021"/>
                  </a:cubicBezTo>
                  <a:cubicBezTo>
                    <a:pt x="1401720" y="669478"/>
                    <a:pt x="1459179" y="660516"/>
                    <a:pt x="1516111" y="652082"/>
                  </a:cubicBezTo>
                  <a:lnTo>
                    <a:pt x="1558810" y="645756"/>
                  </a:lnTo>
                  <a:lnTo>
                    <a:pt x="1600982" y="639958"/>
                  </a:lnTo>
                  <a:lnTo>
                    <a:pt x="1622067" y="636795"/>
                  </a:lnTo>
                  <a:lnTo>
                    <a:pt x="1644208" y="634159"/>
                  </a:lnTo>
                  <a:lnTo>
                    <a:pt x="1689015" y="628888"/>
                  </a:lnTo>
                  <a:lnTo>
                    <a:pt x="1733296" y="623616"/>
                  </a:lnTo>
                  <a:lnTo>
                    <a:pt x="1778631" y="617817"/>
                  </a:lnTo>
                  <a:cubicBezTo>
                    <a:pt x="1808678" y="613600"/>
                    <a:pt x="1838725" y="609910"/>
                    <a:pt x="1868773" y="605166"/>
                  </a:cubicBezTo>
                  <a:cubicBezTo>
                    <a:pt x="1898820" y="600422"/>
                    <a:pt x="1928341" y="596204"/>
                    <a:pt x="1958388" y="591987"/>
                  </a:cubicBezTo>
                  <a:cubicBezTo>
                    <a:pt x="1987908" y="586716"/>
                    <a:pt x="2017428" y="581444"/>
                    <a:pt x="2046422" y="576700"/>
                  </a:cubicBezTo>
                  <a:cubicBezTo>
                    <a:pt x="2075415" y="571956"/>
                    <a:pt x="2104408" y="566157"/>
                    <a:pt x="2133401" y="560358"/>
                  </a:cubicBezTo>
                  <a:cubicBezTo>
                    <a:pt x="2162394" y="555087"/>
                    <a:pt x="2190860" y="549288"/>
                    <a:pt x="2218799" y="542962"/>
                  </a:cubicBezTo>
                  <a:cubicBezTo>
                    <a:pt x="2331609" y="519241"/>
                    <a:pt x="2439147" y="490775"/>
                    <a:pt x="2539305" y="459673"/>
                  </a:cubicBezTo>
                  <a:cubicBezTo>
                    <a:pt x="2639463" y="428571"/>
                    <a:pt x="2732241" y="394307"/>
                    <a:pt x="2814476" y="357406"/>
                  </a:cubicBezTo>
                  <a:cubicBezTo>
                    <a:pt x="2896711" y="320506"/>
                    <a:pt x="2968404" y="280970"/>
                    <a:pt x="3026917" y="241434"/>
                  </a:cubicBezTo>
                  <a:cubicBezTo>
                    <a:pt x="3085430" y="201898"/>
                    <a:pt x="3130765" y="161834"/>
                    <a:pt x="3160813" y="125461"/>
                  </a:cubicBezTo>
                  <a:cubicBezTo>
                    <a:pt x="3168720" y="116500"/>
                    <a:pt x="3175045" y="107538"/>
                    <a:pt x="3181371" y="99104"/>
                  </a:cubicBezTo>
                  <a:cubicBezTo>
                    <a:pt x="3187170" y="90669"/>
                    <a:pt x="3192442" y="82762"/>
                    <a:pt x="3196659" y="74855"/>
                  </a:cubicBezTo>
                  <a:cubicBezTo>
                    <a:pt x="3205620" y="59568"/>
                    <a:pt x="3210892" y="45862"/>
                    <a:pt x="3214582" y="34792"/>
                  </a:cubicBezTo>
                  <a:cubicBezTo>
                    <a:pt x="3221962" y="12124"/>
                    <a:pt x="3220380" y="0"/>
                    <a:pt x="3220380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00" name="任意多边形: 形状 399"/>
            <p:cNvSpPr/>
            <p:nvPr/>
          </p:nvSpPr>
          <p:spPr>
            <a:xfrm>
              <a:off x="958285" y="2413180"/>
              <a:ext cx="1863472" cy="683739"/>
            </a:xfrm>
            <a:custGeom>
              <a:avLst/>
              <a:gdLst>
                <a:gd name="connsiteX0" fmla="*/ 3173958 w 3173958"/>
                <a:gd name="connsiteY0" fmla="*/ 0 h 1157616"/>
                <a:gd name="connsiteX1" fmla="*/ 3165524 w 3173958"/>
                <a:gd name="connsiteY1" fmla="*/ 5271 h 1157616"/>
                <a:gd name="connsiteX2" fmla="*/ 3155508 w 3173958"/>
                <a:gd name="connsiteY2" fmla="*/ 11597 h 1157616"/>
                <a:gd name="connsiteX3" fmla="*/ 3141275 w 3173958"/>
                <a:gd name="connsiteY3" fmla="*/ 20032 h 1157616"/>
                <a:gd name="connsiteX4" fmla="*/ 3041117 w 3173958"/>
                <a:gd name="connsiteY4" fmla="*/ 62203 h 1157616"/>
                <a:gd name="connsiteX5" fmla="*/ 2871376 w 3173958"/>
                <a:gd name="connsiteY5" fmla="*/ 98577 h 1157616"/>
                <a:gd name="connsiteX6" fmla="*/ 2642593 w 3173958"/>
                <a:gd name="connsiteY6" fmla="*/ 124934 h 1157616"/>
                <a:gd name="connsiteX7" fmla="*/ 2367949 w 3173958"/>
                <a:gd name="connsiteY7" fmla="*/ 148656 h 1157616"/>
                <a:gd name="connsiteX8" fmla="*/ 2217185 w 3173958"/>
                <a:gd name="connsiteY8" fmla="*/ 161307 h 1157616"/>
                <a:gd name="connsiteX9" fmla="*/ 2059567 w 3173958"/>
                <a:gd name="connsiteY9" fmla="*/ 174486 h 1157616"/>
                <a:gd name="connsiteX10" fmla="*/ 1896679 w 3173958"/>
                <a:gd name="connsiteY10" fmla="*/ 189246 h 1157616"/>
                <a:gd name="connsiteX11" fmla="*/ 1730100 w 3173958"/>
                <a:gd name="connsiteY11" fmla="*/ 205061 h 1157616"/>
                <a:gd name="connsiteX12" fmla="*/ 1385872 w 3173958"/>
                <a:gd name="connsiteY12" fmla="*/ 245124 h 1157616"/>
                <a:gd name="connsiteX13" fmla="*/ 1211386 w 3173958"/>
                <a:gd name="connsiteY13" fmla="*/ 277807 h 1157616"/>
                <a:gd name="connsiteX14" fmla="*/ 1041645 w 3173958"/>
                <a:gd name="connsiteY14" fmla="*/ 320506 h 1157616"/>
                <a:gd name="connsiteX15" fmla="*/ 726937 w 3173958"/>
                <a:gd name="connsiteY15" fmla="*/ 435951 h 1157616"/>
                <a:gd name="connsiteX16" fmla="*/ 462309 w 3173958"/>
                <a:gd name="connsiteY16" fmla="*/ 584080 h 1157616"/>
                <a:gd name="connsiteX17" fmla="*/ 353189 w 3173958"/>
                <a:gd name="connsiteY17" fmla="*/ 665261 h 1157616"/>
                <a:gd name="connsiteX18" fmla="*/ 260938 w 3173958"/>
                <a:gd name="connsiteY18" fmla="*/ 747496 h 1157616"/>
                <a:gd name="connsiteX19" fmla="*/ 124407 w 3173958"/>
                <a:gd name="connsiteY19" fmla="*/ 905113 h 1157616"/>
                <a:gd name="connsiteX20" fmla="*/ 44808 w 3173958"/>
                <a:gd name="connsiteY20" fmla="*/ 1036900 h 1157616"/>
                <a:gd name="connsiteX21" fmla="*/ 8434 w 3173958"/>
                <a:gd name="connsiteY21" fmla="*/ 1125461 h 1157616"/>
                <a:gd name="connsiteX22" fmla="*/ 0 w 3173958"/>
                <a:gd name="connsiteY22" fmla="*/ 1157617 h 1157616"/>
                <a:gd name="connsiteX23" fmla="*/ 20032 w 3173958"/>
                <a:gd name="connsiteY23" fmla="*/ 1129151 h 1157616"/>
                <a:gd name="connsiteX24" fmla="*/ 83289 w 3173958"/>
                <a:gd name="connsiteY24" fmla="*/ 1052715 h 1157616"/>
                <a:gd name="connsiteX25" fmla="*/ 192936 w 3173958"/>
                <a:gd name="connsiteY25" fmla="*/ 942541 h 1157616"/>
                <a:gd name="connsiteX26" fmla="*/ 352135 w 3173958"/>
                <a:gd name="connsiteY26" fmla="*/ 814444 h 1157616"/>
                <a:gd name="connsiteX27" fmla="*/ 450712 w 3173958"/>
                <a:gd name="connsiteY27" fmla="*/ 749077 h 1157616"/>
                <a:gd name="connsiteX28" fmla="*/ 561413 w 3173958"/>
                <a:gd name="connsiteY28" fmla="*/ 684765 h 1157616"/>
                <a:gd name="connsiteX29" fmla="*/ 817079 w 3173958"/>
                <a:gd name="connsiteY29" fmla="*/ 568266 h 1157616"/>
                <a:gd name="connsiteX30" fmla="*/ 1109647 w 3173958"/>
                <a:gd name="connsiteY30" fmla="*/ 474960 h 1157616"/>
                <a:gd name="connsiteX31" fmla="*/ 1426990 w 3173958"/>
                <a:gd name="connsiteY31" fmla="*/ 410121 h 1157616"/>
                <a:gd name="connsiteX32" fmla="*/ 1507643 w 3173958"/>
                <a:gd name="connsiteY32" fmla="*/ 397997 h 1157616"/>
                <a:gd name="connsiteX33" fmla="*/ 1591460 w 3173958"/>
                <a:gd name="connsiteY33" fmla="*/ 387454 h 1157616"/>
                <a:gd name="connsiteX34" fmla="*/ 1760147 w 3173958"/>
                <a:gd name="connsiteY34" fmla="*/ 365841 h 1157616"/>
                <a:gd name="connsiteX35" fmla="*/ 1925672 w 3173958"/>
                <a:gd name="connsiteY35" fmla="*/ 343700 h 1157616"/>
                <a:gd name="connsiteX36" fmla="*/ 2087506 w 3173958"/>
                <a:gd name="connsiteY36" fmla="*/ 320506 h 1157616"/>
                <a:gd name="connsiteX37" fmla="*/ 2243542 w 3173958"/>
                <a:gd name="connsiteY37" fmla="*/ 296784 h 1157616"/>
                <a:gd name="connsiteX38" fmla="*/ 2392725 w 3173958"/>
                <a:gd name="connsiteY38" fmla="*/ 272008 h 1157616"/>
                <a:gd name="connsiteX39" fmla="*/ 2665788 w 3173958"/>
                <a:gd name="connsiteY39" fmla="*/ 219294 h 1157616"/>
                <a:gd name="connsiteX40" fmla="*/ 2894043 w 3173958"/>
                <a:gd name="connsiteY40" fmla="*/ 159726 h 1157616"/>
                <a:gd name="connsiteX41" fmla="*/ 3060621 w 3173958"/>
                <a:gd name="connsiteY41" fmla="*/ 91197 h 1157616"/>
                <a:gd name="connsiteX42" fmla="*/ 3149182 w 3173958"/>
                <a:gd name="connsiteY42" fmla="*/ 26885 h 1157616"/>
                <a:gd name="connsiteX43" fmla="*/ 3167105 w 3173958"/>
                <a:gd name="connsiteY43" fmla="*/ 6853 h 1157616"/>
                <a:gd name="connsiteX44" fmla="*/ 3173958 w 3173958"/>
                <a:gd name="connsiteY44" fmla="*/ 0 h 11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73958" h="1157616">
                  <a:moveTo>
                    <a:pt x="3173958" y="0"/>
                  </a:moveTo>
                  <a:cubicBezTo>
                    <a:pt x="3173958" y="0"/>
                    <a:pt x="3171323" y="2109"/>
                    <a:pt x="3165524" y="5271"/>
                  </a:cubicBezTo>
                  <a:cubicBezTo>
                    <a:pt x="3162888" y="6853"/>
                    <a:pt x="3159725" y="8962"/>
                    <a:pt x="3155508" y="11597"/>
                  </a:cubicBezTo>
                  <a:cubicBezTo>
                    <a:pt x="3151291" y="14233"/>
                    <a:pt x="3146547" y="16869"/>
                    <a:pt x="3141275" y="20032"/>
                  </a:cubicBezTo>
                  <a:cubicBezTo>
                    <a:pt x="3119662" y="32683"/>
                    <a:pt x="3086452" y="48498"/>
                    <a:pt x="3041117" y="62203"/>
                  </a:cubicBezTo>
                  <a:cubicBezTo>
                    <a:pt x="2995782" y="76436"/>
                    <a:pt x="2938850" y="88561"/>
                    <a:pt x="2871376" y="98577"/>
                  </a:cubicBezTo>
                  <a:cubicBezTo>
                    <a:pt x="2803900" y="108592"/>
                    <a:pt x="2726937" y="117027"/>
                    <a:pt x="2642593" y="124934"/>
                  </a:cubicBezTo>
                  <a:cubicBezTo>
                    <a:pt x="2558249" y="132841"/>
                    <a:pt x="2465471" y="140748"/>
                    <a:pt x="2367949" y="148656"/>
                  </a:cubicBezTo>
                  <a:cubicBezTo>
                    <a:pt x="2318924" y="152873"/>
                    <a:pt x="2268845" y="156563"/>
                    <a:pt x="2217185" y="161307"/>
                  </a:cubicBezTo>
                  <a:cubicBezTo>
                    <a:pt x="2165524" y="165524"/>
                    <a:pt x="2113337" y="169742"/>
                    <a:pt x="2059567" y="174486"/>
                  </a:cubicBezTo>
                  <a:cubicBezTo>
                    <a:pt x="2006325" y="179230"/>
                    <a:pt x="1951502" y="183975"/>
                    <a:pt x="1896679" y="189246"/>
                  </a:cubicBezTo>
                  <a:cubicBezTo>
                    <a:pt x="1841855" y="194518"/>
                    <a:pt x="1785978" y="199262"/>
                    <a:pt x="1730100" y="205061"/>
                  </a:cubicBezTo>
                  <a:cubicBezTo>
                    <a:pt x="1617290" y="217185"/>
                    <a:pt x="1506589" y="226146"/>
                    <a:pt x="1385872" y="245124"/>
                  </a:cubicBezTo>
                  <a:cubicBezTo>
                    <a:pt x="1327359" y="253558"/>
                    <a:pt x="1269373" y="265155"/>
                    <a:pt x="1211386" y="277807"/>
                  </a:cubicBezTo>
                  <a:cubicBezTo>
                    <a:pt x="1153927" y="289931"/>
                    <a:pt x="1096995" y="304164"/>
                    <a:pt x="1041645" y="320506"/>
                  </a:cubicBezTo>
                  <a:cubicBezTo>
                    <a:pt x="930416" y="352135"/>
                    <a:pt x="824460" y="391671"/>
                    <a:pt x="726937" y="435951"/>
                  </a:cubicBezTo>
                  <a:cubicBezTo>
                    <a:pt x="629415" y="480759"/>
                    <a:pt x="540327" y="530838"/>
                    <a:pt x="462309" y="584080"/>
                  </a:cubicBezTo>
                  <a:cubicBezTo>
                    <a:pt x="423300" y="610964"/>
                    <a:pt x="386927" y="637849"/>
                    <a:pt x="353189" y="665261"/>
                  </a:cubicBezTo>
                  <a:cubicBezTo>
                    <a:pt x="319979" y="692672"/>
                    <a:pt x="288877" y="720084"/>
                    <a:pt x="260938" y="747496"/>
                  </a:cubicBezTo>
                  <a:cubicBezTo>
                    <a:pt x="205061" y="802319"/>
                    <a:pt x="159726" y="856088"/>
                    <a:pt x="124407" y="905113"/>
                  </a:cubicBezTo>
                  <a:cubicBezTo>
                    <a:pt x="89088" y="954665"/>
                    <a:pt x="63258" y="999473"/>
                    <a:pt x="44808" y="1036900"/>
                  </a:cubicBezTo>
                  <a:cubicBezTo>
                    <a:pt x="26357" y="1074328"/>
                    <a:pt x="15287" y="1104902"/>
                    <a:pt x="8434" y="1125461"/>
                  </a:cubicBezTo>
                  <a:cubicBezTo>
                    <a:pt x="1581" y="1146547"/>
                    <a:pt x="0" y="1157617"/>
                    <a:pt x="0" y="1157617"/>
                  </a:cubicBezTo>
                  <a:cubicBezTo>
                    <a:pt x="0" y="1157617"/>
                    <a:pt x="6853" y="1147601"/>
                    <a:pt x="20032" y="1129151"/>
                  </a:cubicBezTo>
                  <a:cubicBezTo>
                    <a:pt x="33210" y="1110701"/>
                    <a:pt x="54823" y="1084871"/>
                    <a:pt x="83289" y="1052715"/>
                  </a:cubicBezTo>
                  <a:cubicBezTo>
                    <a:pt x="111755" y="1020558"/>
                    <a:pt x="148129" y="983131"/>
                    <a:pt x="192936" y="942541"/>
                  </a:cubicBezTo>
                  <a:cubicBezTo>
                    <a:pt x="237744" y="901950"/>
                    <a:pt x="290459" y="858197"/>
                    <a:pt x="352135" y="814444"/>
                  </a:cubicBezTo>
                  <a:cubicBezTo>
                    <a:pt x="382709" y="792303"/>
                    <a:pt x="415393" y="770163"/>
                    <a:pt x="450712" y="749077"/>
                  </a:cubicBezTo>
                  <a:cubicBezTo>
                    <a:pt x="485503" y="727464"/>
                    <a:pt x="522404" y="705851"/>
                    <a:pt x="561413" y="684765"/>
                  </a:cubicBezTo>
                  <a:cubicBezTo>
                    <a:pt x="638903" y="643121"/>
                    <a:pt x="724829" y="603584"/>
                    <a:pt x="817079" y="568266"/>
                  </a:cubicBezTo>
                  <a:cubicBezTo>
                    <a:pt x="908803" y="532419"/>
                    <a:pt x="1007380" y="501845"/>
                    <a:pt x="1109647" y="474960"/>
                  </a:cubicBezTo>
                  <a:cubicBezTo>
                    <a:pt x="1212441" y="449130"/>
                    <a:pt x="1318397" y="426463"/>
                    <a:pt x="1426990" y="410121"/>
                  </a:cubicBezTo>
                  <a:cubicBezTo>
                    <a:pt x="1454401" y="405377"/>
                    <a:pt x="1479705" y="402214"/>
                    <a:pt x="1507643" y="397997"/>
                  </a:cubicBezTo>
                  <a:cubicBezTo>
                    <a:pt x="1535582" y="394307"/>
                    <a:pt x="1563521" y="391144"/>
                    <a:pt x="1591460" y="387454"/>
                  </a:cubicBezTo>
                  <a:cubicBezTo>
                    <a:pt x="1647865" y="380074"/>
                    <a:pt x="1704270" y="373221"/>
                    <a:pt x="1760147" y="365841"/>
                  </a:cubicBezTo>
                  <a:cubicBezTo>
                    <a:pt x="1816025" y="358988"/>
                    <a:pt x="1871376" y="351081"/>
                    <a:pt x="1925672" y="343700"/>
                  </a:cubicBezTo>
                  <a:cubicBezTo>
                    <a:pt x="1980495" y="336320"/>
                    <a:pt x="2034264" y="328413"/>
                    <a:pt x="2087506" y="320506"/>
                  </a:cubicBezTo>
                  <a:cubicBezTo>
                    <a:pt x="2140748" y="312599"/>
                    <a:pt x="2192936" y="304692"/>
                    <a:pt x="2243542" y="296784"/>
                  </a:cubicBezTo>
                  <a:cubicBezTo>
                    <a:pt x="2294675" y="288350"/>
                    <a:pt x="2344755" y="280443"/>
                    <a:pt x="2392725" y="272008"/>
                  </a:cubicBezTo>
                  <a:cubicBezTo>
                    <a:pt x="2489720" y="255140"/>
                    <a:pt x="2581444" y="237744"/>
                    <a:pt x="2665788" y="219294"/>
                  </a:cubicBezTo>
                  <a:cubicBezTo>
                    <a:pt x="2750131" y="200843"/>
                    <a:pt x="2827095" y="181339"/>
                    <a:pt x="2894043" y="159726"/>
                  </a:cubicBezTo>
                  <a:cubicBezTo>
                    <a:pt x="2960991" y="138640"/>
                    <a:pt x="3017923" y="115445"/>
                    <a:pt x="3060621" y="91197"/>
                  </a:cubicBezTo>
                  <a:cubicBezTo>
                    <a:pt x="3103848" y="68002"/>
                    <a:pt x="3131786" y="43226"/>
                    <a:pt x="3149182" y="26885"/>
                  </a:cubicBezTo>
                  <a:cubicBezTo>
                    <a:pt x="3158144" y="18450"/>
                    <a:pt x="3163415" y="11597"/>
                    <a:pt x="3167105" y="6853"/>
                  </a:cubicBezTo>
                  <a:cubicBezTo>
                    <a:pt x="3171850" y="2109"/>
                    <a:pt x="3173958" y="0"/>
                    <a:pt x="3173958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01" name="任意多边形: 形状 400"/>
            <p:cNvSpPr/>
            <p:nvPr/>
          </p:nvSpPr>
          <p:spPr>
            <a:xfrm>
              <a:off x="917387" y="2584766"/>
              <a:ext cx="1862960" cy="685296"/>
            </a:xfrm>
            <a:custGeom>
              <a:avLst/>
              <a:gdLst>
                <a:gd name="connsiteX0" fmla="*/ 3133895 w 3133894"/>
                <a:gd name="connsiteY0" fmla="*/ 0 h 1160252"/>
                <a:gd name="connsiteX1" fmla="*/ 1953611 w 3133894"/>
                <a:gd name="connsiteY1" fmla="*/ 474960 h 1160252"/>
                <a:gd name="connsiteX2" fmla="*/ 0 w 3133894"/>
                <a:gd name="connsiteY2" fmla="*/ 1160253 h 1160252"/>
                <a:gd name="connsiteX3" fmla="*/ 1604111 w 3133894"/>
                <a:gd name="connsiteY3" fmla="*/ 637849 h 1160252"/>
                <a:gd name="connsiteX4" fmla="*/ 3133895 w 3133894"/>
                <a:gd name="connsiteY4" fmla="*/ 0 h 11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894" h="1160252">
                  <a:moveTo>
                    <a:pt x="3133895" y="0"/>
                  </a:moveTo>
                  <a:cubicBezTo>
                    <a:pt x="3133895" y="0"/>
                    <a:pt x="2847654" y="359515"/>
                    <a:pt x="1953611" y="474960"/>
                  </a:cubicBezTo>
                  <a:cubicBezTo>
                    <a:pt x="1214549" y="569847"/>
                    <a:pt x="393780" y="681075"/>
                    <a:pt x="0" y="1160253"/>
                  </a:cubicBezTo>
                  <a:cubicBezTo>
                    <a:pt x="0" y="1160253"/>
                    <a:pt x="323142" y="767000"/>
                    <a:pt x="1604111" y="637849"/>
                  </a:cubicBezTo>
                  <a:cubicBezTo>
                    <a:pt x="2956774" y="501318"/>
                    <a:pt x="3133895" y="0"/>
                    <a:pt x="3133895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948926" y="2422549"/>
              <a:ext cx="1902184" cy="812952"/>
            </a:xfrm>
            <a:custGeom>
              <a:avLst/>
              <a:gdLst>
                <a:gd name="connsiteX0" fmla="*/ 3220380 w 3220522"/>
                <a:gd name="connsiteY0" fmla="*/ 0 h 1376383"/>
                <a:gd name="connsiteX1" fmla="*/ 3216163 w 3220522"/>
                <a:gd name="connsiteY1" fmla="*/ 7907 h 1376383"/>
                <a:gd name="connsiteX2" fmla="*/ 3199822 w 3220522"/>
                <a:gd name="connsiteY2" fmla="*/ 28993 h 1376383"/>
                <a:gd name="connsiteX3" fmla="*/ 3118114 w 3220522"/>
                <a:gd name="connsiteY3" fmla="*/ 95414 h 1376383"/>
                <a:gd name="connsiteX4" fmla="*/ 2964186 w 3220522"/>
                <a:gd name="connsiteY4" fmla="*/ 171323 h 1376383"/>
                <a:gd name="connsiteX5" fmla="*/ 2744893 w 3220522"/>
                <a:gd name="connsiteY5" fmla="*/ 241961 h 1376383"/>
                <a:gd name="connsiteX6" fmla="*/ 2472884 w 3220522"/>
                <a:gd name="connsiteY6" fmla="*/ 302583 h 1376383"/>
                <a:gd name="connsiteX7" fmla="*/ 2161340 w 3220522"/>
                <a:gd name="connsiteY7" fmla="*/ 353716 h 1376383"/>
                <a:gd name="connsiteX8" fmla="*/ 2078578 w 3220522"/>
                <a:gd name="connsiteY8" fmla="*/ 364786 h 1376383"/>
                <a:gd name="connsiteX9" fmla="*/ 1994761 w 3220522"/>
                <a:gd name="connsiteY9" fmla="*/ 375857 h 1376383"/>
                <a:gd name="connsiteX10" fmla="*/ 1822911 w 3220522"/>
                <a:gd name="connsiteY10" fmla="*/ 395888 h 1376383"/>
                <a:gd name="connsiteX11" fmla="*/ 1461287 w 3220522"/>
                <a:gd name="connsiteY11" fmla="*/ 437533 h 1376383"/>
                <a:gd name="connsiteX12" fmla="*/ 1095974 w 3220522"/>
                <a:gd name="connsiteY12" fmla="*/ 511334 h 1376383"/>
                <a:gd name="connsiteX13" fmla="*/ 1007940 w 3220522"/>
                <a:gd name="connsiteY13" fmla="*/ 535055 h 1376383"/>
                <a:gd name="connsiteX14" fmla="*/ 922015 w 3220522"/>
                <a:gd name="connsiteY14" fmla="*/ 561940 h 1376383"/>
                <a:gd name="connsiteX15" fmla="*/ 757018 w 3220522"/>
                <a:gd name="connsiteY15" fmla="*/ 622562 h 1376383"/>
                <a:gd name="connsiteX16" fmla="*/ 467086 w 3220522"/>
                <a:gd name="connsiteY16" fmla="*/ 769109 h 1376383"/>
                <a:gd name="connsiteX17" fmla="*/ 246211 w 3220522"/>
                <a:gd name="connsiteY17" fmla="*/ 937269 h 1376383"/>
                <a:gd name="connsiteX18" fmla="*/ 102827 w 3220522"/>
                <a:gd name="connsiteY18" fmla="*/ 1104902 h 1376383"/>
                <a:gd name="connsiteX19" fmla="*/ 28499 w 3220522"/>
                <a:gd name="connsiteY19" fmla="*/ 1246705 h 1376383"/>
                <a:gd name="connsiteX20" fmla="*/ 2669 w 3220522"/>
                <a:gd name="connsiteY20" fmla="*/ 1342119 h 1376383"/>
                <a:gd name="connsiteX21" fmla="*/ 33 w 3220522"/>
                <a:gd name="connsiteY21" fmla="*/ 1376383 h 1376383"/>
                <a:gd name="connsiteX22" fmla="*/ 18483 w 3220522"/>
                <a:gd name="connsiteY22" fmla="*/ 1345809 h 1376383"/>
                <a:gd name="connsiteX23" fmla="*/ 80159 w 3220522"/>
                <a:gd name="connsiteY23" fmla="*/ 1265155 h 1376383"/>
                <a:gd name="connsiteX24" fmla="*/ 193496 w 3220522"/>
                <a:gd name="connsiteY24" fmla="*/ 1151818 h 1376383"/>
                <a:gd name="connsiteX25" fmla="*/ 363765 w 3220522"/>
                <a:gd name="connsiteY25" fmla="*/ 1025303 h 1376383"/>
                <a:gd name="connsiteX26" fmla="*/ 590439 w 3220522"/>
                <a:gd name="connsiteY26" fmla="*/ 903004 h 1376383"/>
                <a:gd name="connsiteX27" fmla="*/ 866137 w 3220522"/>
                <a:gd name="connsiteY27" fmla="*/ 797048 h 1376383"/>
                <a:gd name="connsiteX28" fmla="*/ 1019010 w 3220522"/>
                <a:gd name="connsiteY28" fmla="*/ 752240 h 1376383"/>
                <a:gd name="connsiteX29" fmla="*/ 1179263 w 3220522"/>
                <a:gd name="connsiteY29" fmla="*/ 713231 h 1376383"/>
                <a:gd name="connsiteX30" fmla="*/ 1262025 w 3220522"/>
                <a:gd name="connsiteY30" fmla="*/ 695835 h 1376383"/>
                <a:gd name="connsiteX31" fmla="*/ 1345842 w 3220522"/>
                <a:gd name="connsiteY31" fmla="*/ 680021 h 1376383"/>
                <a:gd name="connsiteX32" fmla="*/ 1516111 w 3220522"/>
                <a:gd name="connsiteY32" fmla="*/ 652082 h 1376383"/>
                <a:gd name="connsiteX33" fmla="*/ 1558810 w 3220522"/>
                <a:gd name="connsiteY33" fmla="*/ 645756 h 1376383"/>
                <a:gd name="connsiteX34" fmla="*/ 1600982 w 3220522"/>
                <a:gd name="connsiteY34" fmla="*/ 639958 h 1376383"/>
                <a:gd name="connsiteX35" fmla="*/ 1622067 w 3220522"/>
                <a:gd name="connsiteY35" fmla="*/ 637322 h 1376383"/>
                <a:gd name="connsiteX36" fmla="*/ 1644208 w 3220522"/>
                <a:gd name="connsiteY36" fmla="*/ 634686 h 1376383"/>
                <a:gd name="connsiteX37" fmla="*/ 1689015 w 3220522"/>
                <a:gd name="connsiteY37" fmla="*/ 629415 h 1376383"/>
                <a:gd name="connsiteX38" fmla="*/ 1733296 w 3220522"/>
                <a:gd name="connsiteY38" fmla="*/ 624143 h 1376383"/>
                <a:gd name="connsiteX39" fmla="*/ 1778631 w 3220522"/>
                <a:gd name="connsiteY39" fmla="*/ 618345 h 1376383"/>
                <a:gd name="connsiteX40" fmla="*/ 1868773 w 3220522"/>
                <a:gd name="connsiteY40" fmla="*/ 605693 h 1376383"/>
                <a:gd name="connsiteX41" fmla="*/ 1958388 w 3220522"/>
                <a:gd name="connsiteY41" fmla="*/ 592514 h 1376383"/>
                <a:gd name="connsiteX42" fmla="*/ 2046422 w 3220522"/>
                <a:gd name="connsiteY42" fmla="*/ 577227 h 1376383"/>
                <a:gd name="connsiteX43" fmla="*/ 2133401 w 3220522"/>
                <a:gd name="connsiteY43" fmla="*/ 560885 h 1376383"/>
                <a:gd name="connsiteX44" fmla="*/ 2218799 w 3220522"/>
                <a:gd name="connsiteY44" fmla="*/ 543490 h 1376383"/>
                <a:gd name="connsiteX45" fmla="*/ 2539305 w 3220522"/>
                <a:gd name="connsiteY45" fmla="*/ 460200 h 1376383"/>
                <a:gd name="connsiteX46" fmla="*/ 2814476 w 3220522"/>
                <a:gd name="connsiteY46" fmla="*/ 357933 h 1376383"/>
                <a:gd name="connsiteX47" fmla="*/ 3026917 w 3220522"/>
                <a:gd name="connsiteY47" fmla="*/ 241961 h 1376383"/>
                <a:gd name="connsiteX48" fmla="*/ 3160813 w 3220522"/>
                <a:gd name="connsiteY48" fmla="*/ 125988 h 1376383"/>
                <a:gd name="connsiteX49" fmla="*/ 3181371 w 3220522"/>
                <a:gd name="connsiteY49" fmla="*/ 99631 h 1376383"/>
                <a:gd name="connsiteX50" fmla="*/ 3196659 w 3220522"/>
                <a:gd name="connsiteY50" fmla="*/ 75382 h 1376383"/>
                <a:gd name="connsiteX51" fmla="*/ 3214582 w 3220522"/>
                <a:gd name="connsiteY51" fmla="*/ 35319 h 1376383"/>
                <a:gd name="connsiteX52" fmla="*/ 3220380 w 3220522"/>
                <a:gd name="connsiteY52" fmla="*/ 0 h 137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20522" h="1376383">
                  <a:moveTo>
                    <a:pt x="3220380" y="0"/>
                  </a:moveTo>
                  <a:cubicBezTo>
                    <a:pt x="3220380" y="0"/>
                    <a:pt x="3219326" y="2636"/>
                    <a:pt x="3216163" y="7907"/>
                  </a:cubicBezTo>
                  <a:cubicBezTo>
                    <a:pt x="3213000" y="13179"/>
                    <a:pt x="3207729" y="20559"/>
                    <a:pt x="3199822" y="28993"/>
                  </a:cubicBezTo>
                  <a:cubicBezTo>
                    <a:pt x="3184007" y="46916"/>
                    <a:pt x="3157650" y="70638"/>
                    <a:pt x="3118114" y="95414"/>
                  </a:cubicBezTo>
                  <a:cubicBezTo>
                    <a:pt x="3078577" y="120190"/>
                    <a:pt x="3027444" y="146547"/>
                    <a:pt x="2964186" y="171323"/>
                  </a:cubicBezTo>
                  <a:cubicBezTo>
                    <a:pt x="2901456" y="196099"/>
                    <a:pt x="2827655" y="219821"/>
                    <a:pt x="2744893" y="241961"/>
                  </a:cubicBezTo>
                  <a:cubicBezTo>
                    <a:pt x="2662131" y="264101"/>
                    <a:pt x="2570934" y="284133"/>
                    <a:pt x="2472884" y="302583"/>
                  </a:cubicBezTo>
                  <a:cubicBezTo>
                    <a:pt x="2374835" y="321033"/>
                    <a:pt x="2270460" y="338429"/>
                    <a:pt x="2161340" y="353716"/>
                  </a:cubicBezTo>
                  <a:cubicBezTo>
                    <a:pt x="2134455" y="357933"/>
                    <a:pt x="2106517" y="360569"/>
                    <a:pt x="2078578" y="364786"/>
                  </a:cubicBezTo>
                  <a:cubicBezTo>
                    <a:pt x="2050639" y="368476"/>
                    <a:pt x="2023227" y="372694"/>
                    <a:pt x="1994761" y="375857"/>
                  </a:cubicBezTo>
                  <a:cubicBezTo>
                    <a:pt x="1938356" y="382709"/>
                    <a:pt x="1880897" y="389562"/>
                    <a:pt x="1822911" y="395888"/>
                  </a:cubicBezTo>
                  <a:cubicBezTo>
                    <a:pt x="1707466" y="408540"/>
                    <a:pt x="1588330" y="419610"/>
                    <a:pt x="1461287" y="437533"/>
                  </a:cubicBezTo>
                  <a:cubicBezTo>
                    <a:pt x="1337408" y="456510"/>
                    <a:pt x="1214582" y="479705"/>
                    <a:pt x="1095974" y="511334"/>
                  </a:cubicBezTo>
                  <a:cubicBezTo>
                    <a:pt x="1066453" y="518714"/>
                    <a:pt x="1036933" y="527148"/>
                    <a:pt x="1007940" y="535055"/>
                  </a:cubicBezTo>
                  <a:cubicBezTo>
                    <a:pt x="978947" y="544017"/>
                    <a:pt x="949954" y="552451"/>
                    <a:pt x="922015" y="561940"/>
                  </a:cubicBezTo>
                  <a:cubicBezTo>
                    <a:pt x="865610" y="580390"/>
                    <a:pt x="809732" y="600422"/>
                    <a:pt x="757018" y="622562"/>
                  </a:cubicBezTo>
                  <a:cubicBezTo>
                    <a:pt x="650534" y="665788"/>
                    <a:pt x="553011" y="715340"/>
                    <a:pt x="467086" y="769109"/>
                  </a:cubicBezTo>
                  <a:cubicBezTo>
                    <a:pt x="381161" y="822351"/>
                    <a:pt x="306833" y="879810"/>
                    <a:pt x="246211" y="937269"/>
                  </a:cubicBezTo>
                  <a:cubicBezTo>
                    <a:pt x="185589" y="994728"/>
                    <a:pt x="138146" y="1051660"/>
                    <a:pt x="102827" y="1104902"/>
                  </a:cubicBezTo>
                  <a:cubicBezTo>
                    <a:pt x="67508" y="1157617"/>
                    <a:pt x="43786" y="1206115"/>
                    <a:pt x="28499" y="1246705"/>
                  </a:cubicBezTo>
                  <a:cubicBezTo>
                    <a:pt x="13212" y="1287295"/>
                    <a:pt x="5832" y="1319979"/>
                    <a:pt x="2669" y="1342119"/>
                  </a:cubicBezTo>
                  <a:cubicBezTo>
                    <a:pt x="-494" y="1364259"/>
                    <a:pt x="33" y="1376383"/>
                    <a:pt x="33" y="1376383"/>
                  </a:cubicBezTo>
                  <a:cubicBezTo>
                    <a:pt x="33" y="1376383"/>
                    <a:pt x="5832" y="1365313"/>
                    <a:pt x="18483" y="1345809"/>
                  </a:cubicBezTo>
                  <a:cubicBezTo>
                    <a:pt x="31135" y="1326304"/>
                    <a:pt x="51693" y="1298365"/>
                    <a:pt x="80159" y="1265155"/>
                  </a:cubicBezTo>
                  <a:cubicBezTo>
                    <a:pt x="109153" y="1231945"/>
                    <a:pt x="146053" y="1192936"/>
                    <a:pt x="193496" y="1151818"/>
                  </a:cubicBezTo>
                  <a:cubicBezTo>
                    <a:pt x="240940" y="1110701"/>
                    <a:pt x="297344" y="1067475"/>
                    <a:pt x="363765" y="1025303"/>
                  </a:cubicBezTo>
                  <a:cubicBezTo>
                    <a:pt x="430186" y="983131"/>
                    <a:pt x="506095" y="941486"/>
                    <a:pt x="590439" y="903004"/>
                  </a:cubicBezTo>
                  <a:cubicBezTo>
                    <a:pt x="674782" y="864523"/>
                    <a:pt x="767560" y="828677"/>
                    <a:pt x="866137" y="797048"/>
                  </a:cubicBezTo>
                  <a:cubicBezTo>
                    <a:pt x="915689" y="781233"/>
                    <a:pt x="966822" y="765946"/>
                    <a:pt x="1019010" y="752240"/>
                  </a:cubicBezTo>
                  <a:cubicBezTo>
                    <a:pt x="1071198" y="738007"/>
                    <a:pt x="1124967" y="725356"/>
                    <a:pt x="1179263" y="713231"/>
                  </a:cubicBezTo>
                  <a:cubicBezTo>
                    <a:pt x="1206675" y="706905"/>
                    <a:pt x="1234086" y="701634"/>
                    <a:pt x="1262025" y="695835"/>
                  </a:cubicBezTo>
                  <a:cubicBezTo>
                    <a:pt x="1289964" y="690564"/>
                    <a:pt x="1317903" y="685292"/>
                    <a:pt x="1345842" y="680021"/>
                  </a:cubicBezTo>
                  <a:cubicBezTo>
                    <a:pt x="1401720" y="669478"/>
                    <a:pt x="1458652" y="660516"/>
                    <a:pt x="1516111" y="652082"/>
                  </a:cubicBezTo>
                  <a:lnTo>
                    <a:pt x="1558810" y="645756"/>
                  </a:lnTo>
                  <a:lnTo>
                    <a:pt x="1600982" y="639958"/>
                  </a:lnTo>
                  <a:lnTo>
                    <a:pt x="1622067" y="637322"/>
                  </a:lnTo>
                  <a:lnTo>
                    <a:pt x="1644208" y="634686"/>
                  </a:lnTo>
                  <a:lnTo>
                    <a:pt x="1689015" y="629415"/>
                  </a:lnTo>
                  <a:lnTo>
                    <a:pt x="1733296" y="624143"/>
                  </a:lnTo>
                  <a:lnTo>
                    <a:pt x="1778631" y="618345"/>
                  </a:lnTo>
                  <a:cubicBezTo>
                    <a:pt x="1808678" y="614127"/>
                    <a:pt x="1838725" y="610437"/>
                    <a:pt x="1868773" y="605693"/>
                  </a:cubicBezTo>
                  <a:cubicBezTo>
                    <a:pt x="1898820" y="601476"/>
                    <a:pt x="1928341" y="596732"/>
                    <a:pt x="1958388" y="592514"/>
                  </a:cubicBezTo>
                  <a:cubicBezTo>
                    <a:pt x="1987908" y="587243"/>
                    <a:pt x="2017428" y="582499"/>
                    <a:pt x="2046422" y="577227"/>
                  </a:cubicBezTo>
                  <a:cubicBezTo>
                    <a:pt x="2075415" y="572483"/>
                    <a:pt x="2104408" y="566684"/>
                    <a:pt x="2133401" y="560885"/>
                  </a:cubicBezTo>
                  <a:cubicBezTo>
                    <a:pt x="2162394" y="555614"/>
                    <a:pt x="2190333" y="549815"/>
                    <a:pt x="2218799" y="543490"/>
                  </a:cubicBezTo>
                  <a:cubicBezTo>
                    <a:pt x="2331609" y="519768"/>
                    <a:pt x="2439147" y="491302"/>
                    <a:pt x="2539305" y="460200"/>
                  </a:cubicBezTo>
                  <a:cubicBezTo>
                    <a:pt x="2639463" y="429098"/>
                    <a:pt x="2732241" y="394834"/>
                    <a:pt x="2814476" y="357933"/>
                  </a:cubicBezTo>
                  <a:cubicBezTo>
                    <a:pt x="2896711" y="321033"/>
                    <a:pt x="2968404" y="281497"/>
                    <a:pt x="3026917" y="241961"/>
                  </a:cubicBezTo>
                  <a:cubicBezTo>
                    <a:pt x="3085430" y="202425"/>
                    <a:pt x="3130765" y="162362"/>
                    <a:pt x="3160813" y="125988"/>
                  </a:cubicBezTo>
                  <a:cubicBezTo>
                    <a:pt x="3168720" y="117027"/>
                    <a:pt x="3175045" y="108065"/>
                    <a:pt x="3181371" y="99631"/>
                  </a:cubicBezTo>
                  <a:cubicBezTo>
                    <a:pt x="3187170" y="91197"/>
                    <a:pt x="3192442" y="83289"/>
                    <a:pt x="3196659" y="75382"/>
                  </a:cubicBezTo>
                  <a:cubicBezTo>
                    <a:pt x="3205620" y="60095"/>
                    <a:pt x="3210892" y="46389"/>
                    <a:pt x="3214582" y="35319"/>
                  </a:cubicBezTo>
                  <a:cubicBezTo>
                    <a:pt x="3221962" y="12124"/>
                    <a:pt x="3220380" y="0"/>
                    <a:pt x="3220380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03" name="任意多边形: 形状 402"/>
            <p:cNvSpPr/>
            <p:nvPr/>
          </p:nvSpPr>
          <p:spPr>
            <a:xfrm>
              <a:off x="958286" y="2400132"/>
              <a:ext cx="1874058" cy="684051"/>
            </a:xfrm>
            <a:custGeom>
              <a:avLst/>
              <a:gdLst>
                <a:gd name="connsiteX0" fmla="*/ 3172904 w 3172904"/>
                <a:gd name="connsiteY0" fmla="*/ 0 h 1158144"/>
                <a:gd name="connsiteX1" fmla="*/ 3164997 w 3172904"/>
                <a:gd name="connsiteY1" fmla="*/ 5271 h 1158144"/>
                <a:gd name="connsiteX2" fmla="*/ 3154981 w 3172904"/>
                <a:gd name="connsiteY2" fmla="*/ 11597 h 1158144"/>
                <a:gd name="connsiteX3" fmla="*/ 3140748 w 3172904"/>
                <a:gd name="connsiteY3" fmla="*/ 20032 h 1158144"/>
                <a:gd name="connsiteX4" fmla="*/ 3040590 w 3172904"/>
                <a:gd name="connsiteY4" fmla="*/ 62203 h 1158144"/>
                <a:gd name="connsiteX5" fmla="*/ 2870848 w 3172904"/>
                <a:gd name="connsiteY5" fmla="*/ 98577 h 1158144"/>
                <a:gd name="connsiteX6" fmla="*/ 2642066 w 3172904"/>
                <a:gd name="connsiteY6" fmla="*/ 124934 h 1158144"/>
                <a:gd name="connsiteX7" fmla="*/ 2367422 w 3172904"/>
                <a:gd name="connsiteY7" fmla="*/ 148656 h 1158144"/>
                <a:gd name="connsiteX8" fmla="*/ 2216657 w 3172904"/>
                <a:gd name="connsiteY8" fmla="*/ 161307 h 1158144"/>
                <a:gd name="connsiteX9" fmla="*/ 2059040 w 3172904"/>
                <a:gd name="connsiteY9" fmla="*/ 175013 h 1158144"/>
                <a:gd name="connsiteX10" fmla="*/ 1896152 w 3172904"/>
                <a:gd name="connsiteY10" fmla="*/ 189773 h 1158144"/>
                <a:gd name="connsiteX11" fmla="*/ 1729573 w 3172904"/>
                <a:gd name="connsiteY11" fmla="*/ 205588 h 1158144"/>
                <a:gd name="connsiteX12" fmla="*/ 1385345 w 3172904"/>
                <a:gd name="connsiteY12" fmla="*/ 245651 h 1158144"/>
                <a:gd name="connsiteX13" fmla="*/ 1210859 w 3172904"/>
                <a:gd name="connsiteY13" fmla="*/ 277807 h 1158144"/>
                <a:gd name="connsiteX14" fmla="*/ 1041117 w 3172904"/>
                <a:gd name="connsiteY14" fmla="*/ 320506 h 1158144"/>
                <a:gd name="connsiteX15" fmla="*/ 726410 w 3172904"/>
                <a:gd name="connsiteY15" fmla="*/ 435951 h 1158144"/>
                <a:gd name="connsiteX16" fmla="*/ 461782 w 3172904"/>
                <a:gd name="connsiteY16" fmla="*/ 584080 h 1158144"/>
                <a:gd name="connsiteX17" fmla="*/ 352662 w 3172904"/>
                <a:gd name="connsiteY17" fmla="*/ 665261 h 1158144"/>
                <a:gd name="connsiteX18" fmla="*/ 260411 w 3172904"/>
                <a:gd name="connsiteY18" fmla="*/ 747496 h 1158144"/>
                <a:gd name="connsiteX19" fmla="*/ 123880 w 3172904"/>
                <a:gd name="connsiteY19" fmla="*/ 905113 h 1158144"/>
                <a:gd name="connsiteX20" fmla="*/ 44280 w 3172904"/>
                <a:gd name="connsiteY20" fmla="*/ 1036900 h 1158144"/>
                <a:gd name="connsiteX21" fmla="*/ 8434 w 3172904"/>
                <a:gd name="connsiteY21" fmla="*/ 1125988 h 1158144"/>
                <a:gd name="connsiteX22" fmla="*/ 0 w 3172904"/>
                <a:gd name="connsiteY22" fmla="*/ 1158144 h 1158144"/>
                <a:gd name="connsiteX23" fmla="*/ 20032 w 3172904"/>
                <a:gd name="connsiteY23" fmla="*/ 1129678 h 1158144"/>
                <a:gd name="connsiteX24" fmla="*/ 83289 w 3172904"/>
                <a:gd name="connsiteY24" fmla="*/ 1053242 h 1158144"/>
                <a:gd name="connsiteX25" fmla="*/ 192936 w 3172904"/>
                <a:gd name="connsiteY25" fmla="*/ 943068 h 1158144"/>
                <a:gd name="connsiteX26" fmla="*/ 352135 w 3172904"/>
                <a:gd name="connsiteY26" fmla="*/ 814971 h 1158144"/>
                <a:gd name="connsiteX27" fmla="*/ 450712 w 3172904"/>
                <a:gd name="connsiteY27" fmla="*/ 749604 h 1158144"/>
                <a:gd name="connsiteX28" fmla="*/ 561413 w 3172904"/>
                <a:gd name="connsiteY28" fmla="*/ 685292 h 1158144"/>
                <a:gd name="connsiteX29" fmla="*/ 817079 w 3172904"/>
                <a:gd name="connsiteY29" fmla="*/ 568793 h 1158144"/>
                <a:gd name="connsiteX30" fmla="*/ 1109647 w 3172904"/>
                <a:gd name="connsiteY30" fmla="*/ 475487 h 1158144"/>
                <a:gd name="connsiteX31" fmla="*/ 1426990 w 3172904"/>
                <a:gd name="connsiteY31" fmla="*/ 410648 h 1158144"/>
                <a:gd name="connsiteX32" fmla="*/ 1507116 w 3172904"/>
                <a:gd name="connsiteY32" fmla="*/ 398524 h 1158144"/>
                <a:gd name="connsiteX33" fmla="*/ 1590933 w 3172904"/>
                <a:gd name="connsiteY33" fmla="*/ 387981 h 1158144"/>
                <a:gd name="connsiteX34" fmla="*/ 1759620 w 3172904"/>
                <a:gd name="connsiteY34" fmla="*/ 366368 h 1158144"/>
                <a:gd name="connsiteX35" fmla="*/ 1925145 w 3172904"/>
                <a:gd name="connsiteY35" fmla="*/ 344228 h 1158144"/>
                <a:gd name="connsiteX36" fmla="*/ 2086979 w 3172904"/>
                <a:gd name="connsiteY36" fmla="*/ 321033 h 1158144"/>
                <a:gd name="connsiteX37" fmla="*/ 2243015 w 3172904"/>
                <a:gd name="connsiteY37" fmla="*/ 297311 h 1158144"/>
                <a:gd name="connsiteX38" fmla="*/ 2392198 w 3172904"/>
                <a:gd name="connsiteY38" fmla="*/ 272535 h 1158144"/>
                <a:gd name="connsiteX39" fmla="*/ 2665261 w 3172904"/>
                <a:gd name="connsiteY39" fmla="*/ 219821 h 1158144"/>
                <a:gd name="connsiteX40" fmla="*/ 2893516 w 3172904"/>
                <a:gd name="connsiteY40" fmla="*/ 160253 h 1158144"/>
                <a:gd name="connsiteX41" fmla="*/ 3060094 w 3172904"/>
                <a:gd name="connsiteY41" fmla="*/ 91724 h 1158144"/>
                <a:gd name="connsiteX42" fmla="*/ 3148655 w 3172904"/>
                <a:gd name="connsiteY42" fmla="*/ 27412 h 1158144"/>
                <a:gd name="connsiteX43" fmla="*/ 3166578 w 3172904"/>
                <a:gd name="connsiteY43" fmla="*/ 7380 h 1158144"/>
                <a:gd name="connsiteX44" fmla="*/ 3172904 w 3172904"/>
                <a:gd name="connsiteY44" fmla="*/ 0 h 1158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172904" h="1158144">
                  <a:moveTo>
                    <a:pt x="3172904" y="0"/>
                  </a:moveTo>
                  <a:cubicBezTo>
                    <a:pt x="3172904" y="0"/>
                    <a:pt x="3170268" y="1581"/>
                    <a:pt x="3164997" y="5271"/>
                  </a:cubicBezTo>
                  <a:cubicBezTo>
                    <a:pt x="3162361" y="6853"/>
                    <a:pt x="3159198" y="9489"/>
                    <a:pt x="3154981" y="11597"/>
                  </a:cubicBezTo>
                  <a:cubicBezTo>
                    <a:pt x="3150764" y="14233"/>
                    <a:pt x="3146019" y="16869"/>
                    <a:pt x="3140748" y="20032"/>
                  </a:cubicBezTo>
                  <a:cubicBezTo>
                    <a:pt x="3119662" y="32683"/>
                    <a:pt x="3085925" y="48498"/>
                    <a:pt x="3040590" y="62203"/>
                  </a:cubicBezTo>
                  <a:cubicBezTo>
                    <a:pt x="2995255" y="76436"/>
                    <a:pt x="2938323" y="88561"/>
                    <a:pt x="2870848" y="98577"/>
                  </a:cubicBezTo>
                  <a:cubicBezTo>
                    <a:pt x="2803901" y="108592"/>
                    <a:pt x="2726410" y="117027"/>
                    <a:pt x="2642066" y="124934"/>
                  </a:cubicBezTo>
                  <a:cubicBezTo>
                    <a:pt x="2557195" y="132841"/>
                    <a:pt x="2464944" y="140748"/>
                    <a:pt x="2367422" y="148656"/>
                  </a:cubicBezTo>
                  <a:cubicBezTo>
                    <a:pt x="2318397" y="152873"/>
                    <a:pt x="2268318" y="157090"/>
                    <a:pt x="2216657" y="161307"/>
                  </a:cubicBezTo>
                  <a:cubicBezTo>
                    <a:pt x="2165524" y="165524"/>
                    <a:pt x="2112809" y="170269"/>
                    <a:pt x="2059040" y="175013"/>
                  </a:cubicBezTo>
                  <a:cubicBezTo>
                    <a:pt x="2005798" y="179757"/>
                    <a:pt x="1950975" y="184502"/>
                    <a:pt x="1896152" y="189773"/>
                  </a:cubicBezTo>
                  <a:cubicBezTo>
                    <a:pt x="1841328" y="195045"/>
                    <a:pt x="1785450" y="199789"/>
                    <a:pt x="1729573" y="205588"/>
                  </a:cubicBezTo>
                  <a:cubicBezTo>
                    <a:pt x="1616763" y="217712"/>
                    <a:pt x="1506062" y="226674"/>
                    <a:pt x="1385345" y="245651"/>
                  </a:cubicBezTo>
                  <a:cubicBezTo>
                    <a:pt x="1326832" y="254085"/>
                    <a:pt x="1268845" y="265683"/>
                    <a:pt x="1210859" y="277807"/>
                  </a:cubicBezTo>
                  <a:cubicBezTo>
                    <a:pt x="1153400" y="289931"/>
                    <a:pt x="1096468" y="304164"/>
                    <a:pt x="1041117" y="320506"/>
                  </a:cubicBezTo>
                  <a:cubicBezTo>
                    <a:pt x="929889" y="352135"/>
                    <a:pt x="823932" y="391144"/>
                    <a:pt x="726410" y="435951"/>
                  </a:cubicBezTo>
                  <a:cubicBezTo>
                    <a:pt x="628888" y="480759"/>
                    <a:pt x="539800" y="530838"/>
                    <a:pt x="461782" y="584080"/>
                  </a:cubicBezTo>
                  <a:cubicBezTo>
                    <a:pt x="422773" y="610965"/>
                    <a:pt x="386400" y="637849"/>
                    <a:pt x="352662" y="665261"/>
                  </a:cubicBezTo>
                  <a:cubicBezTo>
                    <a:pt x="319452" y="692672"/>
                    <a:pt x="288350" y="720084"/>
                    <a:pt x="260411" y="747496"/>
                  </a:cubicBezTo>
                  <a:cubicBezTo>
                    <a:pt x="204533" y="802319"/>
                    <a:pt x="159199" y="856088"/>
                    <a:pt x="123880" y="905113"/>
                  </a:cubicBezTo>
                  <a:cubicBezTo>
                    <a:pt x="88561" y="954665"/>
                    <a:pt x="62731" y="999473"/>
                    <a:pt x="44280" y="1036900"/>
                  </a:cubicBezTo>
                  <a:cubicBezTo>
                    <a:pt x="25830" y="1074328"/>
                    <a:pt x="15287" y="1104902"/>
                    <a:pt x="8434" y="1125988"/>
                  </a:cubicBezTo>
                  <a:cubicBezTo>
                    <a:pt x="1581" y="1146547"/>
                    <a:pt x="0" y="1158144"/>
                    <a:pt x="0" y="1158144"/>
                  </a:cubicBezTo>
                  <a:cubicBezTo>
                    <a:pt x="0" y="1158144"/>
                    <a:pt x="6326" y="1148128"/>
                    <a:pt x="20032" y="1129678"/>
                  </a:cubicBezTo>
                  <a:cubicBezTo>
                    <a:pt x="33210" y="1111228"/>
                    <a:pt x="54823" y="1085398"/>
                    <a:pt x="83289" y="1053242"/>
                  </a:cubicBezTo>
                  <a:cubicBezTo>
                    <a:pt x="111755" y="1021086"/>
                    <a:pt x="148129" y="983658"/>
                    <a:pt x="192936" y="943068"/>
                  </a:cubicBezTo>
                  <a:cubicBezTo>
                    <a:pt x="237744" y="902477"/>
                    <a:pt x="290459" y="858724"/>
                    <a:pt x="352135" y="814971"/>
                  </a:cubicBezTo>
                  <a:cubicBezTo>
                    <a:pt x="382709" y="792831"/>
                    <a:pt x="415393" y="770690"/>
                    <a:pt x="450712" y="749604"/>
                  </a:cubicBezTo>
                  <a:cubicBezTo>
                    <a:pt x="485503" y="727991"/>
                    <a:pt x="522404" y="706378"/>
                    <a:pt x="561413" y="685292"/>
                  </a:cubicBezTo>
                  <a:cubicBezTo>
                    <a:pt x="639431" y="643648"/>
                    <a:pt x="724829" y="604112"/>
                    <a:pt x="817079" y="568793"/>
                  </a:cubicBezTo>
                  <a:cubicBezTo>
                    <a:pt x="908803" y="532947"/>
                    <a:pt x="1007907" y="502372"/>
                    <a:pt x="1109647" y="475487"/>
                  </a:cubicBezTo>
                  <a:cubicBezTo>
                    <a:pt x="1212441" y="449130"/>
                    <a:pt x="1318397" y="426990"/>
                    <a:pt x="1426990" y="410648"/>
                  </a:cubicBezTo>
                  <a:cubicBezTo>
                    <a:pt x="1454402" y="405904"/>
                    <a:pt x="1479705" y="402741"/>
                    <a:pt x="1507116" y="398524"/>
                  </a:cubicBezTo>
                  <a:cubicBezTo>
                    <a:pt x="1535055" y="394834"/>
                    <a:pt x="1562994" y="391671"/>
                    <a:pt x="1590933" y="387981"/>
                  </a:cubicBezTo>
                  <a:cubicBezTo>
                    <a:pt x="1647338" y="380601"/>
                    <a:pt x="1703742" y="373748"/>
                    <a:pt x="1759620" y="366368"/>
                  </a:cubicBezTo>
                  <a:cubicBezTo>
                    <a:pt x="1815498" y="359515"/>
                    <a:pt x="1870848" y="351608"/>
                    <a:pt x="1925145" y="344228"/>
                  </a:cubicBezTo>
                  <a:cubicBezTo>
                    <a:pt x="1979968" y="336848"/>
                    <a:pt x="2033737" y="328940"/>
                    <a:pt x="2086979" y="321033"/>
                  </a:cubicBezTo>
                  <a:cubicBezTo>
                    <a:pt x="2140221" y="313126"/>
                    <a:pt x="2192409" y="305746"/>
                    <a:pt x="2243015" y="297311"/>
                  </a:cubicBezTo>
                  <a:cubicBezTo>
                    <a:pt x="2294148" y="288877"/>
                    <a:pt x="2343700" y="280970"/>
                    <a:pt x="2392198" y="272535"/>
                  </a:cubicBezTo>
                  <a:cubicBezTo>
                    <a:pt x="2489193" y="255667"/>
                    <a:pt x="2580917" y="238271"/>
                    <a:pt x="2665261" y="219821"/>
                  </a:cubicBezTo>
                  <a:cubicBezTo>
                    <a:pt x="2749604" y="201371"/>
                    <a:pt x="2826568" y="181866"/>
                    <a:pt x="2893516" y="160253"/>
                  </a:cubicBezTo>
                  <a:cubicBezTo>
                    <a:pt x="2960464" y="138640"/>
                    <a:pt x="3017395" y="115973"/>
                    <a:pt x="3060094" y="91724"/>
                  </a:cubicBezTo>
                  <a:cubicBezTo>
                    <a:pt x="3103321" y="68529"/>
                    <a:pt x="3131259" y="43753"/>
                    <a:pt x="3148655" y="27412"/>
                  </a:cubicBezTo>
                  <a:cubicBezTo>
                    <a:pt x="3157617" y="18977"/>
                    <a:pt x="3162888" y="12124"/>
                    <a:pt x="3166578" y="7380"/>
                  </a:cubicBezTo>
                  <a:cubicBezTo>
                    <a:pt x="3171323" y="2109"/>
                    <a:pt x="3172904" y="0"/>
                    <a:pt x="3172904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940227" y="2563594"/>
              <a:ext cx="1851017" cy="685296"/>
            </a:xfrm>
            <a:custGeom>
              <a:avLst/>
              <a:gdLst>
                <a:gd name="connsiteX0" fmla="*/ 3133895 w 3133894"/>
                <a:gd name="connsiteY0" fmla="*/ 0 h 1160252"/>
                <a:gd name="connsiteX1" fmla="*/ 1953611 w 3133894"/>
                <a:gd name="connsiteY1" fmla="*/ 474960 h 1160252"/>
                <a:gd name="connsiteX2" fmla="*/ 0 w 3133894"/>
                <a:gd name="connsiteY2" fmla="*/ 1160253 h 1160252"/>
                <a:gd name="connsiteX3" fmla="*/ 1604111 w 3133894"/>
                <a:gd name="connsiteY3" fmla="*/ 637849 h 1160252"/>
                <a:gd name="connsiteX4" fmla="*/ 3133895 w 3133894"/>
                <a:gd name="connsiteY4" fmla="*/ 0 h 116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894" h="1160252">
                  <a:moveTo>
                    <a:pt x="3133895" y="0"/>
                  </a:moveTo>
                  <a:cubicBezTo>
                    <a:pt x="3133895" y="0"/>
                    <a:pt x="2848181" y="359515"/>
                    <a:pt x="1953611" y="474960"/>
                  </a:cubicBezTo>
                  <a:cubicBezTo>
                    <a:pt x="1215076" y="569847"/>
                    <a:pt x="394307" y="681075"/>
                    <a:pt x="0" y="1160253"/>
                  </a:cubicBezTo>
                  <a:cubicBezTo>
                    <a:pt x="0" y="1160253"/>
                    <a:pt x="323142" y="767000"/>
                    <a:pt x="1604111" y="637849"/>
                  </a:cubicBezTo>
                  <a:cubicBezTo>
                    <a:pt x="2956774" y="501318"/>
                    <a:pt x="3133895" y="0"/>
                    <a:pt x="3133895" y="0"/>
                  </a:cubicBez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2882648" y="2325406"/>
              <a:ext cx="131987" cy="118004"/>
            </a:xfrm>
            <a:custGeom>
              <a:avLst/>
              <a:gdLst>
                <a:gd name="connsiteX0" fmla="*/ 196626 w 283605"/>
                <a:gd name="connsiteY0" fmla="*/ 253558 h 253558"/>
                <a:gd name="connsiteX1" fmla="*/ 118081 w 283605"/>
                <a:gd name="connsiteY1" fmla="*/ 195572 h 253558"/>
                <a:gd name="connsiteX2" fmla="*/ 21613 w 283605"/>
                <a:gd name="connsiteY2" fmla="*/ 218766 h 253558"/>
                <a:gd name="connsiteX3" fmla="*/ 57459 w 283605"/>
                <a:gd name="connsiteY3" fmla="*/ 136531 h 253558"/>
                <a:gd name="connsiteX4" fmla="*/ 0 w 283605"/>
                <a:gd name="connsiteY4" fmla="*/ 62203 h 253558"/>
                <a:gd name="connsiteX5" fmla="*/ 100685 w 283605"/>
                <a:gd name="connsiteY5" fmla="*/ 69056 h 253558"/>
                <a:gd name="connsiteX6" fmla="*/ 161835 w 283605"/>
                <a:gd name="connsiteY6" fmla="*/ 0 h 253558"/>
                <a:gd name="connsiteX7" fmla="*/ 188192 w 283605"/>
                <a:gd name="connsiteY7" fmla="*/ 86452 h 253558"/>
                <a:gd name="connsiteX8" fmla="*/ 283606 w 283605"/>
                <a:gd name="connsiteY8" fmla="*/ 118608 h 253558"/>
                <a:gd name="connsiteX9" fmla="*/ 199262 w 283605"/>
                <a:gd name="connsiteY9" fmla="*/ 164997 h 25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605" h="253558">
                  <a:moveTo>
                    <a:pt x="196626" y="253558"/>
                  </a:moveTo>
                  <a:lnTo>
                    <a:pt x="118081" y="195572"/>
                  </a:lnTo>
                  <a:lnTo>
                    <a:pt x="21613" y="218766"/>
                  </a:lnTo>
                  <a:lnTo>
                    <a:pt x="57459" y="136531"/>
                  </a:lnTo>
                  <a:lnTo>
                    <a:pt x="0" y="62203"/>
                  </a:lnTo>
                  <a:lnTo>
                    <a:pt x="100685" y="69056"/>
                  </a:lnTo>
                  <a:lnTo>
                    <a:pt x="161835" y="0"/>
                  </a:lnTo>
                  <a:lnTo>
                    <a:pt x="188192" y="86452"/>
                  </a:lnTo>
                  <a:lnTo>
                    <a:pt x="283606" y="118608"/>
                  </a:lnTo>
                  <a:lnTo>
                    <a:pt x="199262" y="164997"/>
                  </a:ln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406" name="图形 612"/>
            <p:cNvGrpSpPr/>
            <p:nvPr/>
          </p:nvGrpSpPr>
          <p:grpSpPr>
            <a:xfrm>
              <a:off x="2755647" y="2484461"/>
              <a:ext cx="210044" cy="107765"/>
              <a:chOff x="5935287" y="2261850"/>
              <a:chExt cx="355618" cy="182453"/>
            </a:xfrm>
            <a:grpFill/>
          </p:grpSpPr>
          <p:sp>
            <p:nvSpPr>
              <p:cNvPr id="409" name="任意多边形: 形状 408"/>
              <p:cNvSpPr/>
              <p:nvPr/>
            </p:nvSpPr>
            <p:spPr>
              <a:xfrm>
                <a:off x="5935287" y="2313592"/>
                <a:ext cx="149447" cy="130711"/>
              </a:xfrm>
              <a:custGeom>
                <a:avLst/>
                <a:gdLst>
                  <a:gd name="connsiteX0" fmla="*/ 98049 w 176594"/>
                  <a:gd name="connsiteY0" fmla="*/ 154454 h 154454"/>
                  <a:gd name="connsiteX1" fmla="*/ 62203 w 176594"/>
                  <a:gd name="connsiteY1" fmla="*/ 108593 h 154454"/>
                  <a:gd name="connsiteX2" fmla="*/ 0 w 176594"/>
                  <a:gd name="connsiteY2" fmla="*/ 107011 h 154454"/>
                  <a:gd name="connsiteX3" fmla="*/ 37427 w 176594"/>
                  <a:gd name="connsiteY3" fmla="*/ 64312 h 154454"/>
                  <a:gd name="connsiteX4" fmla="*/ 17923 w 176594"/>
                  <a:gd name="connsiteY4" fmla="*/ 11597 h 154454"/>
                  <a:gd name="connsiteX5" fmla="*/ 76963 w 176594"/>
                  <a:gd name="connsiteY5" fmla="*/ 31102 h 154454"/>
                  <a:gd name="connsiteX6" fmla="*/ 127043 w 176594"/>
                  <a:gd name="connsiteY6" fmla="*/ 0 h 154454"/>
                  <a:gd name="connsiteX7" fmla="*/ 125988 w 176594"/>
                  <a:gd name="connsiteY7" fmla="*/ 54823 h 154454"/>
                  <a:gd name="connsiteX8" fmla="*/ 176595 w 176594"/>
                  <a:gd name="connsiteY8" fmla="*/ 88561 h 154454"/>
                  <a:gd name="connsiteX9" fmla="*/ 117027 w 176594"/>
                  <a:gd name="connsiteY9" fmla="*/ 102794 h 154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6594" h="154454">
                    <a:moveTo>
                      <a:pt x="98049" y="154454"/>
                    </a:moveTo>
                    <a:lnTo>
                      <a:pt x="62203" y="108593"/>
                    </a:lnTo>
                    <a:lnTo>
                      <a:pt x="0" y="107011"/>
                    </a:lnTo>
                    <a:lnTo>
                      <a:pt x="37427" y="64312"/>
                    </a:lnTo>
                    <a:lnTo>
                      <a:pt x="17923" y="11597"/>
                    </a:lnTo>
                    <a:lnTo>
                      <a:pt x="76963" y="31102"/>
                    </a:lnTo>
                    <a:lnTo>
                      <a:pt x="127043" y="0"/>
                    </a:lnTo>
                    <a:lnTo>
                      <a:pt x="125988" y="54823"/>
                    </a:lnTo>
                    <a:lnTo>
                      <a:pt x="176595" y="88561"/>
                    </a:lnTo>
                    <a:lnTo>
                      <a:pt x="117027" y="102794"/>
                    </a:lnTo>
                    <a:close/>
                  </a:path>
                </a:pathLst>
              </a:custGeom>
              <a:grpFill/>
              <a:ln w="5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10" name="任意多边形: 形状 409"/>
              <p:cNvSpPr/>
              <p:nvPr/>
            </p:nvSpPr>
            <p:spPr>
              <a:xfrm>
                <a:off x="6167843" y="2261850"/>
                <a:ext cx="123062" cy="107801"/>
              </a:xfrm>
              <a:custGeom>
                <a:avLst/>
                <a:gdLst>
                  <a:gd name="connsiteX0" fmla="*/ 72746 w 131787"/>
                  <a:gd name="connsiteY0" fmla="*/ 115445 h 115445"/>
                  <a:gd name="connsiteX1" fmla="*/ 46389 w 131787"/>
                  <a:gd name="connsiteY1" fmla="*/ 81181 h 115445"/>
                  <a:gd name="connsiteX2" fmla="*/ 0 w 131787"/>
                  <a:gd name="connsiteY2" fmla="*/ 80126 h 115445"/>
                  <a:gd name="connsiteX3" fmla="*/ 27939 w 131787"/>
                  <a:gd name="connsiteY3" fmla="*/ 47970 h 115445"/>
                  <a:gd name="connsiteX4" fmla="*/ 13179 w 131787"/>
                  <a:gd name="connsiteY4" fmla="*/ 8434 h 115445"/>
                  <a:gd name="connsiteX5" fmla="*/ 57459 w 131787"/>
                  <a:gd name="connsiteY5" fmla="*/ 23194 h 115445"/>
                  <a:gd name="connsiteX6" fmla="*/ 94887 w 131787"/>
                  <a:gd name="connsiteY6" fmla="*/ 0 h 115445"/>
                  <a:gd name="connsiteX7" fmla="*/ 93832 w 131787"/>
                  <a:gd name="connsiteY7" fmla="*/ 41118 h 115445"/>
                  <a:gd name="connsiteX8" fmla="*/ 131787 w 131787"/>
                  <a:gd name="connsiteY8" fmla="*/ 65893 h 115445"/>
                  <a:gd name="connsiteX9" fmla="*/ 86979 w 131787"/>
                  <a:gd name="connsiteY9" fmla="*/ 76436 h 11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787" h="115445">
                    <a:moveTo>
                      <a:pt x="72746" y="115445"/>
                    </a:moveTo>
                    <a:lnTo>
                      <a:pt x="46389" y="81181"/>
                    </a:lnTo>
                    <a:lnTo>
                      <a:pt x="0" y="80126"/>
                    </a:lnTo>
                    <a:lnTo>
                      <a:pt x="27939" y="47970"/>
                    </a:lnTo>
                    <a:lnTo>
                      <a:pt x="13179" y="8434"/>
                    </a:lnTo>
                    <a:lnTo>
                      <a:pt x="57459" y="23194"/>
                    </a:lnTo>
                    <a:lnTo>
                      <a:pt x="94887" y="0"/>
                    </a:lnTo>
                    <a:lnTo>
                      <a:pt x="93832" y="41118"/>
                    </a:lnTo>
                    <a:lnTo>
                      <a:pt x="131787" y="65893"/>
                    </a:lnTo>
                    <a:lnTo>
                      <a:pt x="86979" y="76436"/>
                    </a:lnTo>
                    <a:close/>
                  </a:path>
                </a:pathLst>
              </a:custGeom>
              <a:grpFill/>
              <a:ln w="52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sp>
          <p:nvSpPr>
            <p:cNvPr id="407" name="任意多边形: 形状 406"/>
            <p:cNvSpPr/>
            <p:nvPr/>
          </p:nvSpPr>
          <p:spPr>
            <a:xfrm>
              <a:off x="2398001" y="2485755"/>
              <a:ext cx="68498" cy="58846"/>
            </a:xfrm>
            <a:custGeom>
              <a:avLst/>
              <a:gdLst>
                <a:gd name="connsiteX0" fmla="*/ 101212 w 115972"/>
                <a:gd name="connsiteY0" fmla="*/ 94887 h 99630"/>
                <a:gd name="connsiteX1" fmla="*/ 63258 w 115972"/>
                <a:gd name="connsiteY1" fmla="*/ 80654 h 99630"/>
                <a:gd name="connsiteX2" fmla="*/ 30047 w 115972"/>
                <a:gd name="connsiteY2" fmla="*/ 99631 h 99630"/>
                <a:gd name="connsiteX3" fmla="*/ 32156 w 115972"/>
                <a:gd name="connsiteY3" fmla="*/ 64312 h 99630"/>
                <a:gd name="connsiteX4" fmla="*/ 0 w 115972"/>
                <a:gd name="connsiteY4" fmla="*/ 41118 h 99630"/>
                <a:gd name="connsiteX5" fmla="*/ 39536 w 115972"/>
                <a:gd name="connsiteY5" fmla="*/ 33210 h 99630"/>
                <a:gd name="connsiteX6" fmla="*/ 53242 w 115972"/>
                <a:gd name="connsiteY6" fmla="*/ 0 h 99630"/>
                <a:gd name="connsiteX7" fmla="*/ 75382 w 115972"/>
                <a:gd name="connsiteY7" fmla="*/ 30575 h 99630"/>
                <a:gd name="connsiteX8" fmla="*/ 115973 w 115972"/>
                <a:gd name="connsiteY8" fmla="*/ 33210 h 99630"/>
                <a:gd name="connsiteX9" fmla="*/ 90142 w 115972"/>
                <a:gd name="connsiteY9" fmla="*/ 60095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972" h="99630">
                  <a:moveTo>
                    <a:pt x="101212" y="94887"/>
                  </a:moveTo>
                  <a:lnTo>
                    <a:pt x="63258" y="80654"/>
                  </a:lnTo>
                  <a:lnTo>
                    <a:pt x="30047" y="99631"/>
                  </a:lnTo>
                  <a:lnTo>
                    <a:pt x="32156" y="64312"/>
                  </a:lnTo>
                  <a:lnTo>
                    <a:pt x="0" y="41118"/>
                  </a:lnTo>
                  <a:lnTo>
                    <a:pt x="39536" y="33210"/>
                  </a:lnTo>
                  <a:lnTo>
                    <a:pt x="53242" y="0"/>
                  </a:lnTo>
                  <a:lnTo>
                    <a:pt x="75382" y="30575"/>
                  </a:lnTo>
                  <a:lnTo>
                    <a:pt x="115973" y="33210"/>
                  </a:lnTo>
                  <a:lnTo>
                    <a:pt x="90142" y="60095"/>
                  </a:ln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08" name="任意多边形: 形状 407"/>
            <p:cNvSpPr/>
            <p:nvPr/>
          </p:nvSpPr>
          <p:spPr>
            <a:xfrm>
              <a:off x="2332927" y="2606561"/>
              <a:ext cx="103059" cy="89670"/>
            </a:xfrm>
            <a:custGeom>
              <a:avLst/>
              <a:gdLst>
                <a:gd name="connsiteX0" fmla="*/ 81708 w 174486"/>
                <a:gd name="connsiteY0" fmla="*/ 151819 h 151818"/>
                <a:gd name="connsiteX1" fmla="*/ 59568 w 174486"/>
                <a:gd name="connsiteY1" fmla="*/ 100685 h 151818"/>
                <a:gd name="connsiteX2" fmla="*/ 0 w 174486"/>
                <a:gd name="connsiteY2" fmla="*/ 86979 h 151818"/>
                <a:gd name="connsiteX3" fmla="*/ 47443 w 174486"/>
                <a:gd name="connsiteY3" fmla="*/ 53769 h 151818"/>
                <a:gd name="connsiteX4" fmla="*/ 42172 w 174486"/>
                <a:gd name="connsiteY4" fmla="*/ 0 h 151818"/>
                <a:gd name="connsiteX5" fmla="*/ 93832 w 174486"/>
                <a:gd name="connsiteY5" fmla="*/ 30575 h 151818"/>
                <a:gd name="connsiteX6" fmla="*/ 150237 w 174486"/>
                <a:gd name="connsiteY6" fmla="*/ 11597 h 151818"/>
                <a:gd name="connsiteX7" fmla="*/ 134423 w 174486"/>
                <a:gd name="connsiteY7" fmla="*/ 63258 h 151818"/>
                <a:gd name="connsiteX8" fmla="*/ 174486 w 174486"/>
                <a:gd name="connsiteY8" fmla="*/ 104902 h 151818"/>
                <a:gd name="connsiteX9" fmla="*/ 113337 w 174486"/>
                <a:gd name="connsiteY9" fmla="*/ 106484 h 1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486" h="151818">
                  <a:moveTo>
                    <a:pt x="81708" y="151819"/>
                  </a:moveTo>
                  <a:lnTo>
                    <a:pt x="59568" y="100685"/>
                  </a:lnTo>
                  <a:lnTo>
                    <a:pt x="0" y="86979"/>
                  </a:lnTo>
                  <a:lnTo>
                    <a:pt x="47443" y="53769"/>
                  </a:lnTo>
                  <a:lnTo>
                    <a:pt x="42172" y="0"/>
                  </a:lnTo>
                  <a:lnTo>
                    <a:pt x="93832" y="30575"/>
                  </a:lnTo>
                  <a:lnTo>
                    <a:pt x="150237" y="11597"/>
                  </a:lnTo>
                  <a:lnTo>
                    <a:pt x="134423" y="63258"/>
                  </a:lnTo>
                  <a:lnTo>
                    <a:pt x="174486" y="104902"/>
                  </a:lnTo>
                  <a:lnTo>
                    <a:pt x="113337" y="106484"/>
                  </a:lnTo>
                  <a:close/>
                </a:path>
              </a:pathLst>
            </a:custGeom>
            <a:grpFill/>
            <a:ln w="525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411" name="文本框 410"/>
          <p:cNvSpPr txBox="1"/>
          <p:nvPr/>
        </p:nvSpPr>
        <p:spPr>
          <a:xfrm>
            <a:off x="8757832" y="3028109"/>
            <a:ext cx="107721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营销组</a:t>
            </a:r>
          </a:p>
        </p:txBody>
      </p:sp>
      <p:sp>
        <p:nvSpPr>
          <p:cNvPr id="412" name="文本框 411"/>
          <p:cNvSpPr txBox="1"/>
          <p:nvPr/>
        </p:nvSpPr>
        <p:spPr>
          <a:xfrm>
            <a:off x="5566957" y="3030332"/>
            <a:ext cx="107721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推广组</a:t>
            </a:r>
          </a:p>
        </p:txBody>
      </p:sp>
      <p:sp>
        <p:nvSpPr>
          <p:cNvPr id="413" name="文本框 412"/>
          <p:cNvSpPr txBox="1"/>
          <p:nvPr/>
        </p:nvSpPr>
        <p:spPr>
          <a:xfrm>
            <a:off x="2376082" y="3034028"/>
            <a:ext cx="111729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运营组</a:t>
            </a:r>
          </a:p>
        </p:txBody>
      </p:sp>
      <p:cxnSp>
        <p:nvCxnSpPr>
          <p:cNvPr id="414" name="直接连接符 413"/>
          <p:cNvCxnSpPr/>
          <p:nvPr/>
        </p:nvCxnSpPr>
        <p:spPr>
          <a:xfrm>
            <a:off x="704891" y="5774241"/>
            <a:ext cx="1058593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椭圆 414"/>
          <p:cNvSpPr/>
          <p:nvPr/>
        </p:nvSpPr>
        <p:spPr>
          <a:xfrm>
            <a:off x="2819396" y="5674078"/>
            <a:ext cx="182880" cy="1828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16" name="椭圆 415"/>
          <p:cNvSpPr/>
          <p:nvPr/>
        </p:nvSpPr>
        <p:spPr>
          <a:xfrm>
            <a:off x="6014126" y="5674078"/>
            <a:ext cx="182880" cy="1828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17" name="椭圆 416"/>
          <p:cNvSpPr/>
          <p:nvPr/>
        </p:nvSpPr>
        <p:spPr>
          <a:xfrm>
            <a:off x="9277109" y="5674078"/>
            <a:ext cx="182880" cy="18287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421" name="组合 420"/>
          <p:cNvGrpSpPr/>
          <p:nvPr/>
        </p:nvGrpSpPr>
        <p:grpSpPr>
          <a:xfrm>
            <a:off x="1795069" y="4832870"/>
            <a:ext cx="369888" cy="671513"/>
            <a:chOff x="1092200" y="5395913"/>
            <a:chExt cx="369888" cy="671513"/>
          </a:xfr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0"/>
          </a:gradFill>
        </p:grpSpPr>
        <p:sp>
          <p:nvSpPr>
            <p:cNvPr id="446" name="Freeform 5"/>
            <p:cNvSpPr/>
            <p:nvPr/>
          </p:nvSpPr>
          <p:spPr bwMode="auto">
            <a:xfrm>
              <a:off x="1290638" y="5395913"/>
              <a:ext cx="36513" cy="61913"/>
            </a:xfrm>
            <a:custGeom>
              <a:avLst/>
              <a:gdLst>
                <a:gd name="T0" fmla="*/ 48 w 60"/>
                <a:gd name="T1" fmla="*/ 93 h 102"/>
                <a:gd name="T2" fmla="*/ 39 w 60"/>
                <a:gd name="T3" fmla="*/ 101 h 102"/>
                <a:gd name="T4" fmla="*/ 25 w 60"/>
                <a:gd name="T5" fmla="*/ 88 h 102"/>
                <a:gd name="T6" fmla="*/ 21 w 60"/>
                <a:gd name="T7" fmla="*/ 78 h 102"/>
                <a:gd name="T8" fmla="*/ 19 w 60"/>
                <a:gd name="T9" fmla="*/ 67 h 102"/>
                <a:gd name="T10" fmla="*/ 20 w 60"/>
                <a:gd name="T11" fmla="*/ 54 h 102"/>
                <a:gd name="T12" fmla="*/ 22 w 60"/>
                <a:gd name="T13" fmla="*/ 47 h 102"/>
                <a:gd name="T14" fmla="*/ 24 w 60"/>
                <a:gd name="T15" fmla="*/ 36 h 102"/>
                <a:gd name="T16" fmla="*/ 25 w 60"/>
                <a:gd name="T17" fmla="*/ 21 h 102"/>
                <a:gd name="T18" fmla="*/ 23 w 60"/>
                <a:gd name="T19" fmla="*/ 35 h 102"/>
                <a:gd name="T20" fmla="*/ 20 w 60"/>
                <a:gd name="T21" fmla="*/ 46 h 102"/>
                <a:gd name="T22" fmla="*/ 17 w 60"/>
                <a:gd name="T23" fmla="*/ 54 h 102"/>
                <a:gd name="T24" fmla="*/ 15 w 60"/>
                <a:gd name="T25" fmla="*/ 67 h 102"/>
                <a:gd name="T26" fmla="*/ 21 w 60"/>
                <a:gd name="T27" fmla="*/ 90 h 102"/>
                <a:gd name="T28" fmla="*/ 30 w 60"/>
                <a:gd name="T29" fmla="*/ 100 h 102"/>
                <a:gd name="T30" fmla="*/ 22 w 60"/>
                <a:gd name="T31" fmla="*/ 101 h 102"/>
                <a:gd name="T32" fmla="*/ 1 w 60"/>
                <a:gd name="T33" fmla="*/ 67 h 102"/>
                <a:gd name="T34" fmla="*/ 18 w 60"/>
                <a:gd name="T35" fmla="*/ 17 h 102"/>
                <a:gd name="T36" fmla="*/ 18 w 60"/>
                <a:gd name="T37" fmla="*/ 0 h 102"/>
                <a:gd name="T38" fmla="*/ 42 w 60"/>
                <a:gd name="T39" fmla="*/ 28 h 102"/>
                <a:gd name="T40" fmla="*/ 48 w 60"/>
                <a:gd name="T41" fmla="*/ 9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02">
                  <a:moveTo>
                    <a:pt x="48" y="93"/>
                  </a:moveTo>
                  <a:cubicBezTo>
                    <a:pt x="45" y="98"/>
                    <a:pt x="41" y="100"/>
                    <a:pt x="39" y="101"/>
                  </a:cubicBezTo>
                  <a:cubicBezTo>
                    <a:pt x="34" y="97"/>
                    <a:pt x="29" y="93"/>
                    <a:pt x="25" y="88"/>
                  </a:cubicBezTo>
                  <a:cubicBezTo>
                    <a:pt x="23" y="85"/>
                    <a:pt x="21" y="81"/>
                    <a:pt x="21" y="78"/>
                  </a:cubicBezTo>
                  <a:cubicBezTo>
                    <a:pt x="20" y="74"/>
                    <a:pt x="19" y="70"/>
                    <a:pt x="19" y="67"/>
                  </a:cubicBezTo>
                  <a:cubicBezTo>
                    <a:pt x="19" y="61"/>
                    <a:pt x="20" y="56"/>
                    <a:pt x="20" y="54"/>
                  </a:cubicBezTo>
                  <a:cubicBezTo>
                    <a:pt x="21" y="53"/>
                    <a:pt x="21" y="50"/>
                    <a:pt x="22" y="47"/>
                  </a:cubicBezTo>
                  <a:cubicBezTo>
                    <a:pt x="23" y="44"/>
                    <a:pt x="24" y="40"/>
                    <a:pt x="24" y="36"/>
                  </a:cubicBezTo>
                  <a:cubicBezTo>
                    <a:pt x="25" y="28"/>
                    <a:pt x="25" y="21"/>
                    <a:pt x="25" y="21"/>
                  </a:cubicBezTo>
                  <a:cubicBezTo>
                    <a:pt x="25" y="21"/>
                    <a:pt x="24" y="28"/>
                    <a:pt x="23" y="35"/>
                  </a:cubicBezTo>
                  <a:cubicBezTo>
                    <a:pt x="22" y="39"/>
                    <a:pt x="21" y="43"/>
                    <a:pt x="20" y="46"/>
                  </a:cubicBezTo>
                  <a:cubicBezTo>
                    <a:pt x="18" y="49"/>
                    <a:pt x="18" y="52"/>
                    <a:pt x="17" y="54"/>
                  </a:cubicBezTo>
                  <a:cubicBezTo>
                    <a:pt x="17" y="55"/>
                    <a:pt x="16" y="60"/>
                    <a:pt x="15" y="67"/>
                  </a:cubicBezTo>
                  <a:cubicBezTo>
                    <a:pt x="15" y="74"/>
                    <a:pt x="17" y="82"/>
                    <a:pt x="21" y="90"/>
                  </a:cubicBezTo>
                  <a:cubicBezTo>
                    <a:pt x="24" y="94"/>
                    <a:pt x="27" y="97"/>
                    <a:pt x="30" y="100"/>
                  </a:cubicBezTo>
                  <a:cubicBezTo>
                    <a:pt x="28" y="101"/>
                    <a:pt x="25" y="102"/>
                    <a:pt x="22" y="101"/>
                  </a:cubicBezTo>
                  <a:cubicBezTo>
                    <a:pt x="16" y="99"/>
                    <a:pt x="0" y="89"/>
                    <a:pt x="1" y="67"/>
                  </a:cubicBezTo>
                  <a:cubicBezTo>
                    <a:pt x="2" y="45"/>
                    <a:pt x="16" y="28"/>
                    <a:pt x="18" y="17"/>
                  </a:cubicBezTo>
                  <a:cubicBezTo>
                    <a:pt x="21" y="7"/>
                    <a:pt x="18" y="0"/>
                    <a:pt x="18" y="0"/>
                  </a:cubicBezTo>
                  <a:cubicBezTo>
                    <a:pt x="18" y="0"/>
                    <a:pt x="31" y="11"/>
                    <a:pt x="42" y="28"/>
                  </a:cubicBezTo>
                  <a:cubicBezTo>
                    <a:pt x="52" y="46"/>
                    <a:pt x="60" y="69"/>
                    <a:pt x="48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7" name="Freeform 6"/>
            <p:cNvSpPr/>
            <p:nvPr/>
          </p:nvSpPr>
          <p:spPr bwMode="auto">
            <a:xfrm>
              <a:off x="1301750" y="5459413"/>
              <a:ext cx="63500" cy="38100"/>
            </a:xfrm>
            <a:custGeom>
              <a:avLst/>
              <a:gdLst>
                <a:gd name="T0" fmla="*/ 5 w 105"/>
                <a:gd name="T1" fmla="*/ 17 h 64"/>
                <a:gd name="T2" fmla="*/ 0 w 105"/>
                <a:gd name="T3" fmla="*/ 28 h 64"/>
                <a:gd name="T4" fmla="*/ 16 w 105"/>
                <a:gd name="T5" fmla="*/ 39 h 64"/>
                <a:gd name="T6" fmla="*/ 27 w 105"/>
                <a:gd name="T7" fmla="*/ 42 h 64"/>
                <a:gd name="T8" fmla="*/ 38 w 105"/>
                <a:gd name="T9" fmla="*/ 42 h 64"/>
                <a:gd name="T10" fmla="*/ 50 w 105"/>
                <a:gd name="T11" fmla="*/ 38 h 64"/>
                <a:gd name="T12" fmla="*/ 58 w 105"/>
                <a:gd name="T13" fmla="*/ 36 h 64"/>
                <a:gd name="T14" fmla="*/ 68 w 105"/>
                <a:gd name="T15" fmla="*/ 32 h 64"/>
                <a:gd name="T16" fmla="*/ 83 w 105"/>
                <a:gd name="T17" fmla="*/ 30 h 64"/>
                <a:gd name="T18" fmla="*/ 69 w 105"/>
                <a:gd name="T19" fmla="*/ 34 h 64"/>
                <a:gd name="T20" fmla="*/ 59 w 105"/>
                <a:gd name="T21" fmla="*/ 38 h 64"/>
                <a:gd name="T22" fmla="*/ 52 w 105"/>
                <a:gd name="T23" fmla="*/ 42 h 64"/>
                <a:gd name="T24" fmla="*/ 14 w 105"/>
                <a:gd name="T25" fmla="*/ 43 h 64"/>
                <a:gd name="T26" fmla="*/ 2 w 105"/>
                <a:gd name="T27" fmla="*/ 36 h 64"/>
                <a:gd name="T28" fmla="*/ 3 w 105"/>
                <a:gd name="T29" fmla="*/ 45 h 64"/>
                <a:gd name="T30" fmla="*/ 41 w 105"/>
                <a:gd name="T31" fmla="*/ 59 h 64"/>
                <a:gd name="T32" fmla="*/ 88 w 105"/>
                <a:gd name="T33" fmla="*/ 36 h 64"/>
                <a:gd name="T34" fmla="*/ 105 w 105"/>
                <a:gd name="T35" fmla="*/ 35 h 64"/>
                <a:gd name="T36" fmla="*/ 73 w 105"/>
                <a:gd name="T37" fmla="*/ 14 h 64"/>
                <a:gd name="T38" fmla="*/ 5 w 105"/>
                <a:gd name="T39" fmla="*/ 1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64">
                  <a:moveTo>
                    <a:pt x="5" y="17"/>
                  </a:moveTo>
                  <a:cubicBezTo>
                    <a:pt x="1" y="21"/>
                    <a:pt x="0" y="25"/>
                    <a:pt x="0" y="28"/>
                  </a:cubicBezTo>
                  <a:cubicBezTo>
                    <a:pt x="4" y="32"/>
                    <a:pt x="9" y="36"/>
                    <a:pt x="16" y="39"/>
                  </a:cubicBezTo>
                  <a:cubicBezTo>
                    <a:pt x="19" y="41"/>
                    <a:pt x="23" y="42"/>
                    <a:pt x="27" y="42"/>
                  </a:cubicBezTo>
                  <a:cubicBezTo>
                    <a:pt x="31" y="42"/>
                    <a:pt x="34" y="42"/>
                    <a:pt x="38" y="42"/>
                  </a:cubicBezTo>
                  <a:cubicBezTo>
                    <a:pt x="44" y="41"/>
                    <a:pt x="49" y="39"/>
                    <a:pt x="50" y="38"/>
                  </a:cubicBezTo>
                  <a:cubicBezTo>
                    <a:pt x="52" y="38"/>
                    <a:pt x="54" y="37"/>
                    <a:pt x="58" y="36"/>
                  </a:cubicBezTo>
                  <a:cubicBezTo>
                    <a:pt x="61" y="34"/>
                    <a:pt x="65" y="33"/>
                    <a:pt x="68" y="32"/>
                  </a:cubicBezTo>
                  <a:cubicBezTo>
                    <a:pt x="76" y="30"/>
                    <a:pt x="83" y="30"/>
                    <a:pt x="83" y="30"/>
                  </a:cubicBezTo>
                  <a:cubicBezTo>
                    <a:pt x="83" y="30"/>
                    <a:pt x="76" y="31"/>
                    <a:pt x="69" y="34"/>
                  </a:cubicBezTo>
                  <a:cubicBezTo>
                    <a:pt x="65" y="35"/>
                    <a:pt x="62" y="37"/>
                    <a:pt x="59" y="38"/>
                  </a:cubicBezTo>
                  <a:cubicBezTo>
                    <a:pt x="56" y="40"/>
                    <a:pt x="53" y="41"/>
                    <a:pt x="52" y="42"/>
                  </a:cubicBezTo>
                  <a:cubicBezTo>
                    <a:pt x="49" y="43"/>
                    <a:pt x="32" y="50"/>
                    <a:pt x="14" y="43"/>
                  </a:cubicBezTo>
                  <a:cubicBezTo>
                    <a:pt x="10" y="41"/>
                    <a:pt x="6" y="39"/>
                    <a:pt x="2" y="36"/>
                  </a:cubicBezTo>
                  <a:cubicBezTo>
                    <a:pt x="1" y="39"/>
                    <a:pt x="1" y="42"/>
                    <a:pt x="3" y="45"/>
                  </a:cubicBezTo>
                  <a:cubicBezTo>
                    <a:pt x="6" y="50"/>
                    <a:pt x="20" y="64"/>
                    <a:pt x="41" y="59"/>
                  </a:cubicBezTo>
                  <a:cubicBezTo>
                    <a:pt x="63" y="55"/>
                    <a:pt x="78" y="40"/>
                    <a:pt x="88" y="36"/>
                  </a:cubicBezTo>
                  <a:cubicBezTo>
                    <a:pt x="98" y="32"/>
                    <a:pt x="105" y="35"/>
                    <a:pt x="105" y="35"/>
                  </a:cubicBezTo>
                  <a:cubicBezTo>
                    <a:pt x="105" y="35"/>
                    <a:pt x="92" y="22"/>
                    <a:pt x="73" y="14"/>
                  </a:cubicBezTo>
                  <a:cubicBezTo>
                    <a:pt x="53" y="5"/>
                    <a:pt x="28" y="0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8" name="Freeform 7"/>
            <p:cNvSpPr/>
            <p:nvPr/>
          </p:nvSpPr>
          <p:spPr bwMode="auto">
            <a:xfrm>
              <a:off x="1260475" y="5427663"/>
              <a:ext cx="38100" cy="66675"/>
            </a:xfrm>
            <a:custGeom>
              <a:avLst/>
              <a:gdLst>
                <a:gd name="T0" fmla="*/ 52 w 63"/>
                <a:gd name="T1" fmla="*/ 100 h 111"/>
                <a:gd name="T2" fmla="*/ 42 w 63"/>
                <a:gd name="T3" fmla="*/ 108 h 111"/>
                <a:gd name="T4" fmla="*/ 26 w 63"/>
                <a:gd name="T5" fmla="*/ 95 h 111"/>
                <a:gd name="T6" fmla="*/ 21 w 63"/>
                <a:gd name="T7" fmla="*/ 84 h 111"/>
                <a:gd name="T8" fmla="*/ 19 w 63"/>
                <a:gd name="T9" fmla="*/ 73 h 111"/>
                <a:gd name="T10" fmla="*/ 20 w 63"/>
                <a:gd name="T11" fmla="*/ 59 h 111"/>
                <a:gd name="T12" fmla="*/ 22 w 63"/>
                <a:gd name="T13" fmla="*/ 51 h 111"/>
                <a:gd name="T14" fmla="*/ 23 w 63"/>
                <a:gd name="T15" fmla="*/ 39 h 111"/>
                <a:gd name="T16" fmla="*/ 24 w 63"/>
                <a:gd name="T17" fmla="*/ 23 h 111"/>
                <a:gd name="T18" fmla="*/ 22 w 63"/>
                <a:gd name="T19" fmla="*/ 38 h 111"/>
                <a:gd name="T20" fmla="*/ 19 w 63"/>
                <a:gd name="T21" fmla="*/ 50 h 111"/>
                <a:gd name="T22" fmla="*/ 16 w 63"/>
                <a:gd name="T23" fmla="*/ 59 h 111"/>
                <a:gd name="T24" fmla="*/ 22 w 63"/>
                <a:gd name="T25" fmla="*/ 98 h 111"/>
                <a:gd name="T26" fmla="*/ 32 w 63"/>
                <a:gd name="T27" fmla="*/ 108 h 111"/>
                <a:gd name="T28" fmla="*/ 24 w 63"/>
                <a:gd name="T29" fmla="*/ 110 h 111"/>
                <a:gd name="T30" fmla="*/ 0 w 63"/>
                <a:gd name="T31" fmla="*/ 74 h 111"/>
                <a:gd name="T32" fmla="*/ 16 w 63"/>
                <a:gd name="T33" fmla="*/ 19 h 111"/>
                <a:gd name="T34" fmla="*/ 15 w 63"/>
                <a:gd name="T35" fmla="*/ 0 h 111"/>
                <a:gd name="T36" fmla="*/ 42 w 63"/>
                <a:gd name="T37" fmla="*/ 30 h 111"/>
                <a:gd name="T38" fmla="*/ 52 w 63"/>
                <a:gd name="T3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111">
                  <a:moveTo>
                    <a:pt x="52" y="100"/>
                  </a:moveTo>
                  <a:cubicBezTo>
                    <a:pt x="48" y="106"/>
                    <a:pt x="45" y="108"/>
                    <a:pt x="42" y="108"/>
                  </a:cubicBezTo>
                  <a:cubicBezTo>
                    <a:pt x="37" y="105"/>
                    <a:pt x="31" y="101"/>
                    <a:pt x="26" y="95"/>
                  </a:cubicBezTo>
                  <a:cubicBezTo>
                    <a:pt x="24" y="92"/>
                    <a:pt x="22" y="88"/>
                    <a:pt x="21" y="84"/>
                  </a:cubicBezTo>
                  <a:cubicBezTo>
                    <a:pt x="20" y="80"/>
                    <a:pt x="19" y="77"/>
                    <a:pt x="19" y="73"/>
                  </a:cubicBezTo>
                  <a:cubicBezTo>
                    <a:pt x="19" y="66"/>
                    <a:pt x="20" y="61"/>
                    <a:pt x="20" y="59"/>
                  </a:cubicBezTo>
                  <a:cubicBezTo>
                    <a:pt x="20" y="58"/>
                    <a:pt x="21" y="55"/>
                    <a:pt x="22" y="51"/>
                  </a:cubicBezTo>
                  <a:cubicBezTo>
                    <a:pt x="22" y="47"/>
                    <a:pt x="23" y="43"/>
                    <a:pt x="23" y="39"/>
                  </a:cubicBezTo>
                  <a:cubicBezTo>
                    <a:pt x="24" y="30"/>
                    <a:pt x="24" y="23"/>
                    <a:pt x="24" y="23"/>
                  </a:cubicBezTo>
                  <a:cubicBezTo>
                    <a:pt x="24" y="23"/>
                    <a:pt x="23" y="30"/>
                    <a:pt x="22" y="38"/>
                  </a:cubicBezTo>
                  <a:cubicBezTo>
                    <a:pt x="21" y="42"/>
                    <a:pt x="20" y="46"/>
                    <a:pt x="19" y="50"/>
                  </a:cubicBezTo>
                  <a:cubicBezTo>
                    <a:pt x="18" y="54"/>
                    <a:pt x="17" y="57"/>
                    <a:pt x="16" y="59"/>
                  </a:cubicBezTo>
                  <a:cubicBezTo>
                    <a:pt x="16" y="62"/>
                    <a:pt x="11" y="81"/>
                    <a:pt x="22" y="98"/>
                  </a:cubicBezTo>
                  <a:cubicBezTo>
                    <a:pt x="25" y="102"/>
                    <a:pt x="29" y="105"/>
                    <a:pt x="32" y="108"/>
                  </a:cubicBezTo>
                  <a:cubicBezTo>
                    <a:pt x="30" y="110"/>
                    <a:pt x="27" y="111"/>
                    <a:pt x="24" y="110"/>
                  </a:cubicBezTo>
                  <a:cubicBezTo>
                    <a:pt x="17" y="108"/>
                    <a:pt x="0" y="98"/>
                    <a:pt x="0" y="74"/>
                  </a:cubicBezTo>
                  <a:cubicBezTo>
                    <a:pt x="0" y="50"/>
                    <a:pt x="13" y="30"/>
                    <a:pt x="16" y="19"/>
                  </a:cubicBezTo>
                  <a:cubicBezTo>
                    <a:pt x="19" y="7"/>
                    <a:pt x="15" y="0"/>
                    <a:pt x="15" y="0"/>
                  </a:cubicBezTo>
                  <a:cubicBezTo>
                    <a:pt x="15" y="0"/>
                    <a:pt x="30" y="12"/>
                    <a:pt x="42" y="30"/>
                  </a:cubicBezTo>
                  <a:cubicBezTo>
                    <a:pt x="54" y="49"/>
                    <a:pt x="63" y="73"/>
                    <a:pt x="5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9" name="Freeform 8"/>
            <p:cNvSpPr/>
            <p:nvPr/>
          </p:nvSpPr>
          <p:spPr bwMode="auto">
            <a:xfrm>
              <a:off x="1273175" y="5494338"/>
              <a:ext cx="68263" cy="41275"/>
            </a:xfrm>
            <a:custGeom>
              <a:avLst/>
              <a:gdLst>
                <a:gd name="T0" fmla="*/ 6 w 115"/>
                <a:gd name="T1" fmla="*/ 19 h 69"/>
                <a:gd name="T2" fmla="*/ 1 w 115"/>
                <a:gd name="T3" fmla="*/ 31 h 69"/>
                <a:gd name="T4" fmla="*/ 18 w 115"/>
                <a:gd name="T5" fmla="*/ 43 h 69"/>
                <a:gd name="T6" fmla="*/ 31 w 115"/>
                <a:gd name="T7" fmla="*/ 45 h 69"/>
                <a:gd name="T8" fmla="*/ 42 w 115"/>
                <a:gd name="T9" fmla="*/ 44 h 69"/>
                <a:gd name="T10" fmla="*/ 56 w 115"/>
                <a:gd name="T11" fmla="*/ 40 h 69"/>
                <a:gd name="T12" fmla="*/ 63 w 115"/>
                <a:gd name="T13" fmla="*/ 37 h 69"/>
                <a:gd name="T14" fmla="*/ 75 w 115"/>
                <a:gd name="T15" fmla="*/ 33 h 69"/>
                <a:gd name="T16" fmla="*/ 90 w 115"/>
                <a:gd name="T17" fmla="*/ 30 h 69"/>
                <a:gd name="T18" fmla="*/ 76 w 115"/>
                <a:gd name="T19" fmla="*/ 35 h 69"/>
                <a:gd name="T20" fmla="*/ 65 w 115"/>
                <a:gd name="T21" fmla="*/ 40 h 69"/>
                <a:gd name="T22" fmla="*/ 57 w 115"/>
                <a:gd name="T23" fmla="*/ 44 h 69"/>
                <a:gd name="T24" fmla="*/ 17 w 115"/>
                <a:gd name="T25" fmla="*/ 47 h 69"/>
                <a:gd name="T26" fmla="*/ 4 w 115"/>
                <a:gd name="T27" fmla="*/ 41 h 69"/>
                <a:gd name="T28" fmla="*/ 5 w 115"/>
                <a:gd name="T29" fmla="*/ 50 h 69"/>
                <a:gd name="T30" fmla="*/ 47 w 115"/>
                <a:gd name="T31" fmla="*/ 63 h 69"/>
                <a:gd name="T32" fmla="*/ 76 w 115"/>
                <a:gd name="T33" fmla="*/ 49 h 69"/>
                <a:gd name="T34" fmla="*/ 96 w 115"/>
                <a:gd name="T35" fmla="*/ 36 h 69"/>
                <a:gd name="T36" fmla="*/ 115 w 115"/>
                <a:gd name="T37" fmla="*/ 34 h 69"/>
                <a:gd name="T38" fmla="*/ 79 w 115"/>
                <a:gd name="T39" fmla="*/ 13 h 69"/>
                <a:gd name="T40" fmla="*/ 6 w 115"/>
                <a:gd name="T41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69">
                  <a:moveTo>
                    <a:pt x="6" y="19"/>
                  </a:moveTo>
                  <a:cubicBezTo>
                    <a:pt x="1" y="24"/>
                    <a:pt x="0" y="28"/>
                    <a:pt x="1" y="31"/>
                  </a:cubicBezTo>
                  <a:cubicBezTo>
                    <a:pt x="5" y="35"/>
                    <a:pt x="11" y="40"/>
                    <a:pt x="18" y="43"/>
                  </a:cubicBezTo>
                  <a:cubicBezTo>
                    <a:pt x="22" y="44"/>
                    <a:pt x="27" y="45"/>
                    <a:pt x="31" y="45"/>
                  </a:cubicBezTo>
                  <a:cubicBezTo>
                    <a:pt x="35" y="45"/>
                    <a:pt x="39" y="45"/>
                    <a:pt x="42" y="44"/>
                  </a:cubicBezTo>
                  <a:cubicBezTo>
                    <a:pt x="49" y="43"/>
                    <a:pt x="54" y="41"/>
                    <a:pt x="56" y="40"/>
                  </a:cubicBezTo>
                  <a:cubicBezTo>
                    <a:pt x="57" y="40"/>
                    <a:pt x="60" y="39"/>
                    <a:pt x="63" y="37"/>
                  </a:cubicBezTo>
                  <a:cubicBezTo>
                    <a:pt x="67" y="36"/>
                    <a:pt x="71" y="34"/>
                    <a:pt x="75" y="33"/>
                  </a:cubicBezTo>
                  <a:cubicBezTo>
                    <a:pt x="83" y="31"/>
                    <a:pt x="90" y="30"/>
                    <a:pt x="90" y="30"/>
                  </a:cubicBezTo>
                  <a:cubicBezTo>
                    <a:pt x="90" y="30"/>
                    <a:pt x="83" y="32"/>
                    <a:pt x="76" y="35"/>
                  </a:cubicBezTo>
                  <a:cubicBezTo>
                    <a:pt x="72" y="36"/>
                    <a:pt x="68" y="38"/>
                    <a:pt x="65" y="40"/>
                  </a:cubicBezTo>
                  <a:cubicBezTo>
                    <a:pt x="62" y="42"/>
                    <a:pt x="59" y="43"/>
                    <a:pt x="57" y="44"/>
                  </a:cubicBezTo>
                  <a:cubicBezTo>
                    <a:pt x="54" y="45"/>
                    <a:pt x="37" y="54"/>
                    <a:pt x="17" y="47"/>
                  </a:cubicBezTo>
                  <a:cubicBezTo>
                    <a:pt x="12" y="46"/>
                    <a:pt x="7" y="43"/>
                    <a:pt x="4" y="41"/>
                  </a:cubicBezTo>
                  <a:cubicBezTo>
                    <a:pt x="3" y="43"/>
                    <a:pt x="2" y="46"/>
                    <a:pt x="5" y="50"/>
                  </a:cubicBezTo>
                  <a:cubicBezTo>
                    <a:pt x="9" y="56"/>
                    <a:pt x="24" y="69"/>
                    <a:pt x="47" y="63"/>
                  </a:cubicBezTo>
                  <a:cubicBezTo>
                    <a:pt x="59" y="61"/>
                    <a:pt x="69" y="55"/>
                    <a:pt x="76" y="49"/>
                  </a:cubicBezTo>
                  <a:cubicBezTo>
                    <a:pt x="84" y="44"/>
                    <a:pt x="91" y="39"/>
                    <a:pt x="96" y="36"/>
                  </a:cubicBezTo>
                  <a:cubicBezTo>
                    <a:pt x="107" y="32"/>
                    <a:pt x="115" y="34"/>
                    <a:pt x="115" y="34"/>
                  </a:cubicBezTo>
                  <a:cubicBezTo>
                    <a:pt x="115" y="34"/>
                    <a:pt x="100" y="22"/>
                    <a:pt x="79" y="13"/>
                  </a:cubicBezTo>
                  <a:cubicBezTo>
                    <a:pt x="58" y="4"/>
                    <a:pt x="30" y="0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50" name="Freeform 9"/>
            <p:cNvSpPr/>
            <p:nvPr/>
          </p:nvSpPr>
          <p:spPr bwMode="auto">
            <a:xfrm>
              <a:off x="1227138" y="5462588"/>
              <a:ext cx="38100" cy="73025"/>
            </a:xfrm>
            <a:custGeom>
              <a:avLst/>
              <a:gdLst>
                <a:gd name="T0" fmla="*/ 58 w 64"/>
                <a:gd name="T1" fmla="*/ 107 h 121"/>
                <a:gd name="T2" fmla="*/ 48 w 64"/>
                <a:gd name="T3" fmla="*/ 117 h 121"/>
                <a:gd name="T4" fmla="*/ 30 w 64"/>
                <a:gd name="T5" fmla="*/ 103 h 121"/>
                <a:gd name="T6" fmla="*/ 24 w 64"/>
                <a:gd name="T7" fmla="*/ 92 h 121"/>
                <a:gd name="T8" fmla="*/ 21 w 64"/>
                <a:gd name="T9" fmla="*/ 80 h 121"/>
                <a:gd name="T10" fmla="*/ 22 w 64"/>
                <a:gd name="T11" fmla="*/ 65 h 121"/>
                <a:gd name="T12" fmla="*/ 23 w 64"/>
                <a:gd name="T13" fmla="*/ 55 h 121"/>
                <a:gd name="T14" fmla="*/ 24 w 64"/>
                <a:gd name="T15" fmla="*/ 42 h 121"/>
                <a:gd name="T16" fmla="*/ 24 w 64"/>
                <a:gd name="T17" fmla="*/ 25 h 121"/>
                <a:gd name="T18" fmla="*/ 22 w 64"/>
                <a:gd name="T19" fmla="*/ 42 h 121"/>
                <a:gd name="T20" fmla="*/ 20 w 64"/>
                <a:gd name="T21" fmla="*/ 55 h 121"/>
                <a:gd name="T22" fmla="*/ 18 w 64"/>
                <a:gd name="T23" fmla="*/ 64 h 121"/>
                <a:gd name="T24" fmla="*/ 26 w 64"/>
                <a:gd name="T25" fmla="*/ 107 h 121"/>
                <a:gd name="T26" fmla="*/ 38 w 64"/>
                <a:gd name="T27" fmla="*/ 117 h 121"/>
                <a:gd name="T28" fmla="*/ 28 w 64"/>
                <a:gd name="T29" fmla="*/ 120 h 121"/>
                <a:gd name="T30" fmla="*/ 0 w 64"/>
                <a:gd name="T31" fmla="*/ 82 h 121"/>
                <a:gd name="T32" fmla="*/ 7 w 64"/>
                <a:gd name="T33" fmla="*/ 46 h 121"/>
                <a:gd name="T34" fmla="*/ 16 w 64"/>
                <a:gd name="T35" fmla="*/ 21 h 121"/>
                <a:gd name="T36" fmla="*/ 14 w 64"/>
                <a:gd name="T37" fmla="*/ 0 h 121"/>
                <a:gd name="T38" fmla="*/ 44 w 64"/>
                <a:gd name="T39" fmla="*/ 32 h 121"/>
                <a:gd name="T40" fmla="*/ 60 w 64"/>
                <a:gd name="T41" fmla="*/ 66 h 121"/>
                <a:gd name="T42" fmla="*/ 58 w 64"/>
                <a:gd name="T43" fmla="*/ 10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121">
                  <a:moveTo>
                    <a:pt x="58" y="107"/>
                  </a:moveTo>
                  <a:cubicBezTo>
                    <a:pt x="55" y="114"/>
                    <a:pt x="51" y="116"/>
                    <a:pt x="48" y="117"/>
                  </a:cubicBezTo>
                  <a:cubicBezTo>
                    <a:pt x="42" y="114"/>
                    <a:pt x="36" y="109"/>
                    <a:pt x="30" y="103"/>
                  </a:cubicBezTo>
                  <a:cubicBezTo>
                    <a:pt x="28" y="100"/>
                    <a:pt x="25" y="96"/>
                    <a:pt x="24" y="92"/>
                  </a:cubicBezTo>
                  <a:cubicBezTo>
                    <a:pt x="23" y="88"/>
                    <a:pt x="22" y="84"/>
                    <a:pt x="21" y="80"/>
                  </a:cubicBezTo>
                  <a:cubicBezTo>
                    <a:pt x="20" y="72"/>
                    <a:pt x="21" y="67"/>
                    <a:pt x="22" y="65"/>
                  </a:cubicBezTo>
                  <a:cubicBezTo>
                    <a:pt x="22" y="63"/>
                    <a:pt x="22" y="60"/>
                    <a:pt x="23" y="55"/>
                  </a:cubicBezTo>
                  <a:cubicBezTo>
                    <a:pt x="23" y="51"/>
                    <a:pt x="24" y="47"/>
                    <a:pt x="24" y="42"/>
                  </a:cubicBezTo>
                  <a:cubicBezTo>
                    <a:pt x="25" y="33"/>
                    <a:pt x="24" y="25"/>
                    <a:pt x="24" y="25"/>
                  </a:cubicBezTo>
                  <a:cubicBezTo>
                    <a:pt x="24" y="25"/>
                    <a:pt x="24" y="33"/>
                    <a:pt x="22" y="42"/>
                  </a:cubicBezTo>
                  <a:cubicBezTo>
                    <a:pt x="22" y="46"/>
                    <a:pt x="21" y="51"/>
                    <a:pt x="20" y="55"/>
                  </a:cubicBezTo>
                  <a:cubicBezTo>
                    <a:pt x="19" y="59"/>
                    <a:pt x="18" y="62"/>
                    <a:pt x="18" y="64"/>
                  </a:cubicBezTo>
                  <a:cubicBezTo>
                    <a:pt x="17" y="68"/>
                    <a:pt x="13" y="89"/>
                    <a:pt x="26" y="107"/>
                  </a:cubicBezTo>
                  <a:cubicBezTo>
                    <a:pt x="30" y="111"/>
                    <a:pt x="34" y="114"/>
                    <a:pt x="38" y="117"/>
                  </a:cubicBezTo>
                  <a:cubicBezTo>
                    <a:pt x="36" y="119"/>
                    <a:pt x="32" y="121"/>
                    <a:pt x="28" y="120"/>
                  </a:cubicBezTo>
                  <a:cubicBezTo>
                    <a:pt x="21" y="118"/>
                    <a:pt x="1" y="108"/>
                    <a:pt x="0" y="82"/>
                  </a:cubicBezTo>
                  <a:cubicBezTo>
                    <a:pt x="0" y="69"/>
                    <a:pt x="3" y="57"/>
                    <a:pt x="7" y="46"/>
                  </a:cubicBezTo>
                  <a:cubicBezTo>
                    <a:pt x="10" y="36"/>
                    <a:pt x="14" y="27"/>
                    <a:pt x="16" y="21"/>
                  </a:cubicBezTo>
                  <a:cubicBezTo>
                    <a:pt x="18" y="8"/>
                    <a:pt x="14" y="0"/>
                    <a:pt x="14" y="0"/>
                  </a:cubicBezTo>
                  <a:cubicBezTo>
                    <a:pt x="14" y="0"/>
                    <a:pt x="30" y="12"/>
                    <a:pt x="44" y="32"/>
                  </a:cubicBezTo>
                  <a:cubicBezTo>
                    <a:pt x="51" y="41"/>
                    <a:pt x="57" y="53"/>
                    <a:pt x="60" y="66"/>
                  </a:cubicBezTo>
                  <a:cubicBezTo>
                    <a:pt x="63" y="78"/>
                    <a:pt x="64" y="93"/>
                    <a:pt x="5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51" name="Freeform 10"/>
            <p:cNvSpPr/>
            <p:nvPr/>
          </p:nvSpPr>
          <p:spPr bwMode="auto">
            <a:xfrm>
              <a:off x="1243013" y="5534026"/>
              <a:ext cx="74613" cy="46038"/>
            </a:xfrm>
            <a:custGeom>
              <a:avLst/>
              <a:gdLst>
                <a:gd name="T0" fmla="*/ 6 w 124"/>
                <a:gd name="T1" fmla="*/ 22 h 75"/>
                <a:gd name="T2" fmla="*/ 1 w 124"/>
                <a:gd name="T3" fmla="*/ 36 h 75"/>
                <a:gd name="T4" fmla="*/ 20 w 124"/>
                <a:gd name="T5" fmla="*/ 47 h 75"/>
                <a:gd name="T6" fmla="*/ 34 w 124"/>
                <a:gd name="T7" fmla="*/ 49 h 75"/>
                <a:gd name="T8" fmla="*/ 46 w 124"/>
                <a:gd name="T9" fmla="*/ 47 h 75"/>
                <a:gd name="T10" fmla="*/ 61 w 124"/>
                <a:gd name="T11" fmla="*/ 42 h 75"/>
                <a:gd name="T12" fmla="*/ 69 w 124"/>
                <a:gd name="T13" fmla="*/ 38 h 75"/>
                <a:gd name="T14" fmla="*/ 81 w 124"/>
                <a:gd name="T15" fmla="*/ 33 h 75"/>
                <a:gd name="T16" fmla="*/ 97 w 124"/>
                <a:gd name="T17" fmla="*/ 29 h 75"/>
                <a:gd name="T18" fmla="*/ 82 w 124"/>
                <a:gd name="T19" fmla="*/ 35 h 75"/>
                <a:gd name="T20" fmla="*/ 71 w 124"/>
                <a:gd name="T21" fmla="*/ 41 h 75"/>
                <a:gd name="T22" fmla="*/ 63 w 124"/>
                <a:gd name="T23" fmla="*/ 46 h 75"/>
                <a:gd name="T24" fmla="*/ 48 w 124"/>
                <a:gd name="T25" fmla="*/ 51 h 75"/>
                <a:gd name="T26" fmla="*/ 35 w 124"/>
                <a:gd name="T27" fmla="*/ 54 h 75"/>
                <a:gd name="T28" fmla="*/ 19 w 124"/>
                <a:gd name="T29" fmla="*/ 52 h 75"/>
                <a:gd name="T30" fmla="*/ 4 w 124"/>
                <a:gd name="T31" fmla="*/ 46 h 75"/>
                <a:gd name="T32" fmla="*/ 6 w 124"/>
                <a:gd name="T33" fmla="*/ 56 h 75"/>
                <a:gd name="T34" fmla="*/ 53 w 124"/>
                <a:gd name="T35" fmla="*/ 67 h 75"/>
                <a:gd name="T36" fmla="*/ 84 w 124"/>
                <a:gd name="T37" fmla="*/ 51 h 75"/>
                <a:gd name="T38" fmla="*/ 104 w 124"/>
                <a:gd name="T39" fmla="*/ 36 h 75"/>
                <a:gd name="T40" fmla="*/ 124 w 124"/>
                <a:gd name="T41" fmla="*/ 33 h 75"/>
                <a:gd name="T42" fmla="*/ 84 w 124"/>
                <a:gd name="T43" fmla="*/ 11 h 75"/>
                <a:gd name="T44" fmla="*/ 6 w 124"/>
                <a:gd name="T45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75">
                  <a:moveTo>
                    <a:pt x="6" y="22"/>
                  </a:moveTo>
                  <a:cubicBezTo>
                    <a:pt x="1" y="28"/>
                    <a:pt x="0" y="33"/>
                    <a:pt x="1" y="36"/>
                  </a:cubicBezTo>
                  <a:cubicBezTo>
                    <a:pt x="6" y="40"/>
                    <a:pt x="13" y="44"/>
                    <a:pt x="20" y="47"/>
                  </a:cubicBezTo>
                  <a:cubicBezTo>
                    <a:pt x="25" y="48"/>
                    <a:pt x="29" y="49"/>
                    <a:pt x="34" y="49"/>
                  </a:cubicBezTo>
                  <a:cubicBezTo>
                    <a:pt x="39" y="49"/>
                    <a:pt x="43" y="48"/>
                    <a:pt x="46" y="47"/>
                  </a:cubicBezTo>
                  <a:cubicBezTo>
                    <a:pt x="54" y="46"/>
                    <a:pt x="59" y="43"/>
                    <a:pt x="61" y="42"/>
                  </a:cubicBezTo>
                  <a:cubicBezTo>
                    <a:pt x="62" y="41"/>
                    <a:pt x="65" y="40"/>
                    <a:pt x="69" y="38"/>
                  </a:cubicBezTo>
                  <a:cubicBezTo>
                    <a:pt x="72" y="36"/>
                    <a:pt x="76" y="34"/>
                    <a:pt x="81" y="33"/>
                  </a:cubicBezTo>
                  <a:cubicBezTo>
                    <a:pt x="89" y="30"/>
                    <a:pt x="97" y="29"/>
                    <a:pt x="97" y="29"/>
                  </a:cubicBezTo>
                  <a:cubicBezTo>
                    <a:pt x="97" y="29"/>
                    <a:pt x="90" y="31"/>
                    <a:pt x="82" y="35"/>
                  </a:cubicBezTo>
                  <a:cubicBezTo>
                    <a:pt x="78" y="37"/>
                    <a:pt x="74" y="39"/>
                    <a:pt x="71" y="41"/>
                  </a:cubicBezTo>
                  <a:cubicBezTo>
                    <a:pt x="67" y="43"/>
                    <a:pt x="64" y="45"/>
                    <a:pt x="63" y="46"/>
                  </a:cubicBezTo>
                  <a:cubicBezTo>
                    <a:pt x="61" y="46"/>
                    <a:pt x="56" y="49"/>
                    <a:pt x="48" y="51"/>
                  </a:cubicBezTo>
                  <a:cubicBezTo>
                    <a:pt x="44" y="53"/>
                    <a:pt x="40" y="53"/>
                    <a:pt x="35" y="54"/>
                  </a:cubicBezTo>
                  <a:cubicBezTo>
                    <a:pt x="30" y="54"/>
                    <a:pt x="25" y="54"/>
                    <a:pt x="19" y="52"/>
                  </a:cubicBezTo>
                  <a:cubicBezTo>
                    <a:pt x="14" y="51"/>
                    <a:pt x="9" y="48"/>
                    <a:pt x="4" y="46"/>
                  </a:cubicBezTo>
                  <a:cubicBezTo>
                    <a:pt x="4" y="48"/>
                    <a:pt x="4" y="52"/>
                    <a:pt x="6" y="56"/>
                  </a:cubicBezTo>
                  <a:cubicBezTo>
                    <a:pt x="11" y="62"/>
                    <a:pt x="29" y="75"/>
                    <a:pt x="53" y="67"/>
                  </a:cubicBezTo>
                  <a:cubicBezTo>
                    <a:pt x="66" y="64"/>
                    <a:pt x="75" y="57"/>
                    <a:pt x="84" y="51"/>
                  </a:cubicBezTo>
                  <a:cubicBezTo>
                    <a:pt x="92" y="44"/>
                    <a:pt x="98" y="38"/>
                    <a:pt x="104" y="36"/>
                  </a:cubicBezTo>
                  <a:cubicBezTo>
                    <a:pt x="115" y="30"/>
                    <a:pt x="124" y="33"/>
                    <a:pt x="124" y="33"/>
                  </a:cubicBezTo>
                  <a:cubicBezTo>
                    <a:pt x="124" y="33"/>
                    <a:pt x="107" y="20"/>
                    <a:pt x="84" y="11"/>
                  </a:cubicBezTo>
                  <a:cubicBezTo>
                    <a:pt x="60" y="3"/>
                    <a:pt x="30" y="0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52" name="Freeform 11"/>
            <p:cNvSpPr/>
            <p:nvPr/>
          </p:nvSpPr>
          <p:spPr bwMode="auto">
            <a:xfrm>
              <a:off x="1193800" y="5503863"/>
              <a:ext cx="42863" cy="77788"/>
            </a:xfrm>
            <a:custGeom>
              <a:avLst/>
              <a:gdLst>
                <a:gd name="T0" fmla="*/ 66 w 71"/>
                <a:gd name="T1" fmla="*/ 113 h 130"/>
                <a:gd name="T2" fmla="*/ 56 w 71"/>
                <a:gd name="T3" fmla="*/ 124 h 130"/>
                <a:gd name="T4" fmla="*/ 36 w 71"/>
                <a:gd name="T5" fmla="*/ 111 h 130"/>
                <a:gd name="T6" fmla="*/ 28 w 71"/>
                <a:gd name="T7" fmla="*/ 100 h 130"/>
                <a:gd name="T8" fmla="*/ 24 w 71"/>
                <a:gd name="T9" fmla="*/ 86 h 130"/>
                <a:gd name="T10" fmla="*/ 23 w 71"/>
                <a:gd name="T11" fmla="*/ 70 h 130"/>
                <a:gd name="T12" fmla="*/ 24 w 71"/>
                <a:gd name="T13" fmla="*/ 60 h 130"/>
                <a:gd name="T14" fmla="*/ 25 w 71"/>
                <a:gd name="T15" fmla="*/ 45 h 130"/>
                <a:gd name="T16" fmla="*/ 23 w 71"/>
                <a:gd name="T17" fmla="*/ 26 h 130"/>
                <a:gd name="T18" fmla="*/ 22 w 71"/>
                <a:gd name="T19" fmla="*/ 45 h 130"/>
                <a:gd name="T20" fmla="*/ 20 w 71"/>
                <a:gd name="T21" fmla="*/ 59 h 130"/>
                <a:gd name="T22" fmla="*/ 19 w 71"/>
                <a:gd name="T23" fmla="*/ 70 h 130"/>
                <a:gd name="T24" fmla="*/ 19 w 71"/>
                <a:gd name="T25" fmla="*/ 87 h 130"/>
                <a:gd name="T26" fmla="*/ 32 w 71"/>
                <a:gd name="T27" fmla="*/ 115 h 130"/>
                <a:gd name="T28" fmla="*/ 45 w 71"/>
                <a:gd name="T29" fmla="*/ 126 h 130"/>
                <a:gd name="T30" fmla="*/ 35 w 71"/>
                <a:gd name="T31" fmla="*/ 129 h 130"/>
                <a:gd name="T32" fmla="*/ 1 w 71"/>
                <a:gd name="T33" fmla="*/ 91 h 130"/>
                <a:gd name="T34" fmla="*/ 6 w 71"/>
                <a:gd name="T35" fmla="*/ 51 h 130"/>
                <a:gd name="T36" fmla="*/ 11 w 71"/>
                <a:gd name="T37" fmla="*/ 35 h 130"/>
                <a:gd name="T38" fmla="*/ 14 w 71"/>
                <a:gd name="T39" fmla="*/ 22 h 130"/>
                <a:gd name="T40" fmla="*/ 11 w 71"/>
                <a:gd name="T41" fmla="*/ 0 h 130"/>
                <a:gd name="T42" fmla="*/ 22 w 71"/>
                <a:gd name="T43" fmla="*/ 8 h 130"/>
                <a:gd name="T44" fmla="*/ 46 w 71"/>
                <a:gd name="T45" fmla="*/ 32 h 130"/>
                <a:gd name="T46" fmla="*/ 65 w 71"/>
                <a:gd name="T47" fmla="*/ 68 h 130"/>
                <a:gd name="T48" fmla="*/ 66 w 71"/>
                <a:gd name="T49" fmla="*/ 1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30">
                  <a:moveTo>
                    <a:pt x="66" y="113"/>
                  </a:moveTo>
                  <a:cubicBezTo>
                    <a:pt x="63" y="120"/>
                    <a:pt x="59" y="123"/>
                    <a:pt x="56" y="124"/>
                  </a:cubicBezTo>
                  <a:cubicBezTo>
                    <a:pt x="50" y="121"/>
                    <a:pt x="42" y="117"/>
                    <a:pt x="36" y="111"/>
                  </a:cubicBezTo>
                  <a:cubicBezTo>
                    <a:pt x="33" y="108"/>
                    <a:pt x="30" y="104"/>
                    <a:pt x="28" y="100"/>
                  </a:cubicBezTo>
                  <a:cubicBezTo>
                    <a:pt x="26" y="95"/>
                    <a:pt x="25" y="90"/>
                    <a:pt x="24" y="86"/>
                  </a:cubicBezTo>
                  <a:cubicBezTo>
                    <a:pt x="23" y="78"/>
                    <a:pt x="23" y="72"/>
                    <a:pt x="23" y="70"/>
                  </a:cubicBezTo>
                  <a:cubicBezTo>
                    <a:pt x="23" y="68"/>
                    <a:pt x="24" y="64"/>
                    <a:pt x="24" y="60"/>
                  </a:cubicBezTo>
                  <a:cubicBezTo>
                    <a:pt x="25" y="55"/>
                    <a:pt x="25" y="50"/>
                    <a:pt x="25" y="45"/>
                  </a:cubicBezTo>
                  <a:cubicBezTo>
                    <a:pt x="24" y="35"/>
                    <a:pt x="23" y="26"/>
                    <a:pt x="23" y="26"/>
                  </a:cubicBezTo>
                  <a:cubicBezTo>
                    <a:pt x="23" y="26"/>
                    <a:pt x="23" y="35"/>
                    <a:pt x="22" y="45"/>
                  </a:cubicBezTo>
                  <a:cubicBezTo>
                    <a:pt x="22" y="50"/>
                    <a:pt x="21" y="55"/>
                    <a:pt x="20" y="59"/>
                  </a:cubicBezTo>
                  <a:cubicBezTo>
                    <a:pt x="20" y="64"/>
                    <a:pt x="19" y="67"/>
                    <a:pt x="19" y="70"/>
                  </a:cubicBezTo>
                  <a:cubicBezTo>
                    <a:pt x="19" y="72"/>
                    <a:pt x="18" y="79"/>
                    <a:pt x="19" y="87"/>
                  </a:cubicBezTo>
                  <a:cubicBezTo>
                    <a:pt x="21" y="96"/>
                    <a:pt x="24" y="106"/>
                    <a:pt x="32" y="115"/>
                  </a:cubicBezTo>
                  <a:cubicBezTo>
                    <a:pt x="36" y="120"/>
                    <a:pt x="40" y="123"/>
                    <a:pt x="45" y="126"/>
                  </a:cubicBezTo>
                  <a:cubicBezTo>
                    <a:pt x="43" y="128"/>
                    <a:pt x="39" y="130"/>
                    <a:pt x="35" y="129"/>
                  </a:cubicBezTo>
                  <a:cubicBezTo>
                    <a:pt x="27" y="128"/>
                    <a:pt x="5" y="119"/>
                    <a:pt x="1" y="91"/>
                  </a:cubicBezTo>
                  <a:cubicBezTo>
                    <a:pt x="0" y="76"/>
                    <a:pt x="2" y="63"/>
                    <a:pt x="6" y="51"/>
                  </a:cubicBezTo>
                  <a:cubicBezTo>
                    <a:pt x="7" y="45"/>
                    <a:pt x="9" y="40"/>
                    <a:pt x="11" y="35"/>
                  </a:cubicBezTo>
                  <a:cubicBezTo>
                    <a:pt x="12" y="30"/>
                    <a:pt x="14" y="26"/>
                    <a:pt x="14" y="22"/>
                  </a:cubicBezTo>
                  <a:cubicBezTo>
                    <a:pt x="16" y="8"/>
                    <a:pt x="11" y="0"/>
                    <a:pt x="11" y="0"/>
                  </a:cubicBezTo>
                  <a:cubicBezTo>
                    <a:pt x="11" y="0"/>
                    <a:pt x="15" y="3"/>
                    <a:pt x="22" y="8"/>
                  </a:cubicBezTo>
                  <a:cubicBezTo>
                    <a:pt x="29" y="14"/>
                    <a:pt x="38" y="22"/>
                    <a:pt x="46" y="32"/>
                  </a:cubicBezTo>
                  <a:cubicBezTo>
                    <a:pt x="54" y="42"/>
                    <a:pt x="61" y="54"/>
                    <a:pt x="65" y="68"/>
                  </a:cubicBezTo>
                  <a:cubicBezTo>
                    <a:pt x="70" y="82"/>
                    <a:pt x="71" y="97"/>
                    <a:pt x="66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53" name="Freeform 12"/>
            <p:cNvSpPr/>
            <p:nvPr/>
          </p:nvSpPr>
          <p:spPr bwMode="auto">
            <a:xfrm>
              <a:off x="1216025" y="5580063"/>
              <a:ext cx="79375" cy="44450"/>
            </a:xfrm>
            <a:custGeom>
              <a:avLst/>
              <a:gdLst>
                <a:gd name="T0" fmla="*/ 5 w 133"/>
                <a:gd name="T1" fmla="*/ 26 h 74"/>
                <a:gd name="T2" fmla="*/ 1 w 133"/>
                <a:gd name="T3" fmla="*/ 41 h 74"/>
                <a:gd name="T4" fmla="*/ 24 w 133"/>
                <a:gd name="T5" fmla="*/ 51 h 74"/>
                <a:gd name="T6" fmla="*/ 38 w 133"/>
                <a:gd name="T7" fmla="*/ 52 h 74"/>
                <a:gd name="T8" fmla="*/ 51 w 133"/>
                <a:gd name="T9" fmla="*/ 49 h 74"/>
                <a:gd name="T10" fmla="*/ 66 w 133"/>
                <a:gd name="T11" fmla="*/ 43 h 74"/>
                <a:gd name="T12" fmla="*/ 74 w 133"/>
                <a:gd name="T13" fmla="*/ 38 h 74"/>
                <a:gd name="T14" fmla="*/ 87 w 133"/>
                <a:gd name="T15" fmla="*/ 31 h 74"/>
                <a:gd name="T16" fmla="*/ 104 w 133"/>
                <a:gd name="T17" fmla="*/ 26 h 74"/>
                <a:gd name="T18" fmla="*/ 99 w 133"/>
                <a:gd name="T19" fmla="*/ 28 h 74"/>
                <a:gd name="T20" fmla="*/ 88 w 133"/>
                <a:gd name="T21" fmla="*/ 33 h 74"/>
                <a:gd name="T22" fmla="*/ 77 w 133"/>
                <a:gd name="T23" fmla="*/ 41 h 74"/>
                <a:gd name="T24" fmla="*/ 69 w 133"/>
                <a:gd name="T25" fmla="*/ 46 h 74"/>
                <a:gd name="T26" fmla="*/ 23 w 133"/>
                <a:gd name="T27" fmla="*/ 57 h 74"/>
                <a:gd name="T28" fmla="*/ 6 w 133"/>
                <a:gd name="T29" fmla="*/ 52 h 74"/>
                <a:gd name="T30" fmla="*/ 9 w 133"/>
                <a:gd name="T31" fmla="*/ 62 h 74"/>
                <a:gd name="T32" fmla="*/ 28 w 133"/>
                <a:gd name="T33" fmla="*/ 72 h 74"/>
                <a:gd name="T34" fmla="*/ 43 w 133"/>
                <a:gd name="T35" fmla="*/ 74 h 74"/>
                <a:gd name="T36" fmla="*/ 52 w 133"/>
                <a:gd name="T37" fmla="*/ 73 h 74"/>
                <a:gd name="T38" fmla="*/ 61 w 133"/>
                <a:gd name="T39" fmla="*/ 70 h 74"/>
                <a:gd name="T40" fmla="*/ 112 w 133"/>
                <a:gd name="T41" fmla="*/ 32 h 74"/>
                <a:gd name="T42" fmla="*/ 133 w 133"/>
                <a:gd name="T43" fmla="*/ 28 h 74"/>
                <a:gd name="T44" fmla="*/ 120 w 133"/>
                <a:gd name="T45" fmla="*/ 21 h 74"/>
                <a:gd name="T46" fmla="*/ 88 w 133"/>
                <a:gd name="T47" fmla="*/ 8 h 74"/>
                <a:gd name="T48" fmla="*/ 5 w 133"/>
                <a:gd name="T49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74">
                  <a:moveTo>
                    <a:pt x="5" y="26"/>
                  </a:moveTo>
                  <a:cubicBezTo>
                    <a:pt x="0" y="33"/>
                    <a:pt x="0" y="38"/>
                    <a:pt x="1" y="41"/>
                  </a:cubicBezTo>
                  <a:cubicBezTo>
                    <a:pt x="7" y="45"/>
                    <a:pt x="15" y="49"/>
                    <a:pt x="24" y="51"/>
                  </a:cubicBezTo>
                  <a:cubicBezTo>
                    <a:pt x="28" y="52"/>
                    <a:pt x="34" y="53"/>
                    <a:pt x="38" y="52"/>
                  </a:cubicBezTo>
                  <a:cubicBezTo>
                    <a:pt x="43" y="51"/>
                    <a:pt x="48" y="50"/>
                    <a:pt x="51" y="49"/>
                  </a:cubicBezTo>
                  <a:cubicBezTo>
                    <a:pt x="59" y="47"/>
                    <a:pt x="64" y="44"/>
                    <a:pt x="66" y="43"/>
                  </a:cubicBezTo>
                  <a:cubicBezTo>
                    <a:pt x="68" y="42"/>
                    <a:pt x="71" y="40"/>
                    <a:pt x="74" y="38"/>
                  </a:cubicBezTo>
                  <a:cubicBezTo>
                    <a:pt x="78" y="36"/>
                    <a:pt x="82" y="33"/>
                    <a:pt x="87" y="31"/>
                  </a:cubicBezTo>
                  <a:cubicBezTo>
                    <a:pt x="95" y="28"/>
                    <a:pt x="104" y="26"/>
                    <a:pt x="104" y="26"/>
                  </a:cubicBezTo>
                  <a:cubicBezTo>
                    <a:pt x="104" y="26"/>
                    <a:pt x="102" y="27"/>
                    <a:pt x="99" y="28"/>
                  </a:cubicBezTo>
                  <a:cubicBezTo>
                    <a:pt x="96" y="29"/>
                    <a:pt x="92" y="31"/>
                    <a:pt x="88" y="33"/>
                  </a:cubicBezTo>
                  <a:cubicBezTo>
                    <a:pt x="84" y="35"/>
                    <a:pt x="80" y="38"/>
                    <a:pt x="77" y="41"/>
                  </a:cubicBezTo>
                  <a:cubicBezTo>
                    <a:pt x="73" y="43"/>
                    <a:pt x="70" y="45"/>
                    <a:pt x="69" y="46"/>
                  </a:cubicBezTo>
                  <a:cubicBezTo>
                    <a:pt x="65" y="48"/>
                    <a:pt x="47" y="60"/>
                    <a:pt x="23" y="57"/>
                  </a:cubicBezTo>
                  <a:cubicBezTo>
                    <a:pt x="17" y="56"/>
                    <a:pt x="11" y="54"/>
                    <a:pt x="6" y="52"/>
                  </a:cubicBezTo>
                  <a:cubicBezTo>
                    <a:pt x="6" y="55"/>
                    <a:pt x="6" y="59"/>
                    <a:pt x="9" y="62"/>
                  </a:cubicBezTo>
                  <a:cubicBezTo>
                    <a:pt x="12" y="65"/>
                    <a:pt x="19" y="70"/>
                    <a:pt x="28" y="72"/>
                  </a:cubicBezTo>
                  <a:cubicBezTo>
                    <a:pt x="33" y="73"/>
                    <a:pt x="38" y="74"/>
                    <a:pt x="43" y="74"/>
                  </a:cubicBezTo>
                  <a:cubicBezTo>
                    <a:pt x="46" y="74"/>
                    <a:pt x="49" y="73"/>
                    <a:pt x="52" y="73"/>
                  </a:cubicBezTo>
                  <a:cubicBezTo>
                    <a:pt x="55" y="72"/>
                    <a:pt x="58" y="71"/>
                    <a:pt x="61" y="70"/>
                  </a:cubicBezTo>
                  <a:cubicBezTo>
                    <a:pt x="86" y="60"/>
                    <a:pt x="101" y="39"/>
                    <a:pt x="112" y="32"/>
                  </a:cubicBezTo>
                  <a:cubicBezTo>
                    <a:pt x="123" y="26"/>
                    <a:pt x="133" y="28"/>
                    <a:pt x="133" y="28"/>
                  </a:cubicBezTo>
                  <a:cubicBezTo>
                    <a:pt x="133" y="28"/>
                    <a:pt x="128" y="25"/>
                    <a:pt x="120" y="21"/>
                  </a:cubicBezTo>
                  <a:cubicBezTo>
                    <a:pt x="112" y="17"/>
                    <a:pt x="101" y="12"/>
                    <a:pt x="88" y="8"/>
                  </a:cubicBezTo>
                  <a:cubicBezTo>
                    <a:pt x="62" y="1"/>
                    <a:pt x="29" y="0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54" name="Freeform 13"/>
            <p:cNvSpPr/>
            <p:nvPr/>
          </p:nvSpPr>
          <p:spPr bwMode="auto">
            <a:xfrm>
              <a:off x="1160463" y="5551488"/>
              <a:ext cx="47625" cy="84138"/>
            </a:xfrm>
            <a:custGeom>
              <a:avLst/>
              <a:gdLst>
                <a:gd name="T0" fmla="*/ 76 w 78"/>
                <a:gd name="T1" fmla="*/ 118 h 139"/>
                <a:gd name="T2" fmla="*/ 66 w 78"/>
                <a:gd name="T3" fmla="*/ 131 h 139"/>
                <a:gd name="T4" fmla="*/ 43 w 78"/>
                <a:gd name="T5" fmla="*/ 120 h 139"/>
                <a:gd name="T6" fmla="*/ 33 w 78"/>
                <a:gd name="T7" fmla="*/ 108 h 139"/>
                <a:gd name="T8" fmla="*/ 27 w 78"/>
                <a:gd name="T9" fmla="*/ 94 h 139"/>
                <a:gd name="T10" fmla="*/ 25 w 78"/>
                <a:gd name="T11" fmla="*/ 76 h 139"/>
                <a:gd name="T12" fmla="*/ 24 w 78"/>
                <a:gd name="T13" fmla="*/ 65 h 139"/>
                <a:gd name="T14" fmla="*/ 24 w 78"/>
                <a:gd name="T15" fmla="*/ 48 h 139"/>
                <a:gd name="T16" fmla="*/ 20 w 78"/>
                <a:gd name="T17" fmla="*/ 28 h 139"/>
                <a:gd name="T18" fmla="*/ 21 w 78"/>
                <a:gd name="T19" fmla="*/ 48 h 139"/>
                <a:gd name="T20" fmla="*/ 20 w 78"/>
                <a:gd name="T21" fmla="*/ 64 h 139"/>
                <a:gd name="T22" fmla="*/ 20 w 78"/>
                <a:gd name="T23" fmla="*/ 76 h 139"/>
                <a:gd name="T24" fmla="*/ 22 w 78"/>
                <a:gd name="T25" fmla="*/ 95 h 139"/>
                <a:gd name="T26" fmla="*/ 39 w 78"/>
                <a:gd name="T27" fmla="*/ 125 h 139"/>
                <a:gd name="T28" fmla="*/ 55 w 78"/>
                <a:gd name="T29" fmla="*/ 134 h 139"/>
                <a:gd name="T30" fmla="*/ 44 w 78"/>
                <a:gd name="T31" fmla="*/ 139 h 139"/>
                <a:gd name="T32" fmla="*/ 3 w 78"/>
                <a:gd name="T33" fmla="*/ 102 h 139"/>
                <a:gd name="T34" fmla="*/ 4 w 78"/>
                <a:gd name="T35" fmla="*/ 57 h 139"/>
                <a:gd name="T36" fmla="*/ 10 w 78"/>
                <a:gd name="T37" fmla="*/ 25 h 139"/>
                <a:gd name="T38" fmla="*/ 8 w 78"/>
                <a:gd name="T39" fmla="*/ 6 h 139"/>
                <a:gd name="T40" fmla="*/ 4 w 78"/>
                <a:gd name="T41" fmla="*/ 0 h 139"/>
                <a:gd name="T42" fmla="*/ 18 w 78"/>
                <a:gd name="T43" fmla="*/ 8 h 139"/>
                <a:gd name="T44" fmla="*/ 45 w 78"/>
                <a:gd name="T45" fmla="*/ 31 h 139"/>
                <a:gd name="T46" fmla="*/ 70 w 78"/>
                <a:gd name="T47" fmla="*/ 69 h 139"/>
                <a:gd name="T48" fmla="*/ 76 w 78"/>
                <a:gd name="T49" fmla="*/ 92 h 139"/>
                <a:gd name="T50" fmla="*/ 76 w 78"/>
                <a:gd name="T51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139">
                  <a:moveTo>
                    <a:pt x="76" y="118"/>
                  </a:moveTo>
                  <a:cubicBezTo>
                    <a:pt x="73" y="126"/>
                    <a:pt x="70" y="129"/>
                    <a:pt x="66" y="131"/>
                  </a:cubicBezTo>
                  <a:cubicBezTo>
                    <a:pt x="59" y="129"/>
                    <a:pt x="51" y="125"/>
                    <a:pt x="43" y="120"/>
                  </a:cubicBezTo>
                  <a:cubicBezTo>
                    <a:pt x="39" y="116"/>
                    <a:pt x="36" y="112"/>
                    <a:pt x="33" y="108"/>
                  </a:cubicBezTo>
                  <a:cubicBezTo>
                    <a:pt x="31" y="103"/>
                    <a:pt x="29" y="98"/>
                    <a:pt x="27" y="94"/>
                  </a:cubicBezTo>
                  <a:cubicBezTo>
                    <a:pt x="25" y="85"/>
                    <a:pt x="25" y="78"/>
                    <a:pt x="25" y="76"/>
                  </a:cubicBezTo>
                  <a:cubicBezTo>
                    <a:pt x="25" y="74"/>
                    <a:pt x="24" y="70"/>
                    <a:pt x="24" y="65"/>
                  </a:cubicBezTo>
                  <a:cubicBezTo>
                    <a:pt x="24" y="60"/>
                    <a:pt x="24" y="54"/>
                    <a:pt x="24" y="48"/>
                  </a:cubicBezTo>
                  <a:cubicBezTo>
                    <a:pt x="22" y="37"/>
                    <a:pt x="20" y="28"/>
                    <a:pt x="20" y="28"/>
                  </a:cubicBezTo>
                  <a:cubicBezTo>
                    <a:pt x="20" y="28"/>
                    <a:pt x="21" y="38"/>
                    <a:pt x="21" y="48"/>
                  </a:cubicBezTo>
                  <a:cubicBezTo>
                    <a:pt x="21" y="54"/>
                    <a:pt x="21" y="59"/>
                    <a:pt x="20" y="64"/>
                  </a:cubicBezTo>
                  <a:cubicBezTo>
                    <a:pt x="20" y="69"/>
                    <a:pt x="20" y="74"/>
                    <a:pt x="20" y="76"/>
                  </a:cubicBezTo>
                  <a:cubicBezTo>
                    <a:pt x="20" y="78"/>
                    <a:pt x="20" y="86"/>
                    <a:pt x="22" y="95"/>
                  </a:cubicBezTo>
                  <a:cubicBezTo>
                    <a:pt x="25" y="105"/>
                    <a:pt x="30" y="116"/>
                    <a:pt x="39" y="125"/>
                  </a:cubicBezTo>
                  <a:cubicBezTo>
                    <a:pt x="44" y="129"/>
                    <a:pt x="49" y="132"/>
                    <a:pt x="55" y="134"/>
                  </a:cubicBezTo>
                  <a:cubicBezTo>
                    <a:pt x="53" y="136"/>
                    <a:pt x="49" y="139"/>
                    <a:pt x="44" y="139"/>
                  </a:cubicBezTo>
                  <a:cubicBezTo>
                    <a:pt x="36" y="139"/>
                    <a:pt x="10" y="133"/>
                    <a:pt x="3" y="102"/>
                  </a:cubicBezTo>
                  <a:cubicBezTo>
                    <a:pt x="0" y="86"/>
                    <a:pt x="1" y="71"/>
                    <a:pt x="4" y="57"/>
                  </a:cubicBezTo>
                  <a:cubicBezTo>
                    <a:pt x="6" y="44"/>
                    <a:pt x="10" y="33"/>
                    <a:pt x="10" y="25"/>
                  </a:cubicBezTo>
                  <a:cubicBezTo>
                    <a:pt x="11" y="17"/>
                    <a:pt x="9" y="10"/>
                    <a:pt x="8" y="6"/>
                  </a:cubicBezTo>
                  <a:cubicBezTo>
                    <a:pt x="6" y="2"/>
                    <a:pt x="4" y="0"/>
                    <a:pt x="4" y="0"/>
                  </a:cubicBezTo>
                  <a:cubicBezTo>
                    <a:pt x="4" y="0"/>
                    <a:pt x="10" y="2"/>
                    <a:pt x="18" y="8"/>
                  </a:cubicBezTo>
                  <a:cubicBezTo>
                    <a:pt x="26" y="13"/>
                    <a:pt x="36" y="21"/>
                    <a:pt x="45" y="31"/>
                  </a:cubicBezTo>
                  <a:cubicBezTo>
                    <a:pt x="55" y="42"/>
                    <a:pt x="64" y="54"/>
                    <a:pt x="70" y="69"/>
                  </a:cubicBezTo>
                  <a:cubicBezTo>
                    <a:pt x="73" y="76"/>
                    <a:pt x="75" y="84"/>
                    <a:pt x="76" y="92"/>
                  </a:cubicBezTo>
                  <a:cubicBezTo>
                    <a:pt x="78" y="100"/>
                    <a:pt x="78" y="109"/>
                    <a:pt x="7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55" name="Freeform 14"/>
            <p:cNvSpPr/>
            <p:nvPr/>
          </p:nvSpPr>
          <p:spPr bwMode="auto">
            <a:xfrm>
              <a:off x="1192213" y="5630863"/>
              <a:ext cx="85725" cy="47625"/>
            </a:xfrm>
            <a:custGeom>
              <a:avLst/>
              <a:gdLst>
                <a:gd name="T0" fmla="*/ 4 w 142"/>
                <a:gd name="T1" fmla="*/ 33 h 79"/>
                <a:gd name="T2" fmla="*/ 3 w 142"/>
                <a:gd name="T3" fmla="*/ 50 h 79"/>
                <a:gd name="T4" fmla="*/ 28 w 142"/>
                <a:gd name="T5" fmla="*/ 57 h 79"/>
                <a:gd name="T6" fmla="*/ 44 w 142"/>
                <a:gd name="T7" fmla="*/ 55 h 79"/>
                <a:gd name="T8" fmla="*/ 58 w 142"/>
                <a:gd name="T9" fmla="*/ 51 h 79"/>
                <a:gd name="T10" fmla="*/ 72 w 142"/>
                <a:gd name="T11" fmla="*/ 42 h 79"/>
                <a:gd name="T12" fmla="*/ 81 w 142"/>
                <a:gd name="T13" fmla="*/ 36 h 79"/>
                <a:gd name="T14" fmla="*/ 93 w 142"/>
                <a:gd name="T15" fmla="*/ 28 h 79"/>
                <a:gd name="T16" fmla="*/ 110 w 142"/>
                <a:gd name="T17" fmla="*/ 21 h 79"/>
                <a:gd name="T18" fmla="*/ 94 w 142"/>
                <a:gd name="T19" fmla="*/ 30 h 79"/>
                <a:gd name="T20" fmla="*/ 84 w 142"/>
                <a:gd name="T21" fmla="*/ 39 h 79"/>
                <a:gd name="T22" fmla="*/ 76 w 142"/>
                <a:gd name="T23" fmla="*/ 45 h 79"/>
                <a:gd name="T24" fmla="*/ 29 w 142"/>
                <a:gd name="T25" fmla="*/ 63 h 79"/>
                <a:gd name="T26" fmla="*/ 10 w 142"/>
                <a:gd name="T27" fmla="*/ 60 h 79"/>
                <a:gd name="T28" fmla="*/ 15 w 142"/>
                <a:gd name="T29" fmla="*/ 70 h 79"/>
                <a:gd name="T30" fmla="*/ 37 w 142"/>
                <a:gd name="T31" fmla="*/ 78 h 79"/>
                <a:gd name="T32" fmla="*/ 72 w 142"/>
                <a:gd name="T33" fmla="*/ 70 h 79"/>
                <a:gd name="T34" fmla="*/ 88 w 142"/>
                <a:gd name="T35" fmla="*/ 59 h 79"/>
                <a:gd name="T36" fmla="*/ 101 w 142"/>
                <a:gd name="T37" fmla="*/ 46 h 79"/>
                <a:gd name="T38" fmla="*/ 111 w 142"/>
                <a:gd name="T39" fmla="*/ 35 h 79"/>
                <a:gd name="T40" fmla="*/ 120 w 142"/>
                <a:gd name="T41" fmla="*/ 27 h 79"/>
                <a:gd name="T42" fmla="*/ 142 w 142"/>
                <a:gd name="T43" fmla="*/ 20 h 79"/>
                <a:gd name="T44" fmla="*/ 127 w 142"/>
                <a:gd name="T45" fmla="*/ 14 h 79"/>
                <a:gd name="T46" fmla="*/ 91 w 142"/>
                <a:gd name="T47" fmla="*/ 3 h 79"/>
                <a:gd name="T48" fmla="*/ 45 w 142"/>
                <a:gd name="T49" fmla="*/ 4 h 79"/>
                <a:gd name="T50" fmla="*/ 4 w 142"/>
                <a:gd name="T51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79">
                  <a:moveTo>
                    <a:pt x="4" y="33"/>
                  </a:moveTo>
                  <a:cubicBezTo>
                    <a:pt x="0" y="41"/>
                    <a:pt x="1" y="46"/>
                    <a:pt x="3" y="50"/>
                  </a:cubicBezTo>
                  <a:cubicBezTo>
                    <a:pt x="10" y="53"/>
                    <a:pt x="19" y="56"/>
                    <a:pt x="28" y="57"/>
                  </a:cubicBezTo>
                  <a:cubicBezTo>
                    <a:pt x="34" y="57"/>
                    <a:pt x="39" y="57"/>
                    <a:pt x="44" y="55"/>
                  </a:cubicBezTo>
                  <a:cubicBezTo>
                    <a:pt x="49" y="54"/>
                    <a:pt x="54" y="52"/>
                    <a:pt x="58" y="51"/>
                  </a:cubicBezTo>
                  <a:cubicBezTo>
                    <a:pt x="66" y="47"/>
                    <a:pt x="71" y="43"/>
                    <a:pt x="72" y="42"/>
                  </a:cubicBezTo>
                  <a:cubicBezTo>
                    <a:pt x="74" y="41"/>
                    <a:pt x="77" y="38"/>
                    <a:pt x="81" y="36"/>
                  </a:cubicBezTo>
                  <a:cubicBezTo>
                    <a:pt x="84" y="33"/>
                    <a:pt x="89" y="30"/>
                    <a:pt x="93" y="28"/>
                  </a:cubicBezTo>
                  <a:cubicBezTo>
                    <a:pt x="102" y="23"/>
                    <a:pt x="110" y="21"/>
                    <a:pt x="110" y="21"/>
                  </a:cubicBezTo>
                  <a:cubicBezTo>
                    <a:pt x="110" y="21"/>
                    <a:pt x="102" y="24"/>
                    <a:pt x="94" y="30"/>
                  </a:cubicBezTo>
                  <a:cubicBezTo>
                    <a:pt x="90" y="32"/>
                    <a:pt x="87" y="35"/>
                    <a:pt x="84" y="39"/>
                  </a:cubicBezTo>
                  <a:cubicBezTo>
                    <a:pt x="80" y="41"/>
                    <a:pt x="77" y="44"/>
                    <a:pt x="76" y="45"/>
                  </a:cubicBezTo>
                  <a:cubicBezTo>
                    <a:pt x="73" y="47"/>
                    <a:pt x="55" y="63"/>
                    <a:pt x="29" y="63"/>
                  </a:cubicBezTo>
                  <a:cubicBezTo>
                    <a:pt x="22" y="63"/>
                    <a:pt x="16" y="62"/>
                    <a:pt x="10" y="60"/>
                  </a:cubicBezTo>
                  <a:cubicBezTo>
                    <a:pt x="10" y="63"/>
                    <a:pt x="11" y="67"/>
                    <a:pt x="15" y="70"/>
                  </a:cubicBezTo>
                  <a:cubicBezTo>
                    <a:pt x="19" y="73"/>
                    <a:pt x="27" y="77"/>
                    <a:pt x="37" y="78"/>
                  </a:cubicBezTo>
                  <a:cubicBezTo>
                    <a:pt x="47" y="79"/>
                    <a:pt x="60" y="77"/>
                    <a:pt x="72" y="70"/>
                  </a:cubicBezTo>
                  <a:cubicBezTo>
                    <a:pt x="78" y="67"/>
                    <a:pt x="84" y="63"/>
                    <a:pt x="88" y="59"/>
                  </a:cubicBezTo>
                  <a:cubicBezTo>
                    <a:pt x="93" y="55"/>
                    <a:pt x="97" y="50"/>
                    <a:pt x="101" y="46"/>
                  </a:cubicBezTo>
                  <a:cubicBezTo>
                    <a:pt x="105" y="42"/>
                    <a:pt x="108" y="38"/>
                    <a:pt x="111" y="35"/>
                  </a:cubicBezTo>
                  <a:cubicBezTo>
                    <a:pt x="114" y="31"/>
                    <a:pt x="117" y="28"/>
                    <a:pt x="120" y="27"/>
                  </a:cubicBezTo>
                  <a:cubicBezTo>
                    <a:pt x="131" y="19"/>
                    <a:pt x="142" y="20"/>
                    <a:pt x="142" y="20"/>
                  </a:cubicBezTo>
                  <a:cubicBezTo>
                    <a:pt x="142" y="20"/>
                    <a:pt x="136" y="17"/>
                    <a:pt x="127" y="14"/>
                  </a:cubicBezTo>
                  <a:cubicBezTo>
                    <a:pt x="118" y="10"/>
                    <a:pt x="105" y="6"/>
                    <a:pt x="91" y="3"/>
                  </a:cubicBezTo>
                  <a:cubicBezTo>
                    <a:pt x="77" y="1"/>
                    <a:pt x="61" y="0"/>
                    <a:pt x="45" y="4"/>
                  </a:cubicBezTo>
                  <a:cubicBezTo>
                    <a:pt x="30" y="8"/>
                    <a:pt x="15" y="17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56" name="Freeform 15"/>
            <p:cNvSpPr/>
            <p:nvPr/>
          </p:nvSpPr>
          <p:spPr bwMode="auto">
            <a:xfrm>
              <a:off x="1128713" y="5610226"/>
              <a:ext cx="57150" cy="88900"/>
            </a:xfrm>
            <a:custGeom>
              <a:avLst/>
              <a:gdLst>
                <a:gd name="T0" fmla="*/ 95 w 95"/>
                <a:gd name="T1" fmla="*/ 117 h 148"/>
                <a:gd name="T2" fmla="*/ 87 w 95"/>
                <a:gd name="T3" fmla="*/ 133 h 148"/>
                <a:gd name="T4" fmla="*/ 60 w 95"/>
                <a:gd name="T5" fmla="*/ 126 h 148"/>
                <a:gd name="T6" fmla="*/ 47 w 95"/>
                <a:gd name="T7" fmla="*/ 115 h 148"/>
                <a:gd name="T8" fmla="*/ 38 w 95"/>
                <a:gd name="T9" fmla="*/ 101 h 148"/>
                <a:gd name="T10" fmla="*/ 32 w 95"/>
                <a:gd name="T11" fmla="*/ 82 h 148"/>
                <a:gd name="T12" fmla="*/ 30 w 95"/>
                <a:gd name="T13" fmla="*/ 69 h 148"/>
                <a:gd name="T14" fmla="*/ 27 w 95"/>
                <a:gd name="T15" fmla="*/ 51 h 148"/>
                <a:gd name="T16" fmla="*/ 22 w 95"/>
                <a:gd name="T17" fmla="*/ 35 h 148"/>
                <a:gd name="T18" fmla="*/ 20 w 95"/>
                <a:gd name="T19" fmla="*/ 29 h 148"/>
                <a:gd name="T20" fmla="*/ 22 w 95"/>
                <a:gd name="T21" fmla="*/ 35 h 148"/>
                <a:gd name="T22" fmla="*/ 24 w 95"/>
                <a:gd name="T23" fmla="*/ 51 h 148"/>
                <a:gd name="T24" fmla="*/ 26 w 95"/>
                <a:gd name="T25" fmla="*/ 70 h 148"/>
                <a:gd name="T26" fmla="*/ 27 w 95"/>
                <a:gd name="T27" fmla="*/ 83 h 148"/>
                <a:gd name="T28" fmla="*/ 33 w 95"/>
                <a:gd name="T29" fmla="*/ 104 h 148"/>
                <a:gd name="T30" fmla="*/ 37 w 95"/>
                <a:gd name="T31" fmla="*/ 111 h 148"/>
                <a:gd name="T32" fmla="*/ 42 w 95"/>
                <a:gd name="T33" fmla="*/ 119 h 148"/>
                <a:gd name="T34" fmla="*/ 57 w 95"/>
                <a:gd name="T35" fmla="*/ 132 h 148"/>
                <a:gd name="T36" fmla="*/ 75 w 95"/>
                <a:gd name="T37" fmla="*/ 139 h 148"/>
                <a:gd name="T38" fmla="*/ 66 w 95"/>
                <a:gd name="T39" fmla="*/ 147 h 148"/>
                <a:gd name="T40" fmla="*/ 42 w 95"/>
                <a:gd name="T41" fmla="*/ 144 h 148"/>
                <a:gd name="T42" fmla="*/ 14 w 95"/>
                <a:gd name="T43" fmla="*/ 115 h 148"/>
                <a:gd name="T44" fmla="*/ 8 w 95"/>
                <a:gd name="T45" fmla="*/ 90 h 148"/>
                <a:gd name="T46" fmla="*/ 7 w 95"/>
                <a:gd name="T47" fmla="*/ 65 h 148"/>
                <a:gd name="T48" fmla="*/ 8 w 95"/>
                <a:gd name="T49" fmla="*/ 43 h 148"/>
                <a:gd name="T50" fmla="*/ 9 w 95"/>
                <a:gd name="T51" fmla="*/ 27 h 148"/>
                <a:gd name="T52" fmla="*/ 4 w 95"/>
                <a:gd name="T53" fmla="*/ 6 h 148"/>
                <a:gd name="T54" fmla="*/ 0 w 95"/>
                <a:gd name="T55" fmla="*/ 0 h 148"/>
                <a:gd name="T56" fmla="*/ 15 w 95"/>
                <a:gd name="T57" fmla="*/ 7 h 148"/>
                <a:gd name="T58" fmla="*/ 48 w 95"/>
                <a:gd name="T59" fmla="*/ 28 h 148"/>
                <a:gd name="T60" fmla="*/ 80 w 95"/>
                <a:gd name="T61" fmla="*/ 65 h 148"/>
                <a:gd name="T62" fmla="*/ 95 w 95"/>
                <a:gd name="T63" fmla="*/ 11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148">
                  <a:moveTo>
                    <a:pt x="95" y="117"/>
                  </a:moveTo>
                  <a:cubicBezTo>
                    <a:pt x="94" y="126"/>
                    <a:pt x="91" y="131"/>
                    <a:pt x="87" y="133"/>
                  </a:cubicBezTo>
                  <a:cubicBezTo>
                    <a:pt x="79" y="132"/>
                    <a:pt x="69" y="130"/>
                    <a:pt x="60" y="126"/>
                  </a:cubicBezTo>
                  <a:cubicBezTo>
                    <a:pt x="55" y="123"/>
                    <a:pt x="51" y="119"/>
                    <a:pt x="47" y="115"/>
                  </a:cubicBezTo>
                  <a:cubicBezTo>
                    <a:pt x="43" y="110"/>
                    <a:pt x="41" y="106"/>
                    <a:pt x="38" y="101"/>
                  </a:cubicBezTo>
                  <a:cubicBezTo>
                    <a:pt x="34" y="92"/>
                    <a:pt x="33" y="84"/>
                    <a:pt x="32" y="82"/>
                  </a:cubicBezTo>
                  <a:cubicBezTo>
                    <a:pt x="32" y="79"/>
                    <a:pt x="31" y="75"/>
                    <a:pt x="30" y="69"/>
                  </a:cubicBezTo>
                  <a:cubicBezTo>
                    <a:pt x="29" y="64"/>
                    <a:pt x="28" y="57"/>
                    <a:pt x="27" y="51"/>
                  </a:cubicBezTo>
                  <a:cubicBezTo>
                    <a:pt x="25" y="45"/>
                    <a:pt x="24" y="39"/>
                    <a:pt x="22" y="35"/>
                  </a:cubicBezTo>
                  <a:cubicBezTo>
                    <a:pt x="21" y="31"/>
                    <a:pt x="20" y="29"/>
                    <a:pt x="20" y="29"/>
                  </a:cubicBezTo>
                  <a:cubicBezTo>
                    <a:pt x="20" y="29"/>
                    <a:pt x="21" y="31"/>
                    <a:pt x="22" y="35"/>
                  </a:cubicBezTo>
                  <a:cubicBezTo>
                    <a:pt x="22" y="40"/>
                    <a:pt x="23" y="45"/>
                    <a:pt x="24" y="51"/>
                  </a:cubicBezTo>
                  <a:cubicBezTo>
                    <a:pt x="25" y="58"/>
                    <a:pt x="26" y="64"/>
                    <a:pt x="26" y="70"/>
                  </a:cubicBezTo>
                  <a:cubicBezTo>
                    <a:pt x="26" y="75"/>
                    <a:pt x="27" y="80"/>
                    <a:pt x="27" y="83"/>
                  </a:cubicBezTo>
                  <a:cubicBezTo>
                    <a:pt x="28" y="85"/>
                    <a:pt x="29" y="94"/>
                    <a:pt x="33" y="104"/>
                  </a:cubicBezTo>
                  <a:cubicBezTo>
                    <a:pt x="34" y="106"/>
                    <a:pt x="35" y="109"/>
                    <a:pt x="37" y="111"/>
                  </a:cubicBezTo>
                  <a:cubicBezTo>
                    <a:pt x="38" y="114"/>
                    <a:pt x="40" y="116"/>
                    <a:pt x="42" y="119"/>
                  </a:cubicBezTo>
                  <a:cubicBezTo>
                    <a:pt x="46" y="124"/>
                    <a:pt x="51" y="128"/>
                    <a:pt x="57" y="132"/>
                  </a:cubicBezTo>
                  <a:cubicBezTo>
                    <a:pt x="63" y="135"/>
                    <a:pt x="69" y="137"/>
                    <a:pt x="75" y="139"/>
                  </a:cubicBezTo>
                  <a:cubicBezTo>
                    <a:pt x="74" y="142"/>
                    <a:pt x="71" y="146"/>
                    <a:pt x="66" y="147"/>
                  </a:cubicBezTo>
                  <a:cubicBezTo>
                    <a:pt x="61" y="147"/>
                    <a:pt x="52" y="148"/>
                    <a:pt x="42" y="144"/>
                  </a:cubicBezTo>
                  <a:cubicBezTo>
                    <a:pt x="32" y="140"/>
                    <a:pt x="21" y="132"/>
                    <a:pt x="14" y="115"/>
                  </a:cubicBezTo>
                  <a:cubicBezTo>
                    <a:pt x="10" y="107"/>
                    <a:pt x="9" y="98"/>
                    <a:pt x="8" y="90"/>
                  </a:cubicBezTo>
                  <a:cubicBezTo>
                    <a:pt x="7" y="81"/>
                    <a:pt x="6" y="73"/>
                    <a:pt x="7" y="65"/>
                  </a:cubicBezTo>
                  <a:cubicBezTo>
                    <a:pt x="7" y="57"/>
                    <a:pt x="8" y="50"/>
                    <a:pt x="8" y="43"/>
                  </a:cubicBezTo>
                  <a:cubicBezTo>
                    <a:pt x="9" y="37"/>
                    <a:pt x="9" y="31"/>
                    <a:pt x="9" y="27"/>
                  </a:cubicBezTo>
                  <a:cubicBezTo>
                    <a:pt x="8" y="18"/>
                    <a:pt x="6" y="11"/>
                    <a:pt x="4" y="6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6" y="2"/>
                    <a:pt x="15" y="7"/>
                  </a:cubicBezTo>
                  <a:cubicBezTo>
                    <a:pt x="24" y="11"/>
                    <a:pt x="36" y="19"/>
                    <a:pt x="48" y="28"/>
                  </a:cubicBezTo>
                  <a:cubicBezTo>
                    <a:pt x="60" y="38"/>
                    <a:pt x="72" y="51"/>
                    <a:pt x="80" y="65"/>
                  </a:cubicBezTo>
                  <a:cubicBezTo>
                    <a:pt x="89" y="80"/>
                    <a:pt x="94" y="97"/>
                    <a:pt x="95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57" name="Freeform 16"/>
            <p:cNvSpPr/>
            <p:nvPr/>
          </p:nvSpPr>
          <p:spPr bwMode="auto">
            <a:xfrm>
              <a:off x="1177925" y="5684838"/>
              <a:ext cx="87313" cy="50800"/>
            </a:xfrm>
            <a:custGeom>
              <a:avLst/>
              <a:gdLst>
                <a:gd name="T0" fmla="*/ 2 w 145"/>
                <a:gd name="T1" fmla="*/ 47 h 86"/>
                <a:gd name="T2" fmla="*/ 5 w 145"/>
                <a:gd name="T3" fmla="*/ 66 h 86"/>
                <a:gd name="T4" fmla="*/ 34 w 145"/>
                <a:gd name="T5" fmla="*/ 66 h 86"/>
                <a:gd name="T6" fmla="*/ 50 w 145"/>
                <a:gd name="T7" fmla="*/ 61 h 86"/>
                <a:gd name="T8" fmla="*/ 63 w 145"/>
                <a:gd name="T9" fmla="*/ 53 h 86"/>
                <a:gd name="T10" fmla="*/ 76 w 145"/>
                <a:gd name="T11" fmla="*/ 41 h 86"/>
                <a:gd name="T12" fmla="*/ 83 w 145"/>
                <a:gd name="T13" fmla="*/ 34 h 86"/>
                <a:gd name="T14" fmla="*/ 95 w 145"/>
                <a:gd name="T15" fmla="*/ 24 h 86"/>
                <a:gd name="T16" fmla="*/ 106 w 145"/>
                <a:gd name="T17" fmla="*/ 17 h 86"/>
                <a:gd name="T18" fmla="*/ 112 w 145"/>
                <a:gd name="T19" fmla="*/ 14 h 86"/>
                <a:gd name="T20" fmla="*/ 107 w 145"/>
                <a:gd name="T21" fmla="*/ 17 h 86"/>
                <a:gd name="T22" fmla="*/ 97 w 145"/>
                <a:gd name="T23" fmla="*/ 25 h 86"/>
                <a:gd name="T24" fmla="*/ 87 w 145"/>
                <a:gd name="T25" fmla="*/ 36 h 86"/>
                <a:gd name="T26" fmla="*/ 81 w 145"/>
                <a:gd name="T27" fmla="*/ 44 h 86"/>
                <a:gd name="T28" fmla="*/ 67 w 145"/>
                <a:gd name="T29" fmla="*/ 56 h 86"/>
                <a:gd name="T30" fmla="*/ 35 w 145"/>
                <a:gd name="T31" fmla="*/ 72 h 86"/>
                <a:gd name="T32" fmla="*/ 15 w 145"/>
                <a:gd name="T33" fmla="*/ 74 h 86"/>
                <a:gd name="T34" fmla="*/ 23 w 145"/>
                <a:gd name="T35" fmla="*/ 83 h 86"/>
                <a:gd name="T36" fmla="*/ 48 w 145"/>
                <a:gd name="T37" fmla="*/ 85 h 86"/>
                <a:gd name="T38" fmla="*/ 66 w 145"/>
                <a:gd name="T39" fmla="*/ 80 h 86"/>
                <a:gd name="T40" fmla="*/ 83 w 145"/>
                <a:gd name="T41" fmla="*/ 69 h 86"/>
                <a:gd name="T42" fmla="*/ 91 w 145"/>
                <a:gd name="T43" fmla="*/ 62 h 86"/>
                <a:gd name="T44" fmla="*/ 97 w 145"/>
                <a:gd name="T45" fmla="*/ 55 h 86"/>
                <a:gd name="T46" fmla="*/ 107 w 145"/>
                <a:gd name="T47" fmla="*/ 40 h 86"/>
                <a:gd name="T48" fmla="*/ 115 w 145"/>
                <a:gd name="T49" fmla="*/ 28 h 86"/>
                <a:gd name="T50" fmla="*/ 123 w 145"/>
                <a:gd name="T51" fmla="*/ 18 h 86"/>
                <a:gd name="T52" fmla="*/ 137 w 145"/>
                <a:gd name="T53" fmla="*/ 10 h 86"/>
                <a:gd name="T54" fmla="*/ 145 w 145"/>
                <a:gd name="T55" fmla="*/ 9 h 86"/>
                <a:gd name="T56" fmla="*/ 128 w 145"/>
                <a:gd name="T57" fmla="*/ 5 h 86"/>
                <a:gd name="T58" fmla="*/ 87 w 145"/>
                <a:gd name="T59" fmla="*/ 0 h 86"/>
                <a:gd name="T60" fmla="*/ 39 w 145"/>
                <a:gd name="T61" fmla="*/ 9 h 86"/>
                <a:gd name="T62" fmla="*/ 18 w 145"/>
                <a:gd name="T63" fmla="*/ 23 h 86"/>
                <a:gd name="T64" fmla="*/ 2 w 145"/>
                <a:gd name="T65" fmla="*/ 4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86">
                  <a:moveTo>
                    <a:pt x="2" y="47"/>
                  </a:moveTo>
                  <a:cubicBezTo>
                    <a:pt x="0" y="57"/>
                    <a:pt x="2" y="63"/>
                    <a:pt x="5" y="66"/>
                  </a:cubicBezTo>
                  <a:cubicBezTo>
                    <a:pt x="13" y="67"/>
                    <a:pt x="23" y="68"/>
                    <a:pt x="34" y="66"/>
                  </a:cubicBezTo>
                  <a:cubicBezTo>
                    <a:pt x="40" y="65"/>
                    <a:pt x="45" y="63"/>
                    <a:pt x="50" y="61"/>
                  </a:cubicBezTo>
                  <a:cubicBezTo>
                    <a:pt x="55" y="58"/>
                    <a:pt x="59" y="56"/>
                    <a:pt x="63" y="53"/>
                  </a:cubicBezTo>
                  <a:cubicBezTo>
                    <a:pt x="71" y="48"/>
                    <a:pt x="75" y="43"/>
                    <a:pt x="76" y="41"/>
                  </a:cubicBezTo>
                  <a:cubicBezTo>
                    <a:pt x="78" y="40"/>
                    <a:pt x="80" y="37"/>
                    <a:pt x="83" y="34"/>
                  </a:cubicBezTo>
                  <a:cubicBezTo>
                    <a:pt x="86" y="31"/>
                    <a:pt x="90" y="27"/>
                    <a:pt x="95" y="24"/>
                  </a:cubicBezTo>
                  <a:cubicBezTo>
                    <a:pt x="99" y="21"/>
                    <a:pt x="103" y="18"/>
                    <a:pt x="106" y="17"/>
                  </a:cubicBezTo>
                  <a:cubicBezTo>
                    <a:pt x="109" y="15"/>
                    <a:pt x="112" y="14"/>
                    <a:pt x="112" y="14"/>
                  </a:cubicBezTo>
                  <a:cubicBezTo>
                    <a:pt x="112" y="14"/>
                    <a:pt x="110" y="15"/>
                    <a:pt x="107" y="17"/>
                  </a:cubicBezTo>
                  <a:cubicBezTo>
                    <a:pt x="104" y="19"/>
                    <a:pt x="100" y="22"/>
                    <a:pt x="97" y="25"/>
                  </a:cubicBezTo>
                  <a:cubicBezTo>
                    <a:pt x="93" y="29"/>
                    <a:pt x="90" y="32"/>
                    <a:pt x="87" y="36"/>
                  </a:cubicBezTo>
                  <a:cubicBezTo>
                    <a:pt x="84" y="39"/>
                    <a:pt x="82" y="42"/>
                    <a:pt x="81" y="44"/>
                  </a:cubicBezTo>
                  <a:cubicBezTo>
                    <a:pt x="79" y="45"/>
                    <a:pt x="75" y="51"/>
                    <a:pt x="67" y="56"/>
                  </a:cubicBezTo>
                  <a:cubicBezTo>
                    <a:pt x="60" y="62"/>
                    <a:pt x="49" y="69"/>
                    <a:pt x="35" y="72"/>
                  </a:cubicBezTo>
                  <a:cubicBezTo>
                    <a:pt x="28" y="74"/>
                    <a:pt x="21" y="74"/>
                    <a:pt x="15" y="74"/>
                  </a:cubicBezTo>
                  <a:cubicBezTo>
                    <a:pt x="16" y="77"/>
                    <a:pt x="18" y="82"/>
                    <a:pt x="23" y="83"/>
                  </a:cubicBezTo>
                  <a:cubicBezTo>
                    <a:pt x="28" y="85"/>
                    <a:pt x="37" y="86"/>
                    <a:pt x="48" y="85"/>
                  </a:cubicBezTo>
                  <a:cubicBezTo>
                    <a:pt x="54" y="84"/>
                    <a:pt x="60" y="82"/>
                    <a:pt x="66" y="80"/>
                  </a:cubicBezTo>
                  <a:cubicBezTo>
                    <a:pt x="72" y="77"/>
                    <a:pt x="77" y="74"/>
                    <a:pt x="83" y="69"/>
                  </a:cubicBezTo>
                  <a:cubicBezTo>
                    <a:pt x="86" y="67"/>
                    <a:pt x="88" y="64"/>
                    <a:pt x="91" y="62"/>
                  </a:cubicBezTo>
                  <a:cubicBezTo>
                    <a:pt x="93" y="59"/>
                    <a:pt x="95" y="57"/>
                    <a:pt x="97" y="55"/>
                  </a:cubicBezTo>
                  <a:cubicBezTo>
                    <a:pt x="101" y="50"/>
                    <a:pt x="104" y="45"/>
                    <a:pt x="107" y="40"/>
                  </a:cubicBezTo>
                  <a:cubicBezTo>
                    <a:pt x="110" y="36"/>
                    <a:pt x="113" y="31"/>
                    <a:pt x="115" y="28"/>
                  </a:cubicBezTo>
                  <a:cubicBezTo>
                    <a:pt x="118" y="24"/>
                    <a:pt x="120" y="21"/>
                    <a:pt x="123" y="18"/>
                  </a:cubicBezTo>
                  <a:cubicBezTo>
                    <a:pt x="128" y="14"/>
                    <a:pt x="133" y="12"/>
                    <a:pt x="137" y="10"/>
                  </a:cubicBezTo>
                  <a:cubicBezTo>
                    <a:pt x="142" y="9"/>
                    <a:pt x="145" y="9"/>
                    <a:pt x="145" y="9"/>
                  </a:cubicBezTo>
                  <a:cubicBezTo>
                    <a:pt x="145" y="9"/>
                    <a:pt x="138" y="7"/>
                    <a:pt x="128" y="5"/>
                  </a:cubicBezTo>
                  <a:cubicBezTo>
                    <a:pt x="117" y="3"/>
                    <a:pt x="103" y="0"/>
                    <a:pt x="87" y="0"/>
                  </a:cubicBezTo>
                  <a:cubicBezTo>
                    <a:pt x="72" y="0"/>
                    <a:pt x="55" y="2"/>
                    <a:pt x="39" y="9"/>
                  </a:cubicBezTo>
                  <a:cubicBezTo>
                    <a:pt x="32" y="12"/>
                    <a:pt x="24" y="17"/>
                    <a:pt x="18" y="23"/>
                  </a:cubicBezTo>
                  <a:cubicBezTo>
                    <a:pt x="11" y="30"/>
                    <a:pt x="6" y="38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58" name="Freeform 17"/>
            <p:cNvSpPr/>
            <p:nvPr/>
          </p:nvSpPr>
          <p:spPr bwMode="auto">
            <a:xfrm>
              <a:off x="1100138" y="5684838"/>
              <a:ext cx="79375" cy="90488"/>
            </a:xfrm>
            <a:custGeom>
              <a:avLst/>
              <a:gdLst>
                <a:gd name="T0" fmla="*/ 131 w 132"/>
                <a:gd name="T1" fmla="*/ 103 h 150"/>
                <a:gd name="T2" fmla="*/ 132 w 132"/>
                <a:gd name="T3" fmla="*/ 110 h 150"/>
                <a:gd name="T4" fmla="*/ 132 w 132"/>
                <a:gd name="T5" fmla="*/ 115 h 150"/>
                <a:gd name="T6" fmla="*/ 129 w 132"/>
                <a:gd name="T7" fmla="*/ 122 h 150"/>
                <a:gd name="T8" fmla="*/ 98 w 132"/>
                <a:gd name="T9" fmla="*/ 124 h 150"/>
                <a:gd name="T10" fmla="*/ 81 w 132"/>
                <a:gd name="T11" fmla="*/ 117 h 150"/>
                <a:gd name="T12" fmla="*/ 68 w 132"/>
                <a:gd name="T13" fmla="*/ 104 h 150"/>
                <a:gd name="T14" fmla="*/ 55 w 132"/>
                <a:gd name="T15" fmla="*/ 85 h 150"/>
                <a:gd name="T16" fmla="*/ 50 w 132"/>
                <a:gd name="T17" fmla="*/ 71 h 150"/>
                <a:gd name="T18" fmla="*/ 41 w 132"/>
                <a:gd name="T19" fmla="*/ 52 h 150"/>
                <a:gd name="T20" fmla="*/ 33 w 132"/>
                <a:gd name="T21" fmla="*/ 35 h 150"/>
                <a:gd name="T22" fmla="*/ 29 w 132"/>
                <a:gd name="T23" fmla="*/ 28 h 150"/>
                <a:gd name="T24" fmla="*/ 32 w 132"/>
                <a:gd name="T25" fmla="*/ 36 h 150"/>
                <a:gd name="T26" fmla="*/ 39 w 132"/>
                <a:gd name="T27" fmla="*/ 53 h 150"/>
                <a:gd name="T28" fmla="*/ 42 w 132"/>
                <a:gd name="T29" fmla="*/ 63 h 150"/>
                <a:gd name="T30" fmla="*/ 45 w 132"/>
                <a:gd name="T31" fmla="*/ 73 h 150"/>
                <a:gd name="T32" fmla="*/ 50 w 132"/>
                <a:gd name="T33" fmla="*/ 88 h 150"/>
                <a:gd name="T34" fmla="*/ 63 w 132"/>
                <a:gd name="T35" fmla="*/ 109 h 150"/>
                <a:gd name="T36" fmla="*/ 77 w 132"/>
                <a:gd name="T37" fmla="*/ 123 h 150"/>
                <a:gd name="T38" fmla="*/ 97 w 132"/>
                <a:gd name="T39" fmla="*/ 132 h 150"/>
                <a:gd name="T40" fmla="*/ 118 w 132"/>
                <a:gd name="T41" fmla="*/ 133 h 150"/>
                <a:gd name="T42" fmla="*/ 111 w 132"/>
                <a:gd name="T43" fmla="*/ 144 h 150"/>
                <a:gd name="T44" fmla="*/ 86 w 132"/>
                <a:gd name="T45" fmla="*/ 150 h 150"/>
                <a:gd name="T46" fmla="*/ 67 w 132"/>
                <a:gd name="T47" fmla="*/ 145 h 150"/>
                <a:gd name="T48" fmla="*/ 47 w 132"/>
                <a:gd name="T49" fmla="*/ 128 h 150"/>
                <a:gd name="T50" fmla="*/ 38 w 132"/>
                <a:gd name="T51" fmla="*/ 116 h 150"/>
                <a:gd name="T52" fmla="*/ 32 w 132"/>
                <a:gd name="T53" fmla="*/ 102 h 150"/>
                <a:gd name="T54" fmla="*/ 27 w 132"/>
                <a:gd name="T55" fmla="*/ 88 h 150"/>
                <a:gd name="T56" fmla="*/ 24 w 132"/>
                <a:gd name="T57" fmla="*/ 74 h 150"/>
                <a:gd name="T58" fmla="*/ 21 w 132"/>
                <a:gd name="T59" fmla="*/ 61 h 150"/>
                <a:gd name="T60" fmla="*/ 20 w 132"/>
                <a:gd name="T61" fmla="*/ 49 h 150"/>
                <a:gd name="T62" fmla="*/ 16 w 132"/>
                <a:gd name="T63" fmla="*/ 29 h 150"/>
                <a:gd name="T64" fmla="*/ 0 w 132"/>
                <a:gd name="T65" fmla="*/ 0 h 150"/>
                <a:gd name="T66" fmla="*/ 18 w 132"/>
                <a:gd name="T67" fmla="*/ 4 h 150"/>
                <a:gd name="T68" fmla="*/ 58 w 132"/>
                <a:gd name="T69" fmla="*/ 21 h 150"/>
                <a:gd name="T70" fmla="*/ 101 w 132"/>
                <a:gd name="T71" fmla="*/ 53 h 150"/>
                <a:gd name="T72" fmla="*/ 119 w 132"/>
                <a:gd name="T73" fmla="*/ 76 h 150"/>
                <a:gd name="T74" fmla="*/ 126 w 132"/>
                <a:gd name="T75" fmla="*/ 89 h 150"/>
                <a:gd name="T76" fmla="*/ 131 w 132"/>
                <a:gd name="T77" fmla="*/ 10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50">
                  <a:moveTo>
                    <a:pt x="131" y="103"/>
                  </a:moveTo>
                  <a:cubicBezTo>
                    <a:pt x="132" y="106"/>
                    <a:pt x="132" y="108"/>
                    <a:pt x="132" y="110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1" y="118"/>
                    <a:pt x="130" y="121"/>
                    <a:pt x="129" y="122"/>
                  </a:cubicBezTo>
                  <a:cubicBezTo>
                    <a:pt x="120" y="124"/>
                    <a:pt x="109" y="126"/>
                    <a:pt x="98" y="124"/>
                  </a:cubicBezTo>
                  <a:cubicBezTo>
                    <a:pt x="92" y="123"/>
                    <a:pt x="86" y="121"/>
                    <a:pt x="81" y="117"/>
                  </a:cubicBezTo>
                  <a:cubicBezTo>
                    <a:pt x="76" y="113"/>
                    <a:pt x="71" y="109"/>
                    <a:pt x="68" y="104"/>
                  </a:cubicBezTo>
                  <a:cubicBezTo>
                    <a:pt x="60" y="96"/>
                    <a:pt x="56" y="87"/>
                    <a:pt x="55" y="85"/>
                  </a:cubicBezTo>
                  <a:cubicBezTo>
                    <a:pt x="54" y="82"/>
                    <a:pt x="52" y="77"/>
                    <a:pt x="50" y="71"/>
                  </a:cubicBezTo>
                  <a:cubicBezTo>
                    <a:pt x="47" y="65"/>
                    <a:pt x="44" y="58"/>
                    <a:pt x="41" y="52"/>
                  </a:cubicBezTo>
                  <a:cubicBezTo>
                    <a:pt x="38" y="46"/>
                    <a:pt x="35" y="40"/>
                    <a:pt x="33" y="35"/>
                  </a:cubicBezTo>
                  <a:cubicBezTo>
                    <a:pt x="30" y="31"/>
                    <a:pt x="29" y="28"/>
                    <a:pt x="29" y="28"/>
                  </a:cubicBezTo>
                  <a:cubicBezTo>
                    <a:pt x="29" y="28"/>
                    <a:pt x="30" y="31"/>
                    <a:pt x="32" y="36"/>
                  </a:cubicBezTo>
                  <a:cubicBezTo>
                    <a:pt x="34" y="40"/>
                    <a:pt x="36" y="47"/>
                    <a:pt x="39" y="53"/>
                  </a:cubicBezTo>
                  <a:cubicBezTo>
                    <a:pt x="40" y="57"/>
                    <a:pt x="41" y="60"/>
                    <a:pt x="42" y="63"/>
                  </a:cubicBezTo>
                  <a:cubicBezTo>
                    <a:pt x="43" y="67"/>
                    <a:pt x="44" y="70"/>
                    <a:pt x="45" y="73"/>
                  </a:cubicBezTo>
                  <a:cubicBezTo>
                    <a:pt x="47" y="80"/>
                    <a:pt x="49" y="85"/>
                    <a:pt x="50" y="88"/>
                  </a:cubicBezTo>
                  <a:cubicBezTo>
                    <a:pt x="51" y="90"/>
                    <a:pt x="56" y="100"/>
                    <a:pt x="63" y="109"/>
                  </a:cubicBezTo>
                  <a:cubicBezTo>
                    <a:pt x="67" y="114"/>
                    <a:pt x="72" y="119"/>
                    <a:pt x="77" y="123"/>
                  </a:cubicBezTo>
                  <a:cubicBezTo>
                    <a:pt x="83" y="127"/>
                    <a:pt x="89" y="130"/>
                    <a:pt x="97" y="132"/>
                  </a:cubicBezTo>
                  <a:cubicBezTo>
                    <a:pt x="104" y="133"/>
                    <a:pt x="112" y="133"/>
                    <a:pt x="118" y="133"/>
                  </a:cubicBezTo>
                  <a:cubicBezTo>
                    <a:pt x="118" y="136"/>
                    <a:pt x="116" y="141"/>
                    <a:pt x="111" y="144"/>
                  </a:cubicBezTo>
                  <a:cubicBezTo>
                    <a:pt x="107" y="147"/>
                    <a:pt x="97" y="150"/>
                    <a:pt x="86" y="150"/>
                  </a:cubicBezTo>
                  <a:cubicBezTo>
                    <a:pt x="80" y="150"/>
                    <a:pt x="73" y="148"/>
                    <a:pt x="67" y="145"/>
                  </a:cubicBezTo>
                  <a:cubicBezTo>
                    <a:pt x="60" y="142"/>
                    <a:pt x="53" y="136"/>
                    <a:pt x="47" y="128"/>
                  </a:cubicBezTo>
                  <a:cubicBezTo>
                    <a:pt x="44" y="124"/>
                    <a:pt x="41" y="120"/>
                    <a:pt x="38" y="116"/>
                  </a:cubicBezTo>
                  <a:cubicBezTo>
                    <a:pt x="36" y="111"/>
                    <a:pt x="34" y="107"/>
                    <a:pt x="32" y="102"/>
                  </a:cubicBezTo>
                  <a:cubicBezTo>
                    <a:pt x="30" y="97"/>
                    <a:pt x="28" y="92"/>
                    <a:pt x="27" y="88"/>
                  </a:cubicBezTo>
                  <a:cubicBezTo>
                    <a:pt x="26" y="83"/>
                    <a:pt x="25" y="79"/>
                    <a:pt x="24" y="74"/>
                  </a:cubicBezTo>
                  <a:cubicBezTo>
                    <a:pt x="23" y="69"/>
                    <a:pt x="22" y="65"/>
                    <a:pt x="21" y="61"/>
                  </a:cubicBezTo>
                  <a:cubicBezTo>
                    <a:pt x="21" y="57"/>
                    <a:pt x="20" y="53"/>
                    <a:pt x="20" y="49"/>
                  </a:cubicBezTo>
                  <a:cubicBezTo>
                    <a:pt x="19" y="41"/>
                    <a:pt x="17" y="34"/>
                    <a:pt x="16" y="29"/>
                  </a:cubicBezTo>
                  <a:cubicBezTo>
                    <a:pt x="11" y="9"/>
                    <a:pt x="0" y="0"/>
                    <a:pt x="0" y="0"/>
                  </a:cubicBezTo>
                  <a:cubicBezTo>
                    <a:pt x="0" y="0"/>
                    <a:pt x="8" y="1"/>
                    <a:pt x="18" y="4"/>
                  </a:cubicBezTo>
                  <a:cubicBezTo>
                    <a:pt x="29" y="8"/>
                    <a:pt x="44" y="13"/>
                    <a:pt x="58" y="21"/>
                  </a:cubicBezTo>
                  <a:cubicBezTo>
                    <a:pt x="73" y="29"/>
                    <a:pt x="88" y="39"/>
                    <a:pt x="101" y="53"/>
                  </a:cubicBezTo>
                  <a:cubicBezTo>
                    <a:pt x="108" y="60"/>
                    <a:pt x="113" y="67"/>
                    <a:pt x="119" y="76"/>
                  </a:cubicBezTo>
                  <a:cubicBezTo>
                    <a:pt x="121" y="80"/>
                    <a:pt x="124" y="84"/>
                    <a:pt x="126" y="89"/>
                  </a:cubicBezTo>
                  <a:cubicBezTo>
                    <a:pt x="128" y="93"/>
                    <a:pt x="130" y="98"/>
                    <a:pt x="131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59" name="Freeform 18"/>
            <p:cNvSpPr/>
            <p:nvPr/>
          </p:nvSpPr>
          <p:spPr bwMode="auto">
            <a:xfrm>
              <a:off x="1182688" y="5734051"/>
              <a:ext cx="80963" cy="65088"/>
            </a:xfrm>
            <a:custGeom>
              <a:avLst/>
              <a:gdLst>
                <a:gd name="T0" fmla="*/ 0 w 134"/>
                <a:gd name="T1" fmla="*/ 80 h 108"/>
                <a:gd name="T2" fmla="*/ 1 w 134"/>
                <a:gd name="T3" fmla="*/ 87 h 108"/>
                <a:gd name="T4" fmla="*/ 3 w 134"/>
                <a:gd name="T5" fmla="*/ 92 h 108"/>
                <a:gd name="T6" fmla="*/ 9 w 134"/>
                <a:gd name="T7" fmla="*/ 98 h 108"/>
                <a:gd name="T8" fmla="*/ 39 w 134"/>
                <a:gd name="T9" fmla="*/ 87 h 108"/>
                <a:gd name="T10" fmla="*/ 53 w 134"/>
                <a:gd name="T11" fmla="*/ 76 h 108"/>
                <a:gd name="T12" fmla="*/ 64 w 134"/>
                <a:gd name="T13" fmla="*/ 63 h 108"/>
                <a:gd name="T14" fmla="*/ 70 w 134"/>
                <a:gd name="T15" fmla="*/ 53 h 108"/>
                <a:gd name="T16" fmla="*/ 73 w 134"/>
                <a:gd name="T17" fmla="*/ 48 h 108"/>
                <a:gd name="T18" fmla="*/ 78 w 134"/>
                <a:gd name="T19" fmla="*/ 39 h 108"/>
                <a:gd name="T20" fmla="*/ 87 w 134"/>
                <a:gd name="T21" fmla="*/ 26 h 108"/>
                <a:gd name="T22" fmla="*/ 96 w 134"/>
                <a:gd name="T23" fmla="*/ 16 h 108"/>
                <a:gd name="T24" fmla="*/ 101 w 134"/>
                <a:gd name="T25" fmla="*/ 12 h 108"/>
                <a:gd name="T26" fmla="*/ 97 w 134"/>
                <a:gd name="T27" fmla="*/ 17 h 108"/>
                <a:gd name="T28" fmla="*/ 93 w 134"/>
                <a:gd name="T29" fmla="*/ 21 h 108"/>
                <a:gd name="T30" fmla="*/ 89 w 134"/>
                <a:gd name="T31" fmla="*/ 27 h 108"/>
                <a:gd name="T32" fmla="*/ 85 w 134"/>
                <a:gd name="T33" fmla="*/ 33 h 108"/>
                <a:gd name="T34" fmla="*/ 83 w 134"/>
                <a:gd name="T35" fmla="*/ 39 h 108"/>
                <a:gd name="T36" fmla="*/ 79 w 134"/>
                <a:gd name="T37" fmla="*/ 49 h 108"/>
                <a:gd name="T38" fmla="*/ 69 w 134"/>
                <a:gd name="T39" fmla="*/ 65 h 108"/>
                <a:gd name="T40" fmla="*/ 59 w 134"/>
                <a:gd name="T41" fmla="*/ 78 h 108"/>
                <a:gd name="T42" fmla="*/ 43 w 134"/>
                <a:gd name="T43" fmla="*/ 92 h 108"/>
                <a:gd name="T44" fmla="*/ 23 w 134"/>
                <a:gd name="T45" fmla="*/ 102 h 108"/>
                <a:gd name="T46" fmla="*/ 35 w 134"/>
                <a:gd name="T47" fmla="*/ 108 h 108"/>
                <a:gd name="T48" fmla="*/ 61 w 134"/>
                <a:gd name="T49" fmla="*/ 99 h 108"/>
                <a:gd name="T50" fmla="*/ 76 w 134"/>
                <a:gd name="T51" fmla="*/ 88 h 108"/>
                <a:gd name="T52" fmla="*/ 83 w 134"/>
                <a:gd name="T53" fmla="*/ 80 h 108"/>
                <a:gd name="T54" fmla="*/ 90 w 134"/>
                <a:gd name="T55" fmla="*/ 71 h 108"/>
                <a:gd name="T56" fmla="*/ 95 w 134"/>
                <a:gd name="T57" fmla="*/ 61 h 108"/>
                <a:gd name="T58" fmla="*/ 99 w 134"/>
                <a:gd name="T59" fmla="*/ 53 h 108"/>
                <a:gd name="T60" fmla="*/ 105 w 134"/>
                <a:gd name="T61" fmla="*/ 37 h 108"/>
                <a:gd name="T62" fmla="*/ 114 w 134"/>
                <a:gd name="T63" fmla="*/ 13 h 108"/>
                <a:gd name="T64" fmla="*/ 120 w 134"/>
                <a:gd name="T65" fmla="*/ 7 h 108"/>
                <a:gd name="T66" fmla="*/ 127 w 134"/>
                <a:gd name="T67" fmla="*/ 3 h 108"/>
                <a:gd name="T68" fmla="*/ 134 w 134"/>
                <a:gd name="T69" fmla="*/ 1 h 108"/>
                <a:gd name="T70" fmla="*/ 115 w 134"/>
                <a:gd name="T71" fmla="*/ 1 h 108"/>
                <a:gd name="T72" fmla="*/ 71 w 134"/>
                <a:gd name="T73" fmla="*/ 6 h 108"/>
                <a:gd name="T74" fmla="*/ 47 w 134"/>
                <a:gd name="T75" fmla="*/ 14 h 108"/>
                <a:gd name="T76" fmla="*/ 24 w 134"/>
                <a:gd name="T77" fmla="*/ 28 h 108"/>
                <a:gd name="T78" fmla="*/ 0 w 134"/>
                <a:gd name="T79" fmla="*/ 8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4" h="108">
                  <a:moveTo>
                    <a:pt x="0" y="80"/>
                  </a:moveTo>
                  <a:cubicBezTo>
                    <a:pt x="0" y="83"/>
                    <a:pt x="0" y="85"/>
                    <a:pt x="1" y="87"/>
                  </a:cubicBezTo>
                  <a:cubicBezTo>
                    <a:pt x="2" y="89"/>
                    <a:pt x="2" y="91"/>
                    <a:pt x="3" y="92"/>
                  </a:cubicBezTo>
                  <a:cubicBezTo>
                    <a:pt x="5" y="95"/>
                    <a:pt x="7" y="97"/>
                    <a:pt x="9" y="98"/>
                  </a:cubicBezTo>
                  <a:cubicBezTo>
                    <a:pt x="18" y="96"/>
                    <a:pt x="29" y="93"/>
                    <a:pt x="39" y="87"/>
                  </a:cubicBezTo>
                  <a:cubicBezTo>
                    <a:pt x="44" y="84"/>
                    <a:pt x="49" y="80"/>
                    <a:pt x="53" y="76"/>
                  </a:cubicBezTo>
                  <a:cubicBezTo>
                    <a:pt x="57" y="71"/>
                    <a:pt x="61" y="67"/>
                    <a:pt x="64" y="63"/>
                  </a:cubicBezTo>
                  <a:cubicBezTo>
                    <a:pt x="67" y="59"/>
                    <a:pt x="69" y="56"/>
                    <a:pt x="70" y="53"/>
                  </a:cubicBezTo>
                  <a:cubicBezTo>
                    <a:pt x="72" y="51"/>
                    <a:pt x="73" y="49"/>
                    <a:pt x="73" y="48"/>
                  </a:cubicBezTo>
                  <a:cubicBezTo>
                    <a:pt x="74" y="46"/>
                    <a:pt x="76" y="43"/>
                    <a:pt x="78" y="39"/>
                  </a:cubicBezTo>
                  <a:cubicBezTo>
                    <a:pt x="80" y="35"/>
                    <a:pt x="83" y="30"/>
                    <a:pt x="87" y="26"/>
                  </a:cubicBezTo>
                  <a:cubicBezTo>
                    <a:pt x="90" y="22"/>
                    <a:pt x="93" y="19"/>
                    <a:pt x="96" y="16"/>
                  </a:cubicBezTo>
                  <a:cubicBezTo>
                    <a:pt x="99" y="14"/>
                    <a:pt x="101" y="12"/>
                    <a:pt x="101" y="12"/>
                  </a:cubicBezTo>
                  <a:cubicBezTo>
                    <a:pt x="101" y="12"/>
                    <a:pt x="99" y="14"/>
                    <a:pt x="97" y="17"/>
                  </a:cubicBezTo>
                  <a:cubicBezTo>
                    <a:pt x="96" y="18"/>
                    <a:pt x="95" y="19"/>
                    <a:pt x="93" y="21"/>
                  </a:cubicBezTo>
                  <a:cubicBezTo>
                    <a:pt x="92" y="23"/>
                    <a:pt x="90" y="25"/>
                    <a:pt x="89" y="27"/>
                  </a:cubicBezTo>
                  <a:cubicBezTo>
                    <a:pt x="88" y="29"/>
                    <a:pt x="86" y="31"/>
                    <a:pt x="85" y="33"/>
                  </a:cubicBezTo>
                  <a:cubicBezTo>
                    <a:pt x="84" y="35"/>
                    <a:pt x="83" y="37"/>
                    <a:pt x="83" y="39"/>
                  </a:cubicBezTo>
                  <a:cubicBezTo>
                    <a:pt x="81" y="43"/>
                    <a:pt x="80" y="47"/>
                    <a:pt x="79" y="49"/>
                  </a:cubicBezTo>
                  <a:cubicBezTo>
                    <a:pt x="77" y="51"/>
                    <a:pt x="75" y="57"/>
                    <a:pt x="69" y="65"/>
                  </a:cubicBezTo>
                  <a:cubicBezTo>
                    <a:pt x="66" y="69"/>
                    <a:pt x="63" y="74"/>
                    <a:pt x="59" y="78"/>
                  </a:cubicBezTo>
                  <a:cubicBezTo>
                    <a:pt x="54" y="83"/>
                    <a:pt x="49" y="88"/>
                    <a:pt x="43" y="92"/>
                  </a:cubicBezTo>
                  <a:cubicBezTo>
                    <a:pt x="36" y="97"/>
                    <a:pt x="29" y="100"/>
                    <a:pt x="23" y="102"/>
                  </a:cubicBezTo>
                  <a:cubicBezTo>
                    <a:pt x="25" y="105"/>
                    <a:pt x="29" y="108"/>
                    <a:pt x="35" y="108"/>
                  </a:cubicBezTo>
                  <a:cubicBezTo>
                    <a:pt x="40" y="108"/>
                    <a:pt x="50" y="105"/>
                    <a:pt x="61" y="99"/>
                  </a:cubicBezTo>
                  <a:cubicBezTo>
                    <a:pt x="66" y="96"/>
                    <a:pt x="71" y="92"/>
                    <a:pt x="76" y="88"/>
                  </a:cubicBezTo>
                  <a:cubicBezTo>
                    <a:pt x="79" y="85"/>
                    <a:pt x="81" y="83"/>
                    <a:pt x="83" y="80"/>
                  </a:cubicBezTo>
                  <a:cubicBezTo>
                    <a:pt x="86" y="77"/>
                    <a:pt x="88" y="74"/>
                    <a:pt x="90" y="71"/>
                  </a:cubicBezTo>
                  <a:cubicBezTo>
                    <a:pt x="92" y="68"/>
                    <a:pt x="94" y="64"/>
                    <a:pt x="95" y="61"/>
                  </a:cubicBezTo>
                  <a:cubicBezTo>
                    <a:pt x="97" y="58"/>
                    <a:pt x="98" y="55"/>
                    <a:pt x="99" y="53"/>
                  </a:cubicBezTo>
                  <a:cubicBezTo>
                    <a:pt x="101" y="47"/>
                    <a:pt x="103" y="41"/>
                    <a:pt x="105" y="37"/>
                  </a:cubicBezTo>
                  <a:cubicBezTo>
                    <a:pt x="108" y="27"/>
                    <a:pt x="110" y="19"/>
                    <a:pt x="114" y="13"/>
                  </a:cubicBezTo>
                  <a:cubicBezTo>
                    <a:pt x="116" y="11"/>
                    <a:pt x="118" y="9"/>
                    <a:pt x="120" y="7"/>
                  </a:cubicBezTo>
                  <a:cubicBezTo>
                    <a:pt x="123" y="5"/>
                    <a:pt x="125" y="4"/>
                    <a:pt x="127" y="3"/>
                  </a:cubicBezTo>
                  <a:cubicBezTo>
                    <a:pt x="131" y="1"/>
                    <a:pt x="134" y="1"/>
                    <a:pt x="134" y="1"/>
                  </a:cubicBezTo>
                  <a:cubicBezTo>
                    <a:pt x="134" y="1"/>
                    <a:pt x="127" y="0"/>
                    <a:pt x="115" y="1"/>
                  </a:cubicBezTo>
                  <a:cubicBezTo>
                    <a:pt x="104" y="1"/>
                    <a:pt x="88" y="2"/>
                    <a:pt x="71" y="6"/>
                  </a:cubicBezTo>
                  <a:cubicBezTo>
                    <a:pt x="63" y="8"/>
                    <a:pt x="55" y="11"/>
                    <a:pt x="47" y="14"/>
                  </a:cubicBezTo>
                  <a:cubicBezTo>
                    <a:pt x="39" y="18"/>
                    <a:pt x="31" y="23"/>
                    <a:pt x="24" y="28"/>
                  </a:cubicBezTo>
                  <a:cubicBezTo>
                    <a:pt x="11" y="40"/>
                    <a:pt x="0" y="58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60" name="Freeform 19"/>
            <p:cNvSpPr/>
            <p:nvPr/>
          </p:nvSpPr>
          <p:spPr bwMode="auto">
            <a:xfrm>
              <a:off x="1092200" y="5780088"/>
              <a:ext cx="107950" cy="79375"/>
            </a:xfrm>
            <a:custGeom>
              <a:avLst/>
              <a:gdLst>
                <a:gd name="T0" fmla="*/ 173 w 180"/>
                <a:gd name="T1" fmla="*/ 62 h 133"/>
                <a:gd name="T2" fmla="*/ 178 w 180"/>
                <a:gd name="T3" fmla="*/ 82 h 133"/>
                <a:gd name="T4" fmla="*/ 148 w 180"/>
                <a:gd name="T5" fmla="*/ 96 h 133"/>
                <a:gd name="T6" fmla="*/ 129 w 180"/>
                <a:gd name="T7" fmla="*/ 96 h 133"/>
                <a:gd name="T8" fmla="*/ 110 w 180"/>
                <a:gd name="T9" fmla="*/ 89 h 133"/>
                <a:gd name="T10" fmla="*/ 89 w 180"/>
                <a:gd name="T11" fmla="*/ 74 h 133"/>
                <a:gd name="T12" fmla="*/ 78 w 180"/>
                <a:gd name="T13" fmla="*/ 62 h 133"/>
                <a:gd name="T14" fmla="*/ 61 w 180"/>
                <a:gd name="T15" fmla="*/ 44 h 133"/>
                <a:gd name="T16" fmla="*/ 53 w 180"/>
                <a:gd name="T17" fmla="*/ 36 h 133"/>
                <a:gd name="T18" fmla="*/ 46 w 180"/>
                <a:gd name="T19" fmla="*/ 30 h 133"/>
                <a:gd name="T20" fmla="*/ 40 w 180"/>
                <a:gd name="T21" fmla="*/ 23 h 133"/>
                <a:gd name="T22" fmla="*/ 46 w 180"/>
                <a:gd name="T23" fmla="*/ 30 h 133"/>
                <a:gd name="T24" fmla="*/ 52 w 180"/>
                <a:gd name="T25" fmla="*/ 38 h 133"/>
                <a:gd name="T26" fmla="*/ 59 w 180"/>
                <a:gd name="T27" fmla="*/ 47 h 133"/>
                <a:gd name="T28" fmla="*/ 74 w 180"/>
                <a:gd name="T29" fmla="*/ 66 h 133"/>
                <a:gd name="T30" fmla="*/ 85 w 180"/>
                <a:gd name="T31" fmla="*/ 79 h 133"/>
                <a:gd name="T32" fmla="*/ 107 w 180"/>
                <a:gd name="T33" fmla="*/ 96 h 133"/>
                <a:gd name="T34" fmla="*/ 150 w 180"/>
                <a:gd name="T35" fmla="*/ 104 h 133"/>
                <a:gd name="T36" fmla="*/ 172 w 180"/>
                <a:gd name="T37" fmla="*/ 96 h 133"/>
                <a:gd name="T38" fmla="*/ 170 w 180"/>
                <a:gd name="T39" fmla="*/ 111 h 133"/>
                <a:gd name="T40" fmla="*/ 146 w 180"/>
                <a:gd name="T41" fmla="*/ 127 h 133"/>
                <a:gd name="T42" fmla="*/ 99 w 180"/>
                <a:gd name="T43" fmla="*/ 122 h 133"/>
                <a:gd name="T44" fmla="*/ 85 w 180"/>
                <a:gd name="T45" fmla="*/ 112 h 133"/>
                <a:gd name="T46" fmla="*/ 79 w 180"/>
                <a:gd name="T47" fmla="*/ 107 h 133"/>
                <a:gd name="T48" fmla="*/ 73 w 180"/>
                <a:gd name="T49" fmla="*/ 101 h 133"/>
                <a:gd name="T50" fmla="*/ 62 w 180"/>
                <a:gd name="T51" fmla="*/ 88 h 133"/>
                <a:gd name="T52" fmla="*/ 53 w 180"/>
                <a:gd name="T53" fmla="*/ 75 h 133"/>
                <a:gd name="T54" fmla="*/ 38 w 180"/>
                <a:gd name="T55" fmla="*/ 49 h 133"/>
                <a:gd name="T56" fmla="*/ 27 w 180"/>
                <a:gd name="T57" fmla="*/ 29 h 133"/>
                <a:gd name="T58" fmla="*/ 17 w 180"/>
                <a:gd name="T59" fmla="*/ 16 h 133"/>
                <a:gd name="T60" fmla="*/ 9 w 180"/>
                <a:gd name="T61" fmla="*/ 8 h 133"/>
                <a:gd name="T62" fmla="*/ 0 w 180"/>
                <a:gd name="T63" fmla="*/ 3 h 133"/>
                <a:gd name="T64" fmla="*/ 20 w 180"/>
                <a:gd name="T65" fmla="*/ 1 h 133"/>
                <a:gd name="T66" fmla="*/ 67 w 180"/>
                <a:gd name="T67" fmla="*/ 4 h 133"/>
                <a:gd name="T68" fmla="*/ 95 w 180"/>
                <a:gd name="T69" fmla="*/ 11 h 133"/>
                <a:gd name="T70" fmla="*/ 123 w 180"/>
                <a:gd name="T71" fmla="*/ 22 h 133"/>
                <a:gd name="T72" fmla="*/ 136 w 180"/>
                <a:gd name="T73" fmla="*/ 30 h 133"/>
                <a:gd name="T74" fmla="*/ 143 w 180"/>
                <a:gd name="T75" fmla="*/ 34 h 133"/>
                <a:gd name="T76" fmla="*/ 149 w 180"/>
                <a:gd name="T77" fmla="*/ 39 h 133"/>
                <a:gd name="T78" fmla="*/ 161 w 180"/>
                <a:gd name="T79" fmla="*/ 49 h 133"/>
                <a:gd name="T80" fmla="*/ 173 w 180"/>
                <a:gd name="T81" fmla="*/ 6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0" h="133">
                  <a:moveTo>
                    <a:pt x="173" y="62"/>
                  </a:moveTo>
                  <a:cubicBezTo>
                    <a:pt x="179" y="71"/>
                    <a:pt x="180" y="77"/>
                    <a:pt x="178" y="82"/>
                  </a:cubicBezTo>
                  <a:cubicBezTo>
                    <a:pt x="170" y="87"/>
                    <a:pt x="160" y="93"/>
                    <a:pt x="148" y="96"/>
                  </a:cubicBezTo>
                  <a:cubicBezTo>
                    <a:pt x="142" y="98"/>
                    <a:pt x="135" y="98"/>
                    <a:pt x="129" y="96"/>
                  </a:cubicBezTo>
                  <a:cubicBezTo>
                    <a:pt x="121" y="94"/>
                    <a:pt x="115" y="92"/>
                    <a:pt x="110" y="89"/>
                  </a:cubicBezTo>
                  <a:cubicBezTo>
                    <a:pt x="99" y="83"/>
                    <a:pt x="91" y="76"/>
                    <a:pt x="89" y="74"/>
                  </a:cubicBezTo>
                  <a:cubicBezTo>
                    <a:pt x="87" y="71"/>
                    <a:pt x="83" y="67"/>
                    <a:pt x="78" y="62"/>
                  </a:cubicBezTo>
                  <a:cubicBezTo>
                    <a:pt x="73" y="57"/>
                    <a:pt x="67" y="50"/>
                    <a:pt x="61" y="44"/>
                  </a:cubicBezTo>
                  <a:cubicBezTo>
                    <a:pt x="58" y="42"/>
                    <a:pt x="56" y="39"/>
                    <a:pt x="53" y="36"/>
                  </a:cubicBezTo>
                  <a:cubicBezTo>
                    <a:pt x="51" y="34"/>
                    <a:pt x="48" y="32"/>
                    <a:pt x="46" y="30"/>
                  </a:cubicBezTo>
                  <a:cubicBezTo>
                    <a:pt x="42" y="26"/>
                    <a:pt x="40" y="23"/>
                    <a:pt x="40" y="23"/>
                  </a:cubicBezTo>
                  <a:cubicBezTo>
                    <a:pt x="40" y="23"/>
                    <a:pt x="42" y="26"/>
                    <a:pt x="46" y="30"/>
                  </a:cubicBezTo>
                  <a:cubicBezTo>
                    <a:pt x="47" y="33"/>
                    <a:pt x="50" y="35"/>
                    <a:pt x="52" y="38"/>
                  </a:cubicBezTo>
                  <a:cubicBezTo>
                    <a:pt x="54" y="41"/>
                    <a:pt x="57" y="44"/>
                    <a:pt x="59" y="47"/>
                  </a:cubicBezTo>
                  <a:cubicBezTo>
                    <a:pt x="65" y="53"/>
                    <a:pt x="69" y="60"/>
                    <a:pt x="74" y="66"/>
                  </a:cubicBezTo>
                  <a:cubicBezTo>
                    <a:pt x="79" y="72"/>
                    <a:pt x="83" y="76"/>
                    <a:pt x="85" y="79"/>
                  </a:cubicBezTo>
                  <a:cubicBezTo>
                    <a:pt x="88" y="81"/>
                    <a:pt x="95" y="89"/>
                    <a:pt x="107" y="96"/>
                  </a:cubicBezTo>
                  <a:cubicBezTo>
                    <a:pt x="119" y="102"/>
                    <a:pt x="134" y="107"/>
                    <a:pt x="150" y="104"/>
                  </a:cubicBezTo>
                  <a:cubicBezTo>
                    <a:pt x="159" y="103"/>
                    <a:pt x="166" y="100"/>
                    <a:pt x="172" y="96"/>
                  </a:cubicBezTo>
                  <a:cubicBezTo>
                    <a:pt x="173" y="100"/>
                    <a:pt x="173" y="106"/>
                    <a:pt x="170" y="111"/>
                  </a:cubicBezTo>
                  <a:cubicBezTo>
                    <a:pt x="166" y="115"/>
                    <a:pt x="158" y="123"/>
                    <a:pt x="146" y="127"/>
                  </a:cubicBezTo>
                  <a:cubicBezTo>
                    <a:pt x="134" y="132"/>
                    <a:pt x="119" y="133"/>
                    <a:pt x="99" y="122"/>
                  </a:cubicBezTo>
                  <a:cubicBezTo>
                    <a:pt x="94" y="119"/>
                    <a:pt x="90" y="116"/>
                    <a:pt x="85" y="112"/>
                  </a:cubicBezTo>
                  <a:cubicBezTo>
                    <a:pt x="83" y="110"/>
                    <a:pt x="81" y="109"/>
                    <a:pt x="79" y="107"/>
                  </a:cubicBezTo>
                  <a:cubicBezTo>
                    <a:pt x="77" y="105"/>
                    <a:pt x="75" y="103"/>
                    <a:pt x="73" y="101"/>
                  </a:cubicBezTo>
                  <a:cubicBezTo>
                    <a:pt x="69" y="97"/>
                    <a:pt x="65" y="93"/>
                    <a:pt x="62" y="88"/>
                  </a:cubicBezTo>
                  <a:cubicBezTo>
                    <a:pt x="59" y="84"/>
                    <a:pt x="56" y="79"/>
                    <a:pt x="53" y="75"/>
                  </a:cubicBezTo>
                  <a:cubicBezTo>
                    <a:pt x="47" y="66"/>
                    <a:pt x="42" y="57"/>
                    <a:pt x="38" y="49"/>
                  </a:cubicBezTo>
                  <a:cubicBezTo>
                    <a:pt x="34" y="42"/>
                    <a:pt x="31" y="35"/>
                    <a:pt x="27" y="29"/>
                  </a:cubicBezTo>
                  <a:cubicBezTo>
                    <a:pt x="24" y="24"/>
                    <a:pt x="20" y="20"/>
                    <a:pt x="17" y="16"/>
                  </a:cubicBezTo>
                  <a:cubicBezTo>
                    <a:pt x="14" y="13"/>
                    <a:pt x="11" y="10"/>
                    <a:pt x="9" y="8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0" y="3"/>
                    <a:pt x="8" y="1"/>
                    <a:pt x="20" y="1"/>
                  </a:cubicBezTo>
                  <a:cubicBezTo>
                    <a:pt x="32" y="0"/>
                    <a:pt x="49" y="1"/>
                    <a:pt x="67" y="4"/>
                  </a:cubicBezTo>
                  <a:cubicBezTo>
                    <a:pt x="76" y="6"/>
                    <a:pt x="85" y="8"/>
                    <a:pt x="95" y="11"/>
                  </a:cubicBezTo>
                  <a:cubicBezTo>
                    <a:pt x="104" y="14"/>
                    <a:pt x="113" y="18"/>
                    <a:pt x="123" y="22"/>
                  </a:cubicBezTo>
                  <a:cubicBezTo>
                    <a:pt x="127" y="25"/>
                    <a:pt x="132" y="27"/>
                    <a:pt x="136" y="30"/>
                  </a:cubicBezTo>
                  <a:cubicBezTo>
                    <a:pt x="138" y="31"/>
                    <a:pt x="140" y="33"/>
                    <a:pt x="143" y="34"/>
                  </a:cubicBezTo>
                  <a:cubicBezTo>
                    <a:pt x="145" y="36"/>
                    <a:pt x="147" y="37"/>
                    <a:pt x="149" y="39"/>
                  </a:cubicBezTo>
                  <a:cubicBezTo>
                    <a:pt x="153" y="42"/>
                    <a:pt x="157" y="46"/>
                    <a:pt x="161" y="49"/>
                  </a:cubicBezTo>
                  <a:cubicBezTo>
                    <a:pt x="166" y="53"/>
                    <a:pt x="170" y="57"/>
                    <a:pt x="17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61" name="Freeform 20"/>
            <p:cNvSpPr/>
            <p:nvPr/>
          </p:nvSpPr>
          <p:spPr bwMode="auto">
            <a:xfrm>
              <a:off x="1209675" y="5770563"/>
              <a:ext cx="68263" cy="92075"/>
            </a:xfrm>
            <a:custGeom>
              <a:avLst/>
              <a:gdLst>
                <a:gd name="T0" fmla="*/ 9 w 112"/>
                <a:gd name="T1" fmla="*/ 134 h 152"/>
                <a:gd name="T2" fmla="*/ 25 w 112"/>
                <a:gd name="T3" fmla="*/ 148 h 152"/>
                <a:gd name="T4" fmla="*/ 51 w 112"/>
                <a:gd name="T5" fmla="*/ 126 h 152"/>
                <a:gd name="T6" fmla="*/ 61 w 112"/>
                <a:gd name="T7" fmla="*/ 108 h 152"/>
                <a:gd name="T8" fmla="*/ 66 w 112"/>
                <a:gd name="T9" fmla="*/ 91 h 152"/>
                <a:gd name="T10" fmla="*/ 69 w 112"/>
                <a:gd name="T11" fmla="*/ 71 h 152"/>
                <a:gd name="T12" fmla="*/ 70 w 112"/>
                <a:gd name="T13" fmla="*/ 60 h 152"/>
                <a:gd name="T14" fmla="*/ 74 w 112"/>
                <a:gd name="T15" fmla="*/ 44 h 152"/>
                <a:gd name="T16" fmla="*/ 79 w 112"/>
                <a:gd name="T17" fmla="*/ 30 h 152"/>
                <a:gd name="T18" fmla="*/ 83 w 112"/>
                <a:gd name="T19" fmla="*/ 25 h 152"/>
                <a:gd name="T20" fmla="*/ 80 w 112"/>
                <a:gd name="T21" fmla="*/ 30 h 152"/>
                <a:gd name="T22" fmla="*/ 76 w 112"/>
                <a:gd name="T23" fmla="*/ 43 h 152"/>
                <a:gd name="T24" fmla="*/ 75 w 112"/>
                <a:gd name="T25" fmla="*/ 59 h 152"/>
                <a:gd name="T26" fmla="*/ 75 w 112"/>
                <a:gd name="T27" fmla="*/ 70 h 152"/>
                <a:gd name="T28" fmla="*/ 75 w 112"/>
                <a:gd name="T29" fmla="*/ 77 h 152"/>
                <a:gd name="T30" fmla="*/ 73 w 112"/>
                <a:gd name="T31" fmla="*/ 91 h 152"/>
                <a:gd name="T32" fmla="*/ 71 w 112"/>
                <a:gd name="T33" fmla="*/ 99 h 152"/>
                <a:gd name="T34" fmla="*/ 68 w 112"/>
                <a:gd name="T35" fmla="*/ 109 h 152"/>
                <a:gd name="T36" fmla="*/ 58 w 112"/>
                <a:gd name="T37" fmla="*/ 130 h 152"/>
                <a:gd name="T38" fmla="*/ 41 w 112"/>
                <a:gd name="T39" fmla="*/ 148 h 152"/>
                <a:gd name="T40" fmla="*/ 56 w 112"/>
                <a:gd name="T41" fmla="*/ 149 h 152"/>
                <a:gd name="T42" fmla="*/ 79 w 112"/>
                <a:gd name="T43" fmla="*/ 130 h 152"/>
                <a:gd name="T44" fmla="*/ 90 w 112"/>
                <a:gd name="T45" fmla="*/ 112 h 152"/>
                <a:gd name="T46" fmla="*/ 94 w 112"/>
                <a:gd name="T47" fmla="*/ 101 h 152"/>
                <a:gd name="T48" fmla="*/ 96 w 112"/>
                <a:gd name="T49" fmla="*/ 89 h 152"/>
                <a:gd name="T50" fmla="*/ 96 w 112"/>
                <a:gd name="T51" fmla="*/ 47 h 152"/>
                <a:gd name="T52" fmla="*/ 96 w 112"/>
                <a:gd name="T53" fmla="*/ 20 h 152"/>
                <a:gd name="T54" fmla="*/ 106 w 112"/>
                <a:gd name="T55" fmla="*/ 5 h 152"/>
                <a:gd name="T56" fmla="*/ 112 w 112"/>
                <a:gd name="T57" fmla="*/ 0 h 152"/>
                <a:gd name="T58" fmla="*/ 93 w 112"/>
                <a:gd name="T59" fmla="*/ 8 h 152"/>
                <a:gd name="T60" fmla="*/ 51 w 112"/>
                <a:gd name="T61" fmla="*/ 31 h 152"/>
                <a:gd name="T62" fmla="*/ 29 w 112"/>
                <a:gd name="T63" fmla="*/ 49 h 152"/>
                <a:gd name="T64" fmla="*/ 20 w 112"/>
                <a:gd name="T65" fmla="*/ 60 h 152"/>
                <a:gd name="T66" fmla="*/ 12 w 112"/>
                <a:gd name="T67" fmla="*/ 72 h 152"/>
                <a:gd name="T68" fmla="*/ 9 w 112"/>
                <a:gd name="T69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52">
                  <a:moveTo>
                    <a:pt x="9" y="134"/>
                  </a:moveTo>
                  <a:cubicBezTo>
                    <a:pt x="14" y="144"/>
                    <a:pt x="21" y="148"/>
                    <a:pt x="25" y="148"/>
                  </a:cubicBezTo>
                  <a:cubicBezTo>
                    <a:pt x="34" y="143"/>
                    <a:pt x="44" y="135"/>
                    <a:pt x="51" y="126"/>
                  </a:cubicBezTo>
                  <a:cubicBezTo>
                    <a:pt x="56" y="120"/>
                    <a:pt x="59" y="114"/>
                    <a:pt x="61" y="108"/>
                  </a:cubicBezTo>
                  <a:cubicBezTo>
                    <a:pt x="63" y="102"/>
                    <a:pt x="65" y="96"/>
                    <a:pt x="66" y="91"/>
                  </a:cubicBezTo>
                  <a:cubicBezTo>
                    <a:pt x="69" y="81"/>
                    <a:pt x="69" y="74"/>
                    <a:pt x="69" y="71"/>
                  </a:cubicBezTo>
                  <a:cubicBezTo>
                    <a:pt x="69" y="69"/>
                    <a:pt x="70" y="65"/>
                    <a:pt x="70" y="60"/>
                  </a:cubicBezTo>
                  <a:cubicBezTo>
                    <a:pt x="71" y="55"/>
                    <a:pt x="71" y="49"/>
                    <a:pt x="74" y="44"/>
                  </a:cubicBezTo>
                  <a:cubicBezTo>
                    <a:pt x="76" y="38"/>
                    <a:pt x="78" y="34"/>
                    <a:pt x="79" y="30"/>
                  </a:cubicBezTo>
                  <a:cubicBezTo>
                    <a:pt x="81" y="27"/>
                    <a:pt x="83" y="25"/>
                    <a:pt x="83" y="25"/>
                  </a:cubicBezTo>
                  <a:cubicBezTo>
                    <a:pt x="83" y="25"/>
                    <a:pt x="82" y="27"/>
                    <a:pt x="80" y="30"/>
                  </a:cubicBezTo>
                  <a:cubicBezTo>
                    <a:pt x="79" y="34"/>
                    <a:pt x="78" y="38"/>
                    <a:pt x="76" y="43"/>
                  </a:cubicBezTo>
                  <a:cubicBezTo>
                    <a:pt x="75" y="49"/>
                    <a:pt x="75" y="54"/>
                    <a:pt x="75" y="59"/>
                  </a:cubicBezTo>
                  <a:cubicBezTo>
                    <a:pt x="75" y="63"/>
                    <a:pt x="75" y="68"/>
                    <a:pt x="75" y="70"/>
                  </a:cubicBezTo>
                  <a:cubicBezTo>
                    <a:pt x="75" y="71"/>
                    <a:pt x="75" y="74"/>
                    <a:pt x="75" y="77"/>
                  </a:cubicBezTo>
                  <a:cubicBezTo>
                    <a:pt x="74" y="81"/>
                    <a:pt x="74" y="85"/>
                    <a:pt x="73" y="91"/>
                  </a:cubicBezTo>
                  <a:cubicBezTo>
                    <a:pt x="72" y="93"/>
                    <a:pt x="72" y="96"/>
                    <a:pt x="71" y="99"/>
                  </a:cubicBezTo>
                  <a:cubicBezTo>
                    <a:pt x="70" y="102"/>
                    <a:pt x="69" y="106"/>
                    <a:pt x="68" y="109"/>
                  </a:cubicBezTo>
                  <a:cubicBezTo>
                    <a:pt x="66" y="115"/>
                    <a:pt x="62" y="123"/>
                    <a:pt x="58" y="130"/>
                  </a:cubicBezTo>
                  <a:cubicBezTo>
                    <a:pt x="53" y="137"/>
                    <a:pt x="47" y="143"/>
                    <a:pt x="41" y="148"/>
                  </a:cubicBezTo>
                  <a:cubicBezTo>
                    <a:pt x="45" y="150"/>
                    <a:pt x="50" y="152"/>
                    <a:pt x="56" y="149"/>
                  </a:cubicBezTo>
                  <a:cubicBezTo>
                    <a:pt x="61" y="147"/>
                    <a:pt x="71" y="141"/>
                    <a:pt x="79" y="130"/>
                  </a:cubicBezTo>
                  <a:cubicBezTo>
                    <a:pt x="83" y="125"/>
                    <a:pt x="87" y="119"/>
                    <a:pt x="90" y="112"/>
                  </a:cubicBezTo>
                  <a:cubicBezTo>
                    <a:pt x="92" y="109"/>
                    <a:pt x="93" y="105"/>
                    <a:pt x="94" y="101"/>
                  </a:cubicBezTo>
                  <a:cubicBezTo>
                    <a:pt x="95" y="98"/>
                    <a:pt x="96" y="93"/>
                    <a:pt x="96" y="89"/>
                  </a:cubicBezTo>
                  <a:cubicBezTo>
                    <a:pt x="99" y="72"/>
                    <a:pt x="98" y="58"/>
                    <a:pt x="96" y="47"/>
                  </a:cubicBezTo>
                  <a:cubicBezTo>
                    <a:pt x="95" y="35"/>
                    <a:pt x="94" y="27"/>
                    <a:pt x="96" y="20"/>
                  </a:cubicBezTo>
                  <a:cubicBezTo>
                    <a:pt x="98" y="14"/>
                    <a:pt x="102" y="9"/>
                    <a:pt x="106" y="5"/>
                  </a:cubicBezTo>
                  <a:cubicBezTo>
                    <a:pt x="109" y="2"/>
                    <a:pt x="112" y="0"/>
                    <a:pt x="112" y="0"/>
                  </a:cubicBezTo>
                  <a:cubicBezTo>
                    <a:pt x="112" y="0"/>
                    <a:pt x="104" y="3"/>
                    <a:pt x="93" y="8"/>
                  </a:cubicBezTo>
                  <a:cubicBezTo>
                    <a:pt x="81" y="13"/>
                    <a:pt x="66" y="20"/>
                    <a:pt x="51" y="31"/>
                  </a:cubicBezTo>
                  <a:cubicBezTo>
                    <a:pt x="43" y="36"/>
                    <a:pt x="36" y="42"/>
                    <a:pt x="29" y="49"/>
                  </a:cubicBezTo>
                  <a:cubicBezTo>
                    <a:pt x="26" y="52"/>
                    <a:pt x="23" y="56"/>
                    <a:pt x="20" y="60"/>
                  </a:cubicBezTo>
                  <a:cubicBezTo>
                    <a:pt x="17" y="64"/>
                    <a:pt x="14" y="68"/>
                    <a:pt x="12" y="72"/>
                  </a:cubicBezTo>
                  <a:cubicBezTo>
                    <a:pt x="3" y="90"/>
                    <a:pt x="0" y="111"/>
                    <a:pt x="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62" name="Freeform 21"/>
            <p:cNvSpPr/>
            <p:nvPr/>
          </p:nvSpPr>
          <p:spPr bwMode="auto">
            <a:xfrm>
              <a:off x="1123950" y="5867401"/>
              <a:ext cx="127000" cy="68263"/>
            </a:xfrm>
            <a:custGeom>
              <a:avLst/>
              <a:gdLst>
                <a:gd name="T0" fmla="*/ 197 w 212"/>
                <a:gd name="T1" fmla="*/ 22 h 113"/>
                <a:gd name="T2" fmla="*/ 209 w 212"/>
                <a:gd name="T3" fmla="*/ 41 h 113"/>
                <a:gd name="T4" fmla="*/ 183 w 212"/>
                <a:gd name="T5" fmla="*/ 66 h 113"/>
                <a:gd name="T6" fmla="*/ 163 w 212"/>
                <a:gd name="T7" fmla="*/ 73 h 113"/>
                <a:gd name="T8" fmla="*/ 141 w 212"/>
                <a:gd name="T9" fmla="*/ 73 h 113"/>
                <a:gd name="T10" fmla="*/ 116 w 212"/>
                <a:gd name="T11" fmla="*/ 66 h 113"/>
                <a:gd name="T12" fmla="*/ 100 w 212"/>
                <a:gd name="T13" fmla="*/ 59 h 113"/>
                <a:gd name="T14" fmla="*/ 78 w 212"/>
                <a:gd name="T15" fmla="*/ 48 h 113"/>
                <a:gd name="T16" fmla="*/ 57 w 212"/>
                <a:gd name="T17" fmla="*/ 40 h 113"/>
                <a:gd name="T18" fmla="*/ 48 w 212"/>
                <a:gd name="T19" fmla="*/ 37 h 113"/>
                <a:gd name="T20" fmla="*/ 57 w 212"/>
                <a:gd name="T21" fmla="*/ 41 h 113"/>
                <a:gd name="T22" fmla="*/ 77 w 212"/>
                <a:gd name="T23" fmla="*/ 51 h 113"/>
                <a:gd name="T24" fmla="*/ 98 w 212"/>
                <a:gd name="T25" fmla="*/ 64 h 113"/>
                <a:gd name="T26" fmla="*/ 114 w 212"/>
                <a:gd name="T27" fmla="*/ 72 h 113"/>
                <a:gd name="T28" fmla="*/ 141 w 212"/>
                <a:gd name="T29" fmla="*/ 80 h 113"/>
                <a:gd name="T30" fmla="*/ 163 w 212"/>
                <a:gd name="T31" fmla="*/ 81 h 113"/>
                <a:gd name="T32" fmla="*/ 188 w 212"/>
                <a:gd name="T33" fmla="*/ 74 h 113"/>
                <a:gd name="T34" fmla="*/ 208 w 212"/>
                <a:gd name="T35" fmla="*/ 58 h 113"/>
                <a:gd name="T36" fmla="*/ 209 w 212"/>
                <a:gd name="T37" fmla="*/ 74 h 113"/>
                <a:gd name="T38" fmla="*/ 190 w 212"/>
                <a:gd name="T39" fmla="*/ 98 h 113"/>
                <a:gd name="T40" fmla="*/ 140 w 212"/>
                <a:gd name="T41" fmla="*/ 109 h 113"/>
                <a:gd name="T42" fmla="*/ 80 w 212"/>
                <a:gd name="T43" fmla="*/ 81 h 113"/>
                <a:gd name="T44" fmla="*/ 38 w 212"/>
                <a:gd name="T45" fmla="*/ 48 h 113"/>
                <a:gd name="T46" fmla="*/ 23 w 212"/>
                <a:gd name="T47" fmla="*/ 39 h 113"/>
                <a:gd name="T48" fmla="*/ 11 w 212"/>
                <a:gd name="T49" fmla="*/ 35 h 113"/>
                <a:gd name="T50" fmla="*/ 0 w 212"/>
                <a:gd name="T51" fmla="*/ 33 h 113"/>
                <a:gd name="T52" fmla="*/ 19 w 212"/>
                <a:gd name="T53" fmla="*/ 23 h 113"/>
                <a:gd name="T54" fmla="*/ 68 w 212"/>
                <a:gd name="T55" fmla="*/ 7 h 113"/>
                <a:gd name="T56" fmla="*/ 131 w 212"/>
                <a:gd name="T57" fmla="*/ 2 h 113"/>
                <a:gd name="T58" fmla="*/ 197 w 212"/>
                <a:gd name="T59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113">
                  <a:moveTo>
                    <a:pt x="197" y="22"/>
                  </a:moveTo>
                  <a:cubicBezTo>
                    <a:pt x="206" y="30"/>
                    <a:pt x="209" y="36"/>
                    <a:pt x="209" y="41"/>
                  </a:cubicBezTo>
                  <a:cubicBezTo>
                    <a:pt x="203" y="49"/>
                    <a:pt x="194" y="59"/>
                    <a:pt x="183" y="66"/>
                  </a:cubicBezTo>
                  <a:cubicBezTo>
                    <a:pt x="177" y="70"/>
                    <a:pt x="170" y="72"/>
                    <a:pt x="163" y="73"/>
                  </a:cubicBezTo>
                  <a:cubicBezTo>
                    <a:pt x="155" y="73"/>
                    <a:pt x="148" y="73"/>
                    <a:pt x="141" y="73"/>
                  </a:cubicBezTo>
                  <a:cubicBezTo>
                    <a:pt x="129" y="71"/>
                    <a:pt x="119" y="67"/>
                    <a:pt x="116" y="66"/>
                  </a:cubicBezTo>
                  <a:cubicBezTo>
                    <a:pt x="113" y="64"/>
                    <a:pt x="107" y="62"/>
                    <a:pt x="100" y="59"/>
                  </a:cubicBezTo>
                  <a:cubicBezTo>
                    <a:pt x="94" y="55"/>
                    <a:pt x="85" y="51"/>
                    <a:pt x="78" y="48"/>
                  </a:cubicBezTo>
                  <a:cubicBezTo>
                    <a:pt x="70" y="45"/>
                    <a:pt x="62" y="42"/>
                    <a:pt x="57" y="40"/>
                  </a:cubicBezTo>
                  <a:cubicBezTo>
                    <a:pt x="51" y="38"/>
                    <a:pt x="48" y="37"/>
                    <a:pt x="48" y="37"/>
                  </a:cubicBezTo>
                  <a:cubicBezTo>
                    <a:pt x="48" y="37"/>
                    <a:pt x="51" y="38"/>
                    <a:pt x="57" y="41"/>
                  </a:cubicBezTo>
                  <a:cubicBezTo>
                    <a:pt x="62" y="44"/>
                    <a:pt x="69" y="47"/>
                    <a:pt x="77" y="51"/>
                  </a:cubicBezTo>
                  <a:cubicBezTo>
                    <a:pt x="84" y="55"/>
                    <a:pt x="91" y="60"/>
                    <a:pt x="98" y="64"/>
                  </a:cubicBezTo>
                  <a:cubicBezTo>
                    <a:pt x="105" y="68"/>
                    <a:pt x="110" y="71"/>
                    <a:pt x="114" y="72"/>
                  </a:cubicBezTo>
                  <a:cubicBezTo>
                    <a:pt x="117" y="73"/>
                    <a:pt x="127" y="78"/>
                    <a:pt x="141" y="80"/>
                  </a:cubicBezTo>
                  <a:cubicBezTo>
                    <a:pt x="148" y="81"/>
                    <a:pt x="155" y="82"/>
                    <a:pt x="163" y="81"/>
                  </a:cubicBezTo>
                  <a:cubicBezTo>
                    <a:pt x="171" y="80"/>
                    <a:pt x="180" y="78"/>
                    <a:pt x="188" y="74"/>
                  </a:cubicBezTo>
                  <a:cubicBezTo>
                    <a:pt x="195" y="69"/>
                    <a:pt x="202" y="64"/>
                    <a:pt x="208" y="58"/>
                  </a:cubicBezTo>
                  <a:cubicBezTo>
                    <a:pt x="210" y="62"/>
                    <a:pt x="212" y="67"/>
                    <a:pt x="209" y="74"/>
                  </a:cubicBezTo>
                  <a:cubicBezTo>
                    <a:pt x="207" y="79"/>
                    <a:pt x="201" y="90"/>
                    <a:pt x="190" y="98"/>
                  </a:cubicBezTo>
                  <a:cubicBezTo>
                    <a:pt x="179" y="106"/>
                    <a:pt x="163" y="113"/>
                    <a:pt x="140" y="109"/>
                  </a:cubicBezTo>
                  <a:cubicBezTo>
                    <a:pt x="118" y="105"/>
                    <a:pt x="97" y="94"/>
                    <a:pt x="80" y="81"/>
                  </a:cubicBezTo>
                  <a:cubicBezTo>
                    <a:pt x="62" y="69"/>
                    <a:pt x="48" y="55"/>
                    <a:pt x="38" y="48"/>
                  </a:cubicBezTo>
                  <a:cubicBezTo>
                    <a:pt x="32" y="44"/>
                    <a:pt x="27" y="41"/>
                    <a:pt x="23" y="39"/>
                  </a:cubicBezTo>
                  <a:cubicBezTo>
                    <a:pt x="18" y="37"/>
                    <a:pt x="14" y="36"/>
                    <a:pt x="11" y="35"/>
                  </a:cubicBezTo>
                  <a:cubicBezTo>
                    <a:pt x="4" y="33"/>
                    <a:pt x="0" y="33"/>
                    <a:pt x="0" y="33"/>
                  </a:cubicBezTo>
                  <a:cubicBezTo>
                    <a:pt x="0" y="33"/>
                    <a:pt x="7" y="28"/>
                    <a:pt x="19" y="23"/>
                  </a:cubicBezTo>
                  <a:cubicBezTo>
                    <a:pt x="31" y="17"/>
                    <a:pt x="48" y="11"/>
                    <a:pt x="68" y="7"/>
                  </a:cubicBezTo>
                  <a:cubicBezTo>
                    <a:pt x="87" y="2"/>
                    <a:pt x="109" y="0"/>
                    <a:pt x="131" y="2"/>
                  </a:cubicBezTo>
                  <a:cubicBezTo>
                    <a:pt x="153" y="3"/>
                    <a:pt x="175" y="9"/>
                    <a:pt x="19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63" name="Freeform 22"/>
            <p:cNvSpPr/>
            <p:nvPr/>
          </p:nvSpPr>
          <p:spPr bwMode="auto">
            <a:xfrm>
              <a:off x="1260475" y="5802313"/>
              <a:ext cx="63500" cy="115888"/>
            </a:xfrm>
            <a:custGeom>
              <a:avLst/>
              <a:gdLst>
                <a:gd name="T0" fmla="*/ 20 w 105"/>
                <a:gd name="T1" fmla="*/ 180 h 191"/>
                <a:gd name="T2" fmla="*/ 41 w 105"/>
                <a:gd name="T3" fmla="*/ 190 h 191"/>
                <a:gd name="T4" fmla="*/ 63 w 105"/>
                <a:gd name="T5" fmla="*/ 160 h 191"/>
                <a:gd name="T6" fmla="*/ 68 w 105"/>
                <a:gd name="T7" fmla="*/ 139 h 191"/>
                <a:gd name="T8" fmla="*/ 68 w 105"/>
                <a:gd name="T9" fmla="*/ 118 h 191"/>
                <a:gd name="T10" fmla="*/ 64 w 105"/>
                <a:gd name="T11" fmla="*/ 95 h 191"/>
                <a:gd name="T12" fmla="*/ 60 w 105"/>
                <a:gd name="T13" fmla="*/ 82 h 191"/>
                <a:gd name="T14" fmla="*/ 57 w 105"/>
                <a:gd name="T15" fmla="*/ 63 h 191"/>
                <a:gd name="T16" fmla="*/ 57 w 105"/>
                <a:gd name="T17" fmla="*/ 46 h 191"/>
                <a:gd name="T18" fmla="*/ 58 w 105"/>
                <a:gd name="T19" fmla="*/ 40 h 191"/>
                <a:gd name="T20" fmla="*/ 58 w 105"/>
                <a:gd name="T21" fmla="*/ 38 h 191"/>
                <a:gd name="T22" fmla="*/ 58 w 105"/>
                <a:gd name="T23" fmla="*/ 45 h 191"/>
                <a:gd name="T24" fmla="*/ 60 w 105"/>
                <a:gd name="T25" fmla="*/ 62 h 191"/>
                <a:gd name="T26" fmla="*/ 65 w 105"/>
                <a:gd name="T27" fmla="*/ 80 h 191"/>
                <a:gd name="T28" fmla="*/ 70 w 105"/>
                <a:gd name="T29" fmla="*/ 92 h 191"/>
                <a:gd name="T30" fmla="*/ 75 w 105"/>
                <a:gd name="T31" fmla="*/ 116 h 191"/>
                <a:gd name="T32" fmla="*/ 71 w 105"/>
                <a:gd name="T33" fmla="*/ 162 h 191"/>
                <a:gd name="T34" fmla="*/ 58 w 105"/>
                <a:gd name="T35" fmla="*/ 185 h 191"/>
                <a:gd name="T36" fmla="*/ 74 w 105"/>
                <a:gd name="T37" fmla="*/ 184 h 191"/>
                <a:gd name="T38" fmla="*/ 94 w 105"/>
                <a:gd name="T39" fmla="*/ 159 h 191"/>
                <a:gd name="T40" fmla="*/ 101 w 105"/>
                <a:gd name="T41" fmla="*/ 110 h 191"/>
                <a:gd name="T42" fmla="*/ 84 w 105"/>
                <a:gd name="T43" fmla="*/ 61 h 191"/>
                <a:gd name="T44" fmla="*/ 75 w 105"/>
                <a:gd name="T45" fmla="*/ 43 h 191"/>
                <a:gd name="T46" fmla="*/ 70 w 105"/>
                <a:gd name="T47" fmla="*/ 29 h 191"/>
                <a:gd name="T48" fmla="*/ 73 w 105"/>
                <a:gd name="T49" fmla="*/ 9 h 191"/>
                <a:gd name="T50" fmla="*/ 77 w 105"/>
                <a:gd name="T51" fmla="*/ 0 h 191"/>
                <a:gd name="T52" fmla="*/ 60 w 105"/>
                <a:gd name="T53" fmla="*/ 16 h 191"/>
                <a:gd name="T54" fmla="*/ 27 w 105"/>
                <a:gd name="T55" fmla="*/ 55 h 191"/>
                <a:gd name="T56" fmla="*/ 3 w 105"/>
                <a:gd name="T57" fmla="*/ 113 h 191"/>
                <a:gd name="T58" fmla="*/ 20 w 105"/>
                <a:gd name="T59" fmla="*/ 18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91">
                  <a:moveTo>
                    <a:pt x="20" y="180"/>
                  </a:moveTo>
                  <a:cubicBezTo>
                    <a:pt x="29" y="188"/>
                    <a:pt x="36" y="191"/>
                    <a:pt x="41" y="190"/>
                  </a:cubicBezTo>
                  <a:cubicBezTo>
                    <a:pt x="49" y="182"/>
                    <a:pt x="57" y="172"/>
                    <a:pt x="63" y="160"/>
                  </a:cubicBezTo>
                  <a:cubicBezTo>
                    <a:pt x="66" y="153"/>
                    <a:pt x="68" y="145"/>
                    <a:pt x="68" y="139"/>
                  </a:cubicBezTo>
                  <a:cubicBezTo>
                    <a:pt x="69" y="131"/>
                    <a:pt x="68" y="124"/>
                    <a:pt x="68" y="118"/>
                  </a:cubicBezTo>
                  <a:cubicBezTo>
                    <a:pt x="67" y="106"/>
                    <a:pt x="65" y="98"/>
                    <a:pt x="64" y="95"/>
                  </a:cubicBezTo>
                  <a:cubicBezTo>
                    <a:pt x="63" y="93"/>
                    <a:pt x="62" y="88"/>
                    <a:pt x="60" y="82"/>
                  </a:cubicBezTo>
                  <a:cubicBezTo>
                    <a:pt x="59" y="77"/>
                    <a:pt x="57" y="70"/>
                    <a:pt x="57" y="63"/>
                  </a:cubicBezTo>
                  <a:cubicBezTo>
                    <a:pt x="57" y="56"/>
                    <a:pt x="57" y="50"/>
                    <a:pt x="57" y="46"/>
                  </a:cubicBezTo>
                  <a:cubicBezTo>
                    <a:pt x="57" y="43"/>
                    <a:pt x="57" y="42"/>
                    <a:pt x="58" y="40"/>
                  </a:cubicBezTo>
                  <a:cubicBezTo>
                    <a:pt x="58" y="39"/>
                    <a:pt x="58" y="38"/>
                    <a:pt x="58" y="38"/>
                  </a:cubicBezTo>
                  <a:cubicBezTo>
                    <a:pt x="58" y="38"/>
                    <a:pt x="58" y="41"/>
                    <a:pt x="58" y="45"/>
                  </a:cubicBezTo>
                  <a:cubicBezTo>
                    <a:pt x="58" y="50"/>
                    <a:pt x="59" y="56"/>
                    <a:pt x="60" y="62"/>
                  </a:cubicBezTo>
                  <a:cubicBezTo>
                    <a:pt x="61" y="68"/>
                    <a:pt x="63" y="74"/>
                    <a:pt x="65" y="80"/>
                  </a:cubicBezTo>
                  <a:cubicBezTo>
                    <a:pt x="67" y="85"/>
                    <a:pt x="69" y="90"/>
                    <a:pt x="70" y="92"/>
                  </a:cubicBezTo>
                  <a:cubicBezTo>
                    <a:pt x="70" y="95"/>
                    <a:pt x="74" y="104"/>
                    <a:pt x="75" y="116"/>
                  </a:cubicBezTo>
                  <a:cubicBezTo>
                    <a:pt x="77" y="129"/>
                    <a:pt x="77" y="145"/>
                    <a:pt x="71" y="162"/>
                  </a:cubicBezTo>
                  <a:cubicBezTo>
                    <a:pt x="67" y="171"/>
                    <a:pt x="63" y="179"/>
                    <a:pt x="58" y="185"/>
                  </a:cubicBezTo>
                  <a:cubicBezTo>
                    <a:pt x="62" y="187"/>
                    <a:pt x="68" y="188"/>
                    <a:pt x="74" y="184"/>
                  </a:cubicBezTo>
                  <a:cubicBezTo>
                    <a:pt x="79" y="180"/>
                    <a:pt x="88" y="172"/>
                    <a:pt x="94" y="159"/>
                  </a:cubicBezTo>
                  <a:cubicBezTo>
                    <a:pt x="101" y="146"/>
                    <a:pt x="105" y="129"/>
                    <a:pt x="101" y="110"/>
                  </a:cubicBezTo>
                  <a:cubicBezTo>
                    <a:pt x="98" y="90"/>
                    <a:pt x="90" y="74"/>
                    <a:pt x="84" y="61"/>
                  </a:cubicBezTo>
                  <a:cubicBezTo>
                    <a:pt x="80" y="54"/>
                    <a:pt x="77" y="48"/>
                    <a:pt x="75" y="43"/>
                  </a:cubicBezTo>
                  <a:cubicBezTo>
                    <a:pt x="73" y="38"/>
                    <a:pt x="71" y="33"/>
                    <a:pt x="70" y="29"/>
                  </a:cubicBezTo>
                  <a:cubicBezTo>
                    <a:pt x="69" y="21"/>
                    <a:pt x="71" y="14"/>
                    <a:pt x="73" y="9"/>
                  </a:cubicBezTo>
                  <a:cubicBezTo>
                    <a:pt x="75" y="4"/>
                    <a:pt x="77" y="0"/>
                    <a:pt x="77" y="0"/>
                  </a:cubicBezTo>
                  <a:cubicBezTo>
                    <a:pt x="77" y="0"/>
                    <a:pt x="70" y="6"/>
                    <a:pt x="60" y="16"/>
                  </a:cubicBezTo>
                  <a:cubicBezTo>
                    <a:pt x="51" y="25"/>
                    <a:pt x="38" y="39"/>
                    <a:pt x="27" y="55"/>
                  </a:cubicBezTo>
                  <a:cubicBezTo>
                    <a:pt x="15" y="72"/>
                    <a:pt x="6" y="91"/>
                    <a:pt x="3" y="113"/>
                  </a:cubicBezTo>
                  <a:cubicBezTo>
                    <a:pt x="0" y="134"/>
                    <a:pt x="4" y="158"/>
                    <a:pt x="2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64" name="Freeform 23"/>
            <p:cNvSpPr/>
            <p:nvPr/>
          </p:nvSpPr>
          <p:spPr bwMode="auto">
            <a:xfrm>
              <a:off x="1189038" y="5930901"/>
              <a:ext cx="133350" cy="68263"/>
            </a:xfrm>
            <a:custGeom>
              <a:avLst/>
              <a:gdLst>
                <a:gd name="T0" fmla="*/ 199 w 222"/>
                <a:gd name="T1" fmla="*/ 10 h 113"/>
                <a:gd name="T2" fmla="*/ 216 w 222"/>
                <a:gd name="T3" fmla="*/ 28 h 113"/>
                <a:gd name="T4" fmla="*/ 192 w 222"/>
                <a:gd name="T5" fmla="*/ 59 h 113"/>
                <a:gd name="T6" fmla="*/ 172 w 222"/>
                <a:gd name="T7" fmla="*/ 70 h 113"/>
                <a:gd name="T8" fmla="*/ 150 w 222"/>
                <a:gd name="T9" fmla="*/ 75 h 113"/>
                <a:gd name="T10" fmla="*/ 122 w 222"/>
                <a:gd name="T11" fmla="*/ 74 h 113"/>
                <a:gd name="T12" fmla="*/ 105 w 222"/>
                <a:gd name="T13" fmla="*/ 71 h 113"/>
                <a:gd name="T14" fmla="*/ 81 w 222"/>
                <a:gd name="T15" fmla="*/ 67 h 113"/>
                <a:gd name="T16" fmla="*/ 58 w 222"/>
                <a:gd name="T17" fmla="*/ 65 h 113"/>
                <a:gd name="T18" fmla="*/ 48 w 222"/>
                <a:gd name="T19" fmla="*/ 64 h 113"/>
                <a:gd name="T20" fmla="*/ 58 w 222"/>
                <a:gd name="T21" fmla="*/ 66 h 113"/>
                <a:gd name="T22" fmla="*/ 80 w 222"/>
                <a:gd name="T23" fmla="*/ 70 h 113"/>
                <a:gd name="T24" fmla="*/ 104 w 222"/>
                <a:gd name="T25" fmla="*/ 77 h 113"/>
                <a:gd name="T26" fmla="*/ 121 w 222"/>
                <a:gd name="T27" fmla="*/ 81 h 113"/>
                <a:gd name="T28" fmla="*/ 150 w 222"/>
                <a:gd name="T29" fmla="*/ 83 h 113"/>
                <a:gd name="T30" fmla="*/ 198 w 222"/>
                <a:gd name="T31" fmla="*/ 66 h 113"/>
                <a:gd name="T32" fmla="*/ 217 w 222"/>
                <a:gd name="T33" fmla="*/ 46 h 113"/>
                <a:gd name="T34" fmla="*/ 221 w 222"/>
                <a:gd name="T35" fmla="*/ 63 h 113"/>
                <a:gd name="T36" fmla="*/ 203 w 222"/>
                <a:gd name="T37" fmla="*/ 92 h 113"/>
                <a:gd name="T38" fmla="*/ 154 w 222"/>
                <a:gd name="T39" fmla="*/ 112 h 113"/>
                <a:gd name="T40" fmla="*/ 89 w 222"/>
                <a:gd name="T41" fmla="*/ 99 h 113"/>
                <a:gd name="T42" fmla="*/ 41 w 222"/>
                <a:gd name="T43" fmla="*/ 79 h 113"/>
                <a:gd name="T44" fmla="*/ 11 w 222"/>
                <a:gd name="T45" fmla="*/ 75 h 113"/>
                <a:gd name="T46" fmla="*/ 0 w 222"/>
                <a:gd name="T47" fmla="*/ 77 h 113"/>
                <a:gd name="T48" fmla="*/ 17 w 222"/>
                <a:gd name="T49" fmla="*/ 61 h 113"/>
                <a:gd name="T50" fmla="*/ 61 w 222"/>
                <a:gd name="T51" fmla="*/ 28 h 113"/>
                <a:gd name="T52" fmla="*/ 125 w 222"/>
                <a:gd name="T53" fmla="*/ 4 h 113"/>
                <a:gd name="T54" fmla="*/ 199 w 222"/>
                <a:gd name="T55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2" h="113">
                  <a:moveTo>
                    <a:pt x="199" y="10"/>
                  </a:moveTo>
                  <a:cubicBezTo>
                    <a:pt x="210" y="16"/>
                    <a:pt x="214" y="23"/>
                    <a:pt x="216" y="28"/>
                  </a:cubicBezTo>
                  <a:cubicBezTo>
                    <a:pt x="210" y="38"/>
                    <a:pt x="202" y="50"/>
                    <a:pt x="192" y="59"/>
                  </a:cubicBezTo>
                  <a:cubicBezTo>
                    <a:pt x="186" y="64"/>
                    <a:pt x="179" y="68"/>
                    <a:pt x="172" y="70"/>
                  </a:cubicBezTo>
                  <a:cubicBezTo>
                    <a:pt x="164" y="73"/>
                    <a:pt x="156" y="74"/>
                    <a:pt x="150" y="75"/>
                  </a:cubicBezTo>
                  <a:cubicBezTo>
                    <a:pt x="136" y="76"/>
                    <a:pt x="126" y="74"/>
                    <a:pt x="122" y="74"/>
                  </a:cubicBezTo>
                  <a:cubicBezTo>
                    <a:pt x="119" y="73"/>
                    <a:pt x="113" y="72"/>
                    <a:pt x="105" y="71"/>
                  </a:cubicBezTo>
                  <a:cubicBezTo>
                    <a:pt x="98" y="69"/>
                    <a:pt x="89" y="67"/>
                    <a:pt x="81" y="67"/>
                  </a:cubicBezTo>
                  <a:cubicBezTo>
                    <a:pt x="72" y="66"/>
                    <a:pt x="64" y="65"/>
                    <a:pt x="58" y="65"/>
                  </a:cubicBezTo>
                  <a:cubicBezTo>
                    <a:pt x="52" y="65"/>
                    <a:pt x="48" y="64"/>
                    <a:pt x="48" y="64"/>
                  </a:cubicBezTo>
                  <a:cubicBezTo>
                    <a:pt x="48" y="64"/>
                    <a:pt x="52" y="65"/>
                    <a:pt x="58" y="66"/>
                  </a:cubicBezTo>
                  <a:cubicBezTo>
                    <a:pt x="64" y="67"/>
                    <a:pt x="72" y="68"/>
                    <a:pt x="80" y="70"/>
                  </a:cubicBezTo>
                  <a:cubicBezTo>
                    <a:pt x="89" y="72"/>
                    <a:pt x="97" y="74"/>
                    <a:pt x="104" y="77"/>
                  </a:cubicBezTo>
                  <a:cubicBezTo>
                    <a:pt x="111" y="79"/>
                    <a:pt x="118" y="80"/>
                    <a:pt x="121" y="81"/>
                  </a:cubicBezTo>
                  <a:cubicBezTo>
                    <a:pt x="125" y="81"/>
                    <a:pt x="136" y="84"/>
                    <a:pt x="150" y="83"/>
                  </a:cubicBezTo>
                  <a:cubicBezTo>
                    <a:pt x="165" y="82"/>
                    <a:pt x="182" y="78"/>
                    <a:pt x="198" y="66"/>
                  </a:cubicBezTo>
                  <a:cubicBezTo>
                    <a:pt x="205" y="60"/>
                    <a:pt x="211" y="53"/>
                    <a:pt x="217" y="46"/>
                  </a:cubicBezTo>
                  <a:cubicBezTo>
                    <a:pt x="219" y="50"/>
                    <a:pt x="222" y="56"/>
                    <a:pt x="221" y="63"/>
                  </a:cubicBezTo>
                  <a:cubicBezTo>
                    <a:pt x="219" y="69"/>
                    <a:pt x="214" y="81"/>
                    <a:pt x="203" y="92"/>
                  </a:cubicBezTo>
                  <a:cubicBezTo>
                    <a:pt x="193" y="102"/>
                    <a:pt x="177" y="112"/>
                    <a:pt x="154" y="112"/>
                  </a:cubicBezTo>
                  <a:cubicBezTo>
                    <a:pt x="130" y="113"/>
                    <a:pt x="108" y="107"/>
                    <a:pt x="89" y="99"/>
                  </a:cubicBezTo>
                  <a:cubicBezTo>
                    <a:pt x="69" y="91"/>
                    <a:pt x="53" y="82"/>
                    <a:pt x="41" y="79"/>
                  </a:cubicBezTo>
                  <a:cubicBezTo>
                    <a:pt x="29" y="75"/>
                    <a:pt x="18" y="75"/>
                    <a:pt x="11" y="75"/>
                  </a:cubicBezTo>
                  <a:cubicBezTo>
                    <a:pt x="4" y="76"/>
                    <a:pt x="0" y="77"/>
                    <a:pt x="0" y="77"/>
                  </a:cubicBezTo>
                  <a:cubicBezTo>
                    <a:pt x="0" y="77"/>
                    <a:pt x="6" y="70"/>
                    <a:pt x="17" y="61"/>
                  </a:cubicBezTo>
                  <a:cubicBezTo>
                    <a:pt x="27" y="51"/>
                    <a:pt x="43" y="39"/>
                    <a:pt x="61" y="28"/>
                  </a:cubicBezTo>
                  <a:cubicBezTo>
                    <a:pt x="80" y="18"/>
                    <a:pt x="101" y="8"/>
                    <a:pt x="125" y="4"/>
                  </a:cubicBezTo>
                  <a:cubicBezTo>
                    <a:pt x="148" y="0"/>
                    <a:pt x="173" y="0"/>
                    <a:pt x="19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65" name="Freeform 24"/>
            <p:cNvSpPr/>
            <p:nvPr/>
          </p:nvSpPr>
          <p:spPr bwMode="auto">
            <a:xfrm>
              <a:off x="1327150" y="5838826"/>
              <a:ext cx="76200" cy="131763"/>
            </a:xfrm>
            <a:custGeom>
              <a:avLst/>
              <a:gdLst>
                <a:gd name="T0" fmla="*/ 31 w 128"/>
                <a:gd name="T1" fmla="*/ 208 h 219"/>
                <a:gd name="T2" fmla="*/ 56 w 128"/>
                <a:gd name="T3" fmla="*/ 218 h 219"/>
                <a:gd name="T4" fmla="*/ 76 w 128"/>
                <a:gd name="T5" fmla="*/ 183 h 219"/>
                <a:gd name="T6" fmla="*/ 79 w 128"/>
                <a:gd name="T7" fmla="*/ 159 h 219"/>
                <a:gd name="T8" fmla="*/ 76 w 128"/>
                <a:gd name="T9" fmla="*/ 136 h 219"/>
                <a:gd name="T10" fmla="*/ 67 w 128"/>
                <a:gd name="T11" fmla="*/ 111 h 219"/>
                <a:gd name="T12" fmla="*/ 60 w 128"/>
                <a:gd name="T13" fmla="*/ 97 h 219"/>
                <a:gd name="T14" fmla="*/ 51 w 128"/>
                <a:gd name="T15" fmla="*/ 75 h 219"/>
                <a:gd name="T16" fmla="*/ 46 w 128"/>
                <a:gd name="T17" fmla="*/ 56 h 219"/>
                <a:gd name="T18" fmla="*/ 45 w 128"/>
                <a:gd name="T19" fmla="*/ 47 h 219"/>
                <a:gd name="T20" fmla="*/ 47 w 128"/>
                <a:gd name="T21" fmla="*/ 55 h 219"/>
                <a:gd name="T22" fmla="*/ 54 w 128"/>
                <a:gd name="T23" fmla="*/ 74 h 219"/>
                <a:gd name="T24" fmla="*/ 65 w 128"/>
                <a:gd name="T25" fmla="*/ 93 h 219"/>
                <a:gd name="T26" fmla="*/ 73 w 128"/>
                <a:gd name="T27" fmla="*/ 107 h 219"/>
                <a:gd name="T28" fmla="*/ 84 w 128"/>
                <a:gd name="T29" fmla="*/ 134 h 219"/>
                <a:gd name="T30" fmla="*/ 85 w 128"/>
                <a:gd name="T31" fmla="*/ 185 h 219"/>
                <a:gd name="T32" fmla="*/ 74 w 128"/>
                <a:gd name="T33" fmla="*/ 211 h 219"/>
                <a:gd name="T34" fmla="*/ 91 w 128"/>
                <a:gd name="T35" fmla="*/ 209 h 219"/>
                <a:gd name="T36" fmla="*/ 113 w 128"/>
                <a:gd name="T37" fmla="*/ 125 h 219"/>
                <a:gd name="T38" fmla="*/ 82 w 128"/>
                <a:gd name="T39" fmla="*/ 70 h 219"/>
                <a:gd name="T40" fmla="*/ 56 w 128"/>
                <a:gd name="T41" fmla="*/ 35 h 219"/>
                <a:gd name="T42" fmla="*/ 52 w 128"/>
                <a:gd name="T43" fmla="*/ 22 h 219"/>
                <a:gd name="T44" fmla="*/ 52 w 128"/>
                <a:gd name="T45" fmla="*/ 11 h 219"/>
                <a:gd name="T46" fmla="*/ 53 w 128"/>
                <a:gd name="T47" fmla="*/ 0 h 219"/>
                <a:gd name="T48" fmla="*/ 39 w 128"/>
                <a:gd name="T49" fmla="*/ 20 h 219"/>
                <a:gd name="T50" fmla="*/ 14 w 128"/>
                <a:gd name="T51" fmla="*/ 71 h 219"/>
                <a:gd name="T52" fmla="*/ 2 w 128"/>
                <a:gd name="T53" fmla="*/ 138 h 219"/>
                <a:gd name="T54" fmla="*/ 31 w 128"/>
                <a:gd name="T55" fmla="*/ 20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19">
                  <a:moveTo>
                    <a:pt x="31" y="208"/>
                  </a:moveTo>
                  <a:cubicBezTo>
                    <a:pt x="42" y="217"/>
                    <a:pt x="50" y="219"/>
                    <a:pt x="56" y="218"/>
                  </a:cubicBezTo>
                  <a:cubicBezTo>
                    <a:pt x="63" y="208"/>
                    <a:pt x="71" y="196"/>
                    <a:pt x="76" y="183"/>
                  </a:cubicBezTo>
                  <a:cubicBezTo>
                    <a:pt x="79" y="175"/>
                    <a:pt x="80" y="167"/>
                    <a:pt x="79" y="159"/>
                  </a:cubicBezTo>
                  <a:cubicBezTo>
                    <a:pt x="79" y="150"/>
                    <a:pt x="78" y="143"/>
                    <a:pt x="76" y="136"/>
                  </a:cubicBezTo>
                  <a:cubicBezTo>
                    <a:pt x="73" y="123"/>
                    <a:pt x="68" y="114"/>
                    <a:pt x="67" y="111"/>
                  </a:cubicBezTo>
                  <a:cubicBezTo>
                    <a:pt x="66" y="108"/>
                    <a:pt x="63" y="103"/>
                    <a:pt x="60" y="97"/>
                  </a:cubicBezTo>
                  <a:cubicBezTo>
                    <a:pt x="57" y="91"/>
                    <a:pt x="53" y="83"/>
                    <a:pt x="51" y="75"/>
                  </a:cubicBezTo>
                  <a:cubicBezTo>
                    <a:pt x="49" y="68"/>
                    <a:pt x="47" y="61"/>
                    <a:pt x="46" y="56"/>
                  </a:cubicBezTo>
                  <a:cubicBezTo>
                    <a:pt x="45" y="50"/>
                    <a:pt x="45" y="47"/>
                    <a:pt x="45" y="47"/>
                  </a:cubicBezTo>
                  <a:cubicBezTo>
                    <a:pt x="45" y="47"/>
                    <a:pt x="45" y="50"/>
                    <a:pt x="47" y="55"/>
                  </a:cubicBezTo>
                  <a:cubicBezTo>
                    <a:pt x="49" y="60"/>
                    <a:pt x="51" y="67"/>
                    <a:pt x="54" y="74"/>
                  </a:cubicBezTo>
                  <a:cubicBezTo>
                    <a:pt x="57" y="81"/>
                    <a:pt x="61" y="87"/>
                    <a:pt x="65" y="93"/>
                  </a:cubicBezTo>
                  <a:cubicBezTo>
                    <a:pt x="69" y="99"/>
                    <a:pt x="72" y="104"/>
                    <a:pt x="73" y="107"/>
                  </a:cubicBezTo>
                  <a:cubicBezTo>
                    <a:pt x="75" y="110"/>
                    <a:pt x="80" y="120"/>
                    <a:pt x="84" y="134"/>
                  </a:cubicBezTo>
                  <a:cubicBezTo>
                    <a:pt x="88" y="148"/>
                    <a:pt x="90" y="166"/>
                    <a:pt x="85" y="185"/>
                  </a:cubicBezTo>
                  <a:cubicBezTo>
                    <a:pt x="83" y="195"/>
                    <a:pt x="78" y="204"/>
                    <a:pt x="74" y="211"/>
                  </a:cubicBezTo>
                  <a:cubicBezTo>
                    <a:pt x="78" y="213"/>
                    <a:pt x="85" y="213"/>
                    <a:pt x="91" y="209"/>
                  </a:cubicBezTo>
                  <a:cubicBezTo>
                    <a:pt x="102" y="201"/>
                    <a:pt x="128" y="170"/>
                    <a:pt x="113" y="125"/>
                  </a:cubicBezTo>
                  <a:cubicBezTo>
                    <a:pt x="106" y="103"/>
                    <a:pt x="93" y="85"/>
                    <a:pt x="82" y="70"/>
                  </a:cubicBezTo>
                  <a:cubicBezTo>
                    <a:pt x="71" y="56"/>
                    <a:pt x="61" y="44"/>
                    <a:pt x="56" y="35"/>
                  </a:cubicBezTo>
                  <a:cubicBezTo>
                    <a:pt x="54" y="30"/>
                    <a:pt x="53" y="26"/>
                    <a:pt x="52" y="22"/>
                  </a:cubicBezTo>
                  <a:cubicBezTo>
                    <a:pt x="52" y="17"/>
                    <a:pt x="51" y="14"/>
                    <a:pt x="52" y="11"/>
                  </a:cubicBezTo>
                  <a:cubicBezTo>
                    <a:pt x="52" y="4"/>
                    <a:pt x="53" y="0"/>
                    <a:pt x="53" y="0"/>
                  </a:cubicBezTo>
                  <a:cubicBezTo>
                    <a:pt x="53" y="0"/>
                    <a:pt x="48" y="8"/>
                    <a:pt x="39" y="20"/>
                  </a:cubicBezTo>
                  <a:cubicBezTo>
                    <a:pt x="31" y="33"/>
                    <a:pt x="21" y="50"/>
                    <a:pt x="14" y="71"/>
                  </a:cubicBezTo>
                  <a:cubicBezTo>
                    <a:pt x="6" y="91"/>
                    <a:pt x="0" y="114"/>
                    <a:pt x="2" y="138"/>
                  </a:cubicBezTo>
                  <a:cubicBezTo>
                    <a:pt x="4" y="162"/>
                    <a:pt x="12" y="186"/>
                    <a:pt x="31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66" name="Freeform 25"/>
            <p:cNvSpPr/>
            <p:nvPr/>
          </p:nvSpPr>
          <p:spPr bwMode="auto">
            <a:xfrm>
              <a:off x="1265238" y="5983288"/>
              <a:ext cx="134938" cy="73025"/>
            </a:xfrm>
            <a:custGeom>
              <a:avLst/>
              <a:gdLst>
                <a:gd name="T0" fmla="*/ 201 w 224"/>
                <a:gd name="T1" fmla="*/ 10 h 123"/>
                <a:gd name="T2" fmla="*/ 219 w 224"/>
                <a:gd name="T3" fmla="*/ 30 h 123"/>
                <a:gd name="T4" fmla="*/ 192 w 224"/>
                <a:gd name="T5" fmla="*/ 63 h 123"/>
                <a:gd name="T6" fmla="*/ 171 w 224"/>
                <a:gd name="T7" fmla="*/ 75 h 123"/>
                <a:gd name="T8" fmla="*/ 148 w 224"/>
                <a:gd name="T9" fmla="*/ 82 h 123"/>
                <a:gd name="T10" fmla="*/ 121 w 224"/>
                <a:gd name="T11" fmla="*/ 83 h 123"/>
                <a:gd name="T12" fmla="*/ 104 w 224"/>
                <a:gd name="T13" fmla="*/ 82 h 123"/>
                <a:gd name="T14" fmla="*/ 79 w 224"/>
                <a:gd name="T15" fmla="*/ 81 h 123"/>
                <a:gd name="T16" fmla="*/ 47 w 224"/>
                <a:gd name="T17" fmla="*/ 84 h 123"/>
                <a:gd name="T18" fmla="*/ 79 w 224"/>
                <a:gd name="T19" fmla="*/ 85 h 123"/>
                <a:gd name="T20" fmla="*/ 103 w 224"/>
                <a:gd name="T21" fmla="*/ 88 h 123"/>
                <a:gd name="T22" fmla="*/ 120 w 224"/>
                <a:gd name="T23" fmla="*/ 90 h 123"/>
                <a:gd name="T24" fmla="*/ 149 w 224"/>
                <a:gd name="T25" fmla="*/ 90 h 123"/>
                <a:gd name="T26" fmla="*/ 198 w 224"/>
                <a:gd name="T27" fmla="*/ 71 h 123"/>
                <a:gd name="T28" fmla="*/ 219 w 224"/>
                <a:gd name="T29" fmla="*/ 50 h 123"/>
                <a:gd name="T30" fmla="*/ 221 w 224"/>
                <a:gd name="T31" fmla="*/ 68 h 123"/>
                <a:gd name="T32" fmla="*/ 200 w 224"/>
                <a:gd name="T33" fmla="*/ 97 h 123"/>
                <a:gd name="T34" fmla="*/ 149 w 224"/>
                <a:gd name="T35" fmla="*/ 120 h 123"/>
                <a:gd name="T36" fmla="*/ 87 w 224"/>
                <a:gd name="T37" fmla="*/ 113 h 123"/>
                <a:gd name="T38" fmla="*/ 40 w 224"/>
                <a:gd name="T39" fmla="*/ 100 h 123"/>
                <a:gd name="T40" fmla="*/ 11 w 224"/>
                <a:gd name="T41" fmla="*/ 102 h 123"/>
                <a:gd name="T42" fmla="*/ 0 w 224"/>
                <a:gd name="T43" fmla="*/ 106 h 123"/>
                <a:gd name="T44" fmla="*/ 15 w 224"/>
                <a:gd name="T45" fmla="*/ 86 h 123"/>
                <a:gd name="T46" fmla="*/ 57 w 224"/>
                <a:gd name="T47" fmla="*/ 44 h 123"/>
                <a:gd name="T48" fmla="*/ 121 w 224"/>
                <a:gd name="T49" fmla="*/ 9 h 123"/>
                <a:gd name="T50" fmla="*/ 201 w 224"/>
                <a:gd name="T51" fmla="*/ 1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123">
                  <a:moveTo>
                    <a:pt x="201" y="10"/>
                  </a:moveTo>
                  <a:cubicBezTo>
                    <a:pt x="213" y="17"/>
                    <a:pt x="218" y="24"/>
                    <a:pt x="219" y="30"/>
                  </a:cubicBezTo>
                  <a:cubicBezTo>
                    <a:pt x="212" y="41"/>
                    <a:pt x="203" y="53"/>
                    <a:pt x="192" y="63"/>
                  </a:cubicBezTo>
                  <a:cubicBezTo>
                    <a:pt x="185" y="69"/>
                    <a:pt x="178" y="73"/>
                    <a:pt x="171" y="75"/>
                  </a:cubicBezTo>
                  <a:cubicBezTo>
                    <a:pt x="162" y="78"/>
                    <a:pt x="155" y="80"/>
                    <a:pt x="148" y="82"/>
                  </a:cubicBezTo>
                  <a:cubicBezTo>
                    <a:pt x="135" y="84"/>
                    <a:pt x="124" y="83"/>
                    <a:pt x="121" y="83"/>
                  </a:cubicBezTo>
                  <a:cubicBezTo>
                    <a:pt x="118" y="83"/>
                    <a:pt x="111" y="82"/>
                    <a:pt x="104" y="82"/>
                  </a:cubicBezTo>
                  <a:cubicBezTo>
                    <a:pt x="97" y="81"/>
                    <a:pt x="87" y="80"/>
                    <a:pt x="79" y="81"/>
                  </a:cubicBezTo>
                  <a:cubicBezTo>
                    <a:pt x="62" y="82"/>
                    <a:pt x="47" y="84"/>
                    <a:pt x="47" y="84"/>
                  </a:cubicBezTo>
                  <a:cubicBezTo>
                    <a:pt x="47" y="84"/>
                    <a:pt x="62" y="83"/>
                    <a:pt x="79" y="85"/>
                  </a:cubicBezTo>
                  <a:cubicBezTo>
                    <a:pt x="87" y="85"/>
                    <a:pt x="95" y="86"/>
                    <a:pt x="103" y="88"/>
                  </a:cubicBezTo>
                  <a:cubicBezTo>
                    <a:pt x="110" y="89"/>
                    <a:pt x="116" y="90"/>
                    <a:pt x="120" y="90"/>
                  </a:cubicBezTo>
                  <a:cubicBezTo>
                    <a:pt x="123" y="91"/>
                    <a:pt x="134" y="92"/>
                    <a:pt x="149" y="90"/>
                  </a:cubicBezTo>
                  <a:cubicBezTo>
                    <a:pt x="163" y="88"/>
                    <a:pt x="180" y="83"/>
                    <a:pt x="198" y="71"/>
                  </a:cubicBezTo>
                  <a:cubicBezTo>
                    <a:pt x="206" y="65"/>
                    <a:pt x="213" y="57"/>
                    <a:pt x="219" y="50"/>
                  </a:cubicBezTo>
                  <a:cubicBezTo>
                    <a:pt x="222" y="54"/>
                    <a:pt x="224" y="60"/>
                    <a:pt x="221" y="68"/>
                  </a:cubicBezTo>
                  <a:cubicBezTo>
                    <a:pt x="219" y="74"/>
                    <a:pt x="212" y="86"/>
                    <a:pt x="200" y="97"/>
                  </a:cubicBezTo>
                  <a:cubicBezTo>
                    <a:pt x="188" y="108"/>
                    <a:pt x="171" y="118"/>
                    <a:pt x="149" y="120"/>
                  </a:cubicBezTo>
                  <a:cubicBezTo>
                    <a:pt x="127" y="123"/>
                    <a:pt x="106" y="119"/>
                    <a:pt x="87" y="113"/>
                  </a:cubicBezTo>
                  <a:cubicBezTo>
                    <a:pt x="69" y="108"/>
                    <a:pt x="52" y="102"/>
                    <a:pt x="40" y="100"/>
                  </a:cubicBezTo>
                  <a:cubicBezTo>
                    <a:pt x="28" y="98"/>
                    <a:pt x="18" y="100"/>
                    <a:pt x="11" y="102"/>
                  </a:cubicBezTo>
                  <a:cubicBezTo>
                    <a:pt x="4" y="104"/>
                    <a:pt x="0" y="106"/>
                    <a:pt x="0" y="106"/>
                  </a:cubicBezTo>
                  <a:cubicBezTo>
                    <a:pt x="0" y="106"/>
                    <a:pt x="6" y="98"/>
                    <a:pt x="15" y="86"/>
                  </a:cubicBezTo>
                  <a:cubicBezTo>
                    <a:pt x="25" y="74"/>
                    <a:pt x="39" y="58"/>
                    <a:pt x="57" y="44"/>
                  </a:cubicBezTo>
                  <a:cubicBezTo>
                    <a:pt x="75" y="30"/>
                    <a:pt x="97" y="17"/>
                    <a:pt x="121" y="9"/>
                  </a:cubicBezTo>
                  <a:cubicBezTo>
                    <a:pt x="145" y="2"/>
                    <a:pt x="172" y="0"/>
                    <a:pt x="20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67" name="Freeform 26"/>
            <p:cNvSpPr/>
            <p:nvPr/>
          </p:nvSpPr>
          <p:spPr bwMode="auto">
            <a:xfrm>
              <a:off x="1174750" y="5443538"/>
              <a:ext cx="287338" cy="623888"/>
            </a:xfrm>
            <a:custGeom>
              <a:avLst/>
              <a:gdLst>
                <a:gd name="T0" fmla="*/ 442 w 479"/>
                <a:gd name="T1" fmla="*/ 1025 h 1038"/>
                <a:gd name="T2" fmla="*/ 437 w 479"/>
                <a:gd name="T3" fmla="*/ 1014 h 1038"/>
                <a:gd name="T4" fmla="*/ 429 w 479"/>
                <a:gd name="T5" fmla="*/ 1000 h 1038"/>
                <a:gd name="T6" fmla="*/ 417 w 479"/>
                <a:gd name="T7" fmla="*/ 983 h 1038"/>
                <a:gd name="T8" fmla="*/ 373 w 479"/>
                <a:gd name="T9" fmla="*/ 940 h 1038"/>
                <a:gd name="T10" fmla="*/ 227 w 479"/>
                <a:gd name="T11" fmla="*/ 837 h 1038"/>
                <a:gd name="T12" fmla="*/ 140 w 479"/>
                <a:gd name="T13" fmla="*/ 772 h 1038"/>
                <a:gd name="T14" fmla="*/ 44 w 479"/>
                <a:gd name="T15" fmla="*/ 660 h 1038"/>
                <a:gd name="T16" fmla="*/ 29 w 479"/>
                <a:gd name="T17" fmla="*/ 634 h 1038"/>
                <a:gd name="T18" fmla="*/ 0 w 479"/>
                <a:gd name="T19" fmla="*/ 516 h 1038"/>
                <a:gd name="T20" fmla="*/ 6 w 479"/>
                <a:gd name="T21" fmla="*/ 427 h 1038"/>
                <a:gd name="T22" fmla="*/ 10 w 479"/>
                <a:gd name="T23" fmla="*/ 398 h 1038"/>
                <a:gd name="T24" fmla="*/ 18 w 479"/>
                <a:gd name="T25" fmla="*/ 370 h 1038"/>
                <a:gd name="T26" fmla="*/ 26 w 479"/>
                <a:gd name="T27" fmla="*/ 350 h 1038"/>
                <a:gd name="T28" fmla="*/ 74 w 479"/>
                <a:gd name="T29" fmla="*/ 245 h 1038"/>
                <a:gd name="T30" fmla="*/ 92 w 479"/>
                <a:gd name="T31" fmla="*/ 212 h 1038"/>
                <a:gd name="T32" fmla="*/ 111 w 479"/>
                <a:gd name="T33" fmla="*/ 181 h 1038"/>
                <a:gd name="T34" fmla="*/ 149 w 479"/>
                <a:gd name="T35" fmla="*/ 127 h 1038"/>
                <a:gd name="T36" fmla="*/ 194 w 479"/>
                <a:gd name="T37" fmla="*/ 70 h 1038"/>
                <a:gd name="T38" fmla="*/ 236 w 479"/>
                <a:gd name="T39" fmla="*/ 15 h 1038"/>
                <a:gd name="T40" fmla="*/ 255 w 479"/>
                <a:gd name="T41" fmla="*/ 2 h 1038"/>
                <a:gd name="T42" fmla="*/ 257 w 479"/>
                <a:gd name="T43" fmla="*/ 13 h 1038"/>
                <a:gd name="T44" fmla="*/ 219 w 479"/>
                <a:gd name="T45" fmla="*/ 53 h 1038"/>
                <a:gd name="T46" fmla="*/ 181 w 479"/>
                <a:gd name="T47" fmla="*/ 103 h 1038"/>
                <a:gd name="T48" fmla="*/ 135 w 479"/>
                <a:gd name="T49" fmla="*/ 170 h 1038"/>
                <a:gd name="T50" fmla="*/ 111 w 479"/>
                <a:gd name="T51" fmla="*/ 209 h 1038"/>
                <a:gd name="T52" fmla="*/ 98 w 479"/>
                <a:gd name="T53" fmla="*/ 230 h 1038"/>
                <a:gd name="T54" fmla="*/ 43 w 479"/>
                <a:gd name="T55" fmla="*/ 349 h 1038"/>
                <a:gd name="T56" fmla="*/ 39 w 479"/>
                <a:gd name="T57" fmla="*/ 362 h 1038"/>
                <a:gd name="T58" fmla="*/ 33 w 479"/>
                <a:gd name="T59" fmla="*/ 389 h 1038"/>
                <a:gd name="T60" fmla="*/ 26 w 479"/>
                <a:gd name="T61" fmla="*/ 416 h 1038"/>
                <a:gd name="T62" fmla="*/ 18 w 479"/>
                <a:gd name="T63" fmla="*/ 458 h 1038"/>
                <a:gd name="T64" fmla="*/ 32 w 479"/>
                <a:gd name="T65" fmla="*/ 570 h 1038"/>
                <a:gd name="T66" fmla="*/ 60 w 479"/>
                <a:gd name="T67" fmla="*/ 635 h 1038"/>
                <a:gd name="T68" fmla="*/ 80 w 479"/>
                <a:gd name="T69" fmla="*/ 672 h 1038"/>
                <a:gd name="T70" fmla="*/ 158 w 479"/>
                <a:gd name="T71" fmla="*/ 751 h 1038"/>
                <a:gd name="T72" fmla="*/ 241 w 479"/>
                <a:gd name="T73" fmla="*/ 817 h 1038"/>
                <a:gd name="T74" fmla="*/ 391 w 479"/>
                <a:gd name="T75" fmla="*/ 916 h 1038"/>
                <a:gd name="T76" fmla="*/ 420 w 479"/>
                <a:gd name="T77" fmla="*/ 937 h 1038"/>
                <a:gd name="T78" fmla="*/ 444 w 479"/>
                <a:gd name="T79" fmla="*/ 957 h 1038"/>
                <a:gd name="T80" fmla="*/ 461 w 479"/>
                <a:gd name="T81" fmla="*/ 977 h 1038"/>
                <a:gd name="T82" fmla="*/ 472 w 479"/>
                <a:gd name="T83" fmla="*/ 994 h 1038"/>
                <a:gd name="T84" fmla="*/ 478 w 479"/>
                <a:gd name="T85" fmla="*/ 1008 h 1038"/>
                <a:gd name="T86" fmla="*/ 479 w 479"/>
                <a:gd name="T87" fmla="*/ 1018 h 1038"/>
                <a:gd name="T88" fmla="*/ 464 w 479"/>
                <a:gd name="T89" fmla="*/ 1036 h 1038"/>
                <a:gd name="T90" fmla="*/ 442 w 479"/>
                <a:gd name="T91" fmla="*/ 102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9" h="1038">
                  <a:moveTo>
                    <a:pt x="442" y="1026"/>
                  </a:moveTo>
                  <a:cubicBezTo>
                    <a:pt x="442" y="1026"/>
                    <a:pt x="442" y="1026"/>
                    <a:pt x="442" y="1025"/>
                  </a:cubicBezTo>
                  <a:cubicBezTo>
                    <a:pt x="442" y="1025"/>
                    <a:pt x="441" y="1024"/>
                    <a:pt x="441" y="1023"/>
                  </a:cubicBezTo>
                  <a:cubicBezTo>
                    <a:pt x="440" y="1021"/>
                    <a:pt x="439" y="1018"/>
                    <a:pt x="437" y="1014"/>
                  </a:cubicBezTo>
                  <a:cubicBezTo>
                    <a:pt x="436" y="1012"/>
                    <a:pt x="435" y="1010"/>
                    <a:pt x="434" y="1007"/>
                  </a:cubicBezTo>
                  <a:cubicBezTo>
                    <a:pt x="433" y="1005"/>
                    <a:pt x="431" y="1003"/>
                    <a:pt x="429" y="1000"/>
                  </a:cubicBezTo>
                  <a:cubicBezTo>
                    <a:pt x="428" y="997"/>
                    <a:pt x="426" y="995"/>
                    <a:pt x="424" y="992"/>
                  </a:cubicBezTo>
                  <a:cubicBezTo>
                    <a:pt x="421" y="989"/>
                    <a:pt x="419" y="986"/>
                    <a:pt x="417" y="983"/>
                  </a:cubicBezTo>
                  <a:cubicBezTo>
                    <a:pt x="411" y="976"/>
                    <a:pt x="405" y="970"/>
                    <a:pt x="397" y="963"/>
                  </a:cubicBezTo>
                  <a:cubicBezTo>
                    <a:pt x="390" y="955"/>
                    <a:pt x="382" y="948"/>
                    <a:pt x="373" y="940"/>
                  </a:cubicBezTo>
                  <a:cubicBezTo>
                    <a:pt x="354" y="924"/>
                    <a:pt x="332" y="908"/>
                    <a:pt x="308" y="891"/>
                  </a:cubicBezTo>
                  <a:cubicBezTo>
                    <a:pt x="283" y="874"/>
                    <a:pt x="255" y="857"/>
                    <a:pt x="227" y="837"/>
                  </a:cubicBezTo>
                  <a:cubicBezTo>
                    <a:pt x="213" y="828"/>
                    <a:pt x="197" y="819"/>
                    <a:pt x="183" y="808"/>
                  </a:cubicBezTo>
                  <a:cubicBezTo>
                    <a:pt x="168" y="797"/>
                    <a:pt x="154" y="785"/>
                    <a:pt x="140" y="772"/>
                  </a:cubicBezTo>
                  <a:cubicBezTo>
                    <a:pt x="112" y="746"/>
                    <a:pt x="88" y="715"/>
                    <a:pt x="63" y="684"/>
                  </a:cubicBezTo>
                  <a:cubicBezTo>
                    <a:pt x="56" y="677"/>
                    <a:pt x="50" y="669"/>
                    <a:pt x="44" y="660"/>
                  </a:cubicBezTo>
                  <a:cubicBezTo>
                    <a:pt x="41" y="656"/>
                    <a:pt x="39" y="652"/>
                    <a:pt x="36" y="648"/>
                  </a:cubicBezTo>
                  <a:cubicBezTo>
                    <a:pt x="34" y="643"/>
                    <a:pt x="31" y="639"/>
                    <a:pt x="29" y="634"/>
                  </a:cubicBezTo>
                  <a:cubicBezTo>
                    <a:pt x="20" y="616"/>
                    <a:pt x="13" y="596"/>
                    <a:pt x="8" y="577"/>
                  </a:cubicBezTo>
                  <a:cubicBezTo>
                    <a:pt x="3" y="557"/>
                    <a:pt x="1" y="536"/>
                    <a:pt x="0" y="516"/>
                  </a:cubicBezTo>
                  <a:cubicBezTo>
                    <a:pt x="0" y="496"/>
                    <a:pt x="0" y="476"/>
                    <a:pt x="3" y="456"/>
                  </a:cubicBezTo>
                  <a:cubicBezTo>
                    <a:pt x="4" y="447"/>
                    <a:pt x="5" y="437"/>
                    <a:pt x="6" y="427"/>
                  </a:cubicBezTo>
                  <a:cubicBezTo>
                    <a:pt x="6" y="422"/>
                    <a:pt x="7" y="417"/>
                    <a:pt x="7" y="412"/>
                  </a:cubicBezTo>
                  <a:cubicBezTo>
                    <a:pt x="8" y="408"/>
                    <a:pt x="9" y="403"/>
                    <a:pt x="10" y="398"/>
                  </a:cubicBezTo>
                  <a:cubicBezTo>
                    <a:pt x="11" y="393"/>
                    <a:pt x="12" y="389"/>
                    <a:pt x="14" y="384"/>
                  </a:cubicBezTo>
                  <a:cubicBezTo>
                    <a:pt x="15" y="379"/>
                    <a:pt x="16" y="375"/>
                    <a:pt x="18" y="370"/>
                  </a:cubicBezTo>
                  <a:cubicBezTo>
                    <a:pt x="20" y="366"/>
                    <a:pt x="21" y="361"/>
                    <a:pt x="23" y="357"/>
                  </a:cubicBezTo>
                  <a:cubicBezTo>
                    <a:pt x="26" y="350"/>
                    <a:pt x="26" y="350"/>
                    <a:pt x="26" y="350"/>
                  </a:cubicBezTo>
                  <a:cubicBezTo>
                    <a:pt x="29" y="344"/>
                    <a:pt x="29" y="344"/>
                    <a:pt x="29" y="344"/>
                  </a:cubicBezTo>
                  <a:cubicBezTo>
                    <a:pt x="44" y="309"/>
                    <a:pt x="58" y="276"/>
                    <a:pt x="74" y="245"/>
                  </a:cubicBezTo>
                  <a:cubicBezTo>
                    <a:pt x="78" y="238"/>
                    <a:pt x="82" y="230"/>
                    <a:pt x="86" y="223"/>
                  </a:cubicBezTo>
                  <a:cubicBezTo>
                    <a:pt x="88" y="219"/>
                    <a:pt x="90" y="215"/>
                    <a:pt x="92" y="212"/>
                  </a:cubicBezTo>
                  <a:cubicBezTo>
                    <a:pt x="94" y="208"/>
                    <a:pt x="96" y="205"/>
                    <a:pt x="98" y="201"/>
                  </a:cubicBezTo>
                  <a:cubicBezTo>
                    <a:pt x="102" y="194"/>
                    <a:pt x="106" y="188"/>
                    <a:pt x="111" y="181"/>
                  </a:cubicBezTo>
                  <a:cubicBezTo>
                    <a:pt x="115" y="175"/>
                    <a:pt x="119" y="168"/>
                    <a:pt x="123" y="162"/>
                  </a:cubicBezTo>
                  <a:cubicBezTo>
                    <a:pt x="132" y="150"/>
                    <a:pt x="141" y="138"/>
                    <a:pt x="149" y="127"/>
                  </a:cubicBezTo>
                  <a:cubicBezTo>
                    <a:pt x="157" y="116"/>
                    <a:pt x="165" y="106"/>
                    <a:pt x="172" y="96"/>
                  </a:cubicBezTo>
                  <a:cubicBezTo>
                    <a:pt x="180" y="87"/>
                    <a:pt x="187" y="78"/>
                    <a:pt x="194" y="70"/>
                  </a:cubicBezTo>
                  <a:cubicBezTo>
                    <a:pt x="200" y="61"/>
                    <a:pt x="206" y="54"/>
                    <a:pt x="212" y="47"/>
                  </a:cubicBezTo>
                  <a:cubicBezTo>
                    <a:pt x="223" y="33"/>
                    <a:pt x="231" y="22"/>
                    <a:pt x="236" y="15"/>
                  </a:cubicBezTo>
                  <a:cubicBezTo>
                    <a:pt x="242" y="7"/>
                    <a:pt x="245" y="3"/>
                    <a:pt x="245" y="3"/>
                  </a:cubicBezTo>
                  <a:cubicBezTo>
                    <a:pt x="247" y="0"/>
                    <a:pt x="252" y="0"/>
                    <a:pt x="255" y="2"/>
                  </a:cubicBezTo>
                  <a:cubicBezTo>
                    <a:pt x="259" y="5"/>
                    <a:pt x="260" y="9"/>
                    <a:pt x="257" y="12"/>
                  </a:cubicBezTo>
                  <a:cubicBezTo>
                    <a:pt x="257" y="13"/>
                    <a:pt x="257" y="13"/>
                    <a:pt x="257" y="13"/>
                  </a:cubicBezTo>
                  <a:cubicBezTo>
                    <a:pt x="257" y="13"/>
                    <a:pt x="253" y="17"/>
                    <a:pt x="246" y="23"/>
                  </a:cubicBezTo>
                  <a:cubicBezTo>
                    <a:pt x="240" y="30"/>
                    <a:pt x="231" y="40"/>
                    <a:pt x="219" y="53"/>
                  </a:cubicBezTo>
                  <a:cubicBezTo>
                    <a:pt x="214" y="60"/>
                    <a:pt x="208" y="68"/>
                    <a:pt x="201" y="76"/>
                  </a:cubicBezTo>
                  <a:cubicBezTo>
                    <a:pt x="195" y="84"/>
                    <a:pt x="188" y="93"/>
                    <a:pt x="181" y="103"/>
                  </a:cubicBezTo>
                  <a:cubicBezTo>
                    <a:pt x="174" y="113"/>
                    <a:pt x="166" y="123"/>
                    <a:pt x="159" y="134"/>
                  </a:cubicBezTo>
                  <a:cubicBezTo>
                    <a:pt x="151" y="146"/>
                    <a:pt x="143" y="157"/>
                    <a:pt x="135" y="170"/>
                  </a:cubicBezTo>
                  <a:cubicBezTo>
                    <a:pt x="131" y="176"/>
                    <a:pt x="127" y="183"/>
                    <a:pt x="123" y="189"/>
                  </a:cubicBezTo>
                  <a:cubicBezTo>
                    <a:pt x="119" y="196"/>
                    <a:pt x="115" y="202"/>
                    <a:pt x="111" y="209"/>
                  </a:cubicBezTo>
                  <a:cubicBezTo>
                    <a:pt x="109" y="213"/>
                    <a:pt x="107" y="216"/>
                    <a:pt x="104" y="219"/>
                  </a:cubicBezTo>
                  <a:cubicBezTo>
                    <a:pt x="102" y="223"/>
                    <a:pt x="100" y="226"/>
                    <a:pt x="98" y="230"/>
                  </a:cubicBezTo>
                  <a:cubicBezTo>
                    <a:pt x="94" y="237"/>
                    <a:pt x="89" y="244"/>
                    <a:pt x="85" y="252"/>
                  </a:cubicBezTo>
                  <a:cubicBezTo>
                    <a:pt x="69" y="281"/>
                    <a:pt x="53" y="313"/>
                    <a:pt x="43" y="349"/>
                  </a:cubicBezTo>
                  <a:cubicBezTo>
                    <a:pt x="41" y="355"/>
                    <a:pt x="41" y="355"/>
                    <a:pt x="41" y="355"/>
                  </a:cubicBezTo>
                  <a:cubicBezTo>
                    <a:pt x="39" y="362"/>
                    <a:pt x="39" y="362"/>
                    <a:pt x="39" y="362"/>
                  </a:cubicBezTo>
                  <a:cubicBezTo>
                    <a:pt x="38" y="366"/>
                    <a:pt x="37" y="371"/>
                    <a:pt x="36" y="375"/>
                  </a:cubicBezTo>
                  <a:cubicBezTo>
                    <a:pt x="35" y="380"/>
                    <a:pt x="34" y="384"/>
                    <a:pt x="33" y="389"/>
                  </a:cubicBezTo>
                  <a:cubicBezTo>
                    <a:pt x="32" y="393"/>
                    <a:pt x="30" y="398"/>
                    <a:pt x="29" y="402"/>
                  </a:cubicBezTo>
                  <a:cubicBezTo>
                    <a:pt x="28" y="407"/>
                    <a:pt x="27" y="412"/>
                    <a:pt x="26" y="416"/>
                  </a:cubicBezTo>
                  <a:cubicBezTo>
                    <a:pt x="25" y="421"/>
                    <a:pt x="23" y="425"/>
                    <a:pt x="22" y="430"/>
                  </a:cubicBezTo>
                  <a:cubicBezTo>
                    <a:pt x="20" y="439"/>
                    <a:pt x="18" y="448"/>
                    <a:pt x="18" y="458"/>
                  </a:cubicBezTo>
                  <a:cubicBezTo>
                    <a:pt x="16" y="477"/>
                    <a:pt x="17" y="496"/>
                    <a:pt x="20" y="515"/>
                  </a:cubicBezTo>
                  <a:cubicBezTo>
                    <a:pt x="22" y="533"/>
                    <a:pt x="27" y="552"/>
                    <a:pt x="32" y="570"/>
                  </a:cubicBezTo>
                  <a:cubicBezTo>
                    <a:pt x="37" y="588"/>
                    <a:pt x="45" y="605"/>
                    <a:pt x="53" y="622"/>
                  </a:cubicBezTo>
                  <a:cubicBezTo>
                    <a:pt x="56" y="626"/>
                    <a:pt x="57" y="630"/>
                    <a:pt x="60" y="635"/>
                  </a:cubicBezTo>
                  <a:cubicBezTo>
                    <a:pt x="62" y="639"/>
                    <a:pt x="64" y="643"/>
                    <a:pt x="66" y="647"/>
                  </a:cubicBezTo>
                  <a:cubicBezTo>
                    <a:pt x="71" y="655"/>
                    <a:pt x="76" y="663"/>
                    <a:pt x="80" y="672"/>
                  </a:cubicBezTo>
                  <a:cubicBezTo>
                    <a:pt x="90" y="688"/>
                    <a:pt x="103" y="702"/>
                    <a:pt x="116" y="715"/>
                  </a:cubicBezTo>
                  <a:cubicBezTo>
                    <a:pt x="130" y="728"/>
                    <a:pt x="144" y="740"/>
                    <a:pt x="158" y="751"/>
                  </a:cubicBezTo>
                  <a:cubicBezTo>
                    <a:pt x="173" y="762"/>
                    <a:pt x="187" y="773"/>
                    <a:pt x="201" y="784"/>
                  </a:cubicBezTo>
                  <a:cubicBezTo>
                    <a:pt x="214" y="796"/>
                    <a:pt x="228" y="807"/>
                    <a:pt x="241" y="817"/>
                  </a:cubicBezTo>
                  <a:cubicBezTo>
                    <a:pt x="269" y="837"/>
                    <a:pt x="296" y="855"/>
                    <a:pt x="321" y="871"/>
                  </a:cubicBezTo>
                  <a:cubicBezTo>
                    <a:pt x="346" y="887"/>
                    <a:pt x="370" y="902"/>
                    <a:pt x="391" y="916"/>
                  </a:cubicBezTo>
                  <a:cubicBezTo>
                    <a:pt x="396" y="919"/>
                    <a:pt x="401" y="923"/>
                    <a:pt x="406" y="926"/>
                  </a:cubicBezTo>
                  <a:cubicBezTo>
                    <a:pt x="411" y="930"/>
                    <a:pt x="416" y="933"/>
                    <a:pt x="420" y="937"/>
                  </a:cubicBezTo>
                  <a:cubicBezTo>
                    <a:pt x="425" y="940"/>
                    <a:pt x="429" y="944"/>
                    <a:pt x="433" y="947"/>
                  </a:cubicBezTo>
                  <a:cubicBezTo>
                    <a:pt x="437" y="950"/>
                    <a:pt x="440" y="954"/>
                    <a:pt x="444" y="957"/>
                  </a:cubicBezTo>
                  <a:cubicBezTo>
                    <a:pt x="447" y="961"/>
                    <a:pt x="450" y="964"/>
                    <a:pt x="453" y="968"/>
                  </a:cubicBezTo>
                  <a:cubicBezTo>
                    <a:pt x="456" y="971"/>
                    <a:pt x="459" y="974"/>
                    <a:pt x="461" y="977"/>
                  </a:cubicBezTo>
                  <a:cubicBezTo>
                    <a:pt x="464" y="981"/>
                    <a:pt x="466" y="984"/>
                    <a:pt x="467" y="986"/>
                  </a:cubicBezTo>
                  <a:cubicBezTo>
                    <a:pt x="469" y="989"/>
                    <a:pt x="471" y="992"/>
                    <a:pt x="472" y="994"/>
                  </a:cubicBezTo>
                  <a:cubicBezTo>
                    <a:pt x="475" y="999"/>
                    <a:pt x="476" y="1003"/>
                    <a:pt x="477" y="1005"/>
                  </a:cubicBezTo>
                  <a:cubicBezTo>
                    <a:pt x="477" y="1006"/>
                    <a:pt x="478" y="1007"/>
                    <a:pt x="478" y="1008"/>
                  </a:cubicBezTo>
                  <a:cubicBezTo>
                    <a:pt x="478" y="1009"/>
                    <a:pt x="478" y="1009"/>
                    <a:pt x="478" y="1009"/>
                  </a:cubicBezTo>
                  <a:cubicBezTo>
                    <a:pt x="479" y="1012"/>
                    <a:pt x="479" y="1015"/>
                    <a:pt x="479" y="1018"/>
                  </a:cubicBezTo>
                  <a:cubicBezTo>
                    <a:pt x="479" y="1020"/>
                    <a:pt x="478" y="1023"/>
                    <a:pt x="476" y="1026"/>
                  </a:cubicBezTo>
                  <a:cubicBezTo>
                    <a:pt x="473" y="1031"/>
                    <a:pt x="469" y="1035"/>
                    <a:pt x="464" y="1036"/>
                  </a:cubicBezTo>
                  <a:cubicBezTo>
                    <a:pt x="458" y="1038"/>
                    <a:pt x="454" y="1038"/>
                    <a:pt x="450" y="1036"/>
                  </a:cubicBezTo>
                  <a:cubicBezTo>
                    <a:pt x="447" y="1034"/>
                    <a:pt x="443" y="1031"/>
                    <a:pt x="442" y="10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68" name="Freeform 27"/>
            <p:cNvSpPr/>
            <p:nvPr/>
          </p:nvSpPr>
          <p:spPr bwMode="auto">
            <a:xfrm>
              <a:off x="1325563" y="5424488"/>
              <a:ext cx="53975" cy="38100"/>
            </a:xfrm>
            <a:custGeom>
              <a:avLst/>
              <a:gdLst>
                <a:gd name="T0" fmla="*/ 2 w 90"/>
                <a:gd name="T1" fmla="*/ 28 h 64"/>
                <a:gd name="T2" fmla="*/ 1 w 90"/>
                <a:gd name="T3" fmla="*/ 39 h 64"/>
                <a:gd name="T4" fmla="*/ 18 w 90"/>
                <a:gd name="T5" fmla="*/ 44 h 64"/>
                <a:gd name="T6" fmla="*/ 28 w 90"/>
                <a:gd name="T7" fmla="*/ 42 h 64"/>
                <a:gd name="T8" fmla="*/ 37 w 90"/>
                <a:gd name="T9" fmla="*/ 38 h 64"/>
                <a:gd name="T10" fmla="*/ 46 w 90"/>
                <a:gd name="T11" fmla="*/ 30 h 64"/>
                <a:gd name="T12" fmla="*/ 51 w 90"/>
                <a:gd name="T13" fmla="*/ 25 h 64"/>
                <a:gd name="T14" fmla="*/ 59 w 90"/>
                <a:gd name="T15" fmla="*/ 18 h 64"/>
                <a:gd name="T16" fmla="*/ 70 w 90"/>
                <a:gd name="T17" fmla="*/ 11 h 64"/>
                <a:gd name="T18" fmla="*/ 60 w 90"/>
                <a:gd name="T19" fmla="*/ 20 h 64"/>
                <a:gd name="T20" fmla="*/ 53 w 90"/>
                <a:gd name="T21" fmla="*/ 27 h 64"/>
                <a:gd name="T22" fmla="*/ 49 w 90"/>
                <a:gd name="T23" fmla="*/ 33 h 64"/>
                <a:gd name="T24" fmla="*/ 19 w 90"/>
                <a:gd name="T25" fmla="*/ 48 h 64"/>
                <a:gd name="T26" fmla="*/ 6 w 90"/>
                <a:gd name="T27" fmla="*/ 46 h 64"/>
                <a:gd name="T28" fmla="*/ 10 w 90"/>
                <a:gd name="T29" fmla="*/ 53 h 64"/>
                <a:gd name="T30" fmla="*/ 47 w 90"/>
                <a:gd name="T31" fmla="*/ 52 h 64"/>
                <a:gd name="T32" fmla="*/ 65 w 90"/>
                <a:gd name="T33" fmla="*/ 32 h 64"/>
                <a:gd name="T34" fmla="*/ 76 w 90"/>
                <a:gd name="T35" fmla="*/ 14 h 64"/>
                <a:gd name="T36" fmla="*/ 90 w 90"/>
                <a:gd name="T37" fmla="*/ 7 h 64"/>
                <a:gd name="T38" fmla="*/ 56 w 90"/>
                <a:gd name="T39" fmla="*/ 0 h 64"/>
                <a:gd name="T40" fmla="*/ 2 w 90"/>
                <a:gd name="T4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64">
                  <a:moveTo>
                    <a:pt x="2" y="28"/>
                  </a:moveTo>
                  <a:cubicBezTo>
                    <a:pt x="0" y="33"/>
                    <a:pt x="0" y="37"/>
                    <a:pt x="1" y="39"/>
                  </a:cubicBezTo>
                  <a:cubicBezTo>
                    <a:pt x="6" y="41"/>
                    <a:pt x="12" y="43"/>
                    <a:pt x="18" y="44"/>
                  </a:cubicBezTo>
                  <a:cubicBezTo>
                    <a:pt x="22" y="44"/>
                    <a:pt x="25" y="43"/>
                    <a:pt x="28" y="42"/>
                  </a:cubicBezTo>
                  <a:cubicBezTo>
                    <a:pt x="32" y="41"/>
                    <a:pt x="35" y="39"/>
                    <a:pt x="37" y="38"/>
                  </a:cubicBezTo>
                  <a:cubicBezTo>
                    <a:pt x="42" y="35"/>
                    <a:pt x="45" y="31"/>
                    <a:pt x="46" y="30"/>
                  </a:cubicBezTo>
                  <a:cubicBezTo>
                    <a:pt x="47" y="29"/>
                    <a:pt x="49" y="28"/>
                    <a:pt x="51" y="25"/>
                  </a:cubicBezTo>
                  <a:cubicBezTo>
                    <a:pt x="53" y="23"/>
                    <a:pt x="56" y="20"/>
                    <a:pt x="59" y="18"/>
                  </a:cubicBezTo>
                  <a:cubicBezTo>
                    <a:pt x="64" y="14"/>
                    <a:pt x="70" y="11"/>
                    <a:pt x="70" y="11"/>
                  </a:cubicBezTo>
                  <a:cubicBezTo>
                    <a:pt x="70" y="11"/>
                    <a:pt x="65" y="15"/>
                    <a:pt x="60" y="20"/>
                  </a:cubicBezTo>
                  <a:cubicBezTo>
                    <a:pt x="58" y="22"/>
                    <a:pt x="55" y="25"/>
                    <a:pt x="53" y="27"/>
                  </a:cubicBezTo>
                  <a:cubicBezTo>
                    <a:pt x="51" y="30"/>
                    <a:pt x="50" y="32"/>
                    <a:pt x="49" y="33"/>
                  </a:cubicBezTo>
                  <a:cubicBezTo>
                    <a:pt x="47" y="35"/>
                    <a:pt x="36" y="47"/>
                    <a:pt x="19" y="48"/>
                  </a:cubicBezTo>
                  <a:cubicBezTo>
                    <a:pt x="14" y="48"/>
                    <a:pt x="10" y="47"/>
                    <a:pt x="6" y="46"/>
                  </a:cubicBezTo>
                  <a:cubicBezTo>
                    <a:pt x="6" y="48"/>
                    <a:pt x="7" y="51"/>
                    <a:pt x="10" y="53"/>
                  </a:cubicBezTo>
                  <a:cubicBezTo>
                    <a:pt x="15" y="57"/>
                    <a:pt x="31" y="64"/>
                    <a:pt x="47" y="52"/>
                  </a:cubicBezTo>
                  <a:cubicBezTo>
                    <a:pt x="55" y="46"/>
                    <a:pt x="60" y="39"/>
                    <a:pt x="65" y="32"/>
                  </a:cubicBezTo>
                  <a:cubicBezTo>
                    <a:pt x="70" y="25"/>
                    <a:pt x="73" y="18"/>
                    <a:pt x="76" y="14"/>
                  </a:cubicBezTo>
                  <a:cubicBezTo>
                    <a:pt x="83" y="7"/>
                    <a:pt x="90" y="7"/>
                    <a:pt x="90" y="7"/>
                  </a:cubicBezTo>
                  <a:cubicBezTo>
                    <a:pt x="90" y="7"/>
                    <a:pt x="75" y="1"/>
                    <a:pt x="56" y="0"/>
                  </a:cubicBezTo>
                  <a:cubicBezTo>
                    <a:pt x="37" y="0"/>
                    <a:pt x="14" y="5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422" name="组合 421"/>
          <p:cNvGrpSpPr/>
          <p:nvPr/>
        </p:nvGrpSpPr>
        <p:grpSpPr>
          <a:xfrm flipH="1">
            <a:off x="3654741" y="4832870"/>
            <a:ext cx="369888" cy="671513"/>
            <a:chOff x="1092200" y="5395913"/>
            <a:chExt cx="369888" cy="671513"/>
          </a:xfr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0"/>
          </a:gradFill>
        </p:grpSpPr>
        <p:sp>
          <p:nvSpPr>
            <p:cNvPr id="423" name="Freeform 5"/>
            <p:cNvSpPr/>
            <p:nvPr/>
          </p:nvSpPr>
          <p:spPr bwMode="auto">
            <a:xfrm>
              <a:off x="1290638" y="5395913"/>
              <a:ext cx="36513" cy="61913"/>
            </a:xfrm>
            <a:custGeom>
              <a:avLst/>
              <a:gdLst>
                <a:gd name="T0" fmla="*/ 48 w 60"/>
                <a:gd name="T1" fmla="*/ 93 h 102"/>
                <a:gd name="T2" fmla="*/ 39 w 60"/>
                <a:gd name="T3" fmla="*/ 101 h 102"/>
                <a:gd name="T4" fmla="*/ 25 w 60"/>
                <a:gd name="T5" fmla="*/ 88 h 102"/>
                <a:gd name="T6" fmla="*/ 21 w 60"/>
                <a:gd name="T7" fmla="*/ 78 h 102"/>
                <a:gd name="T8" fmla="*/ 19 w 60"/>
                <a:gd name="T9" fmla="*/ 67 h 102"/>
                <a:gd name="T10" fmla="*/ 20 w 60"/>
                <a:gd name="T11" fmla="*/ 54 h 102"/>
                <a:gd name="T12" fmla="*/ 22 w 60"/>
                <a:gd name="T13" fmla="*/ 47 h 102"/>
                <a:gd name="T14" fmla="*/ 24 w 60"/>
                <a:gd name="T15" fmla="*/ 36 h 102"/>
                <a:gd name="T16" fmla="*/ 25 w 60"/>
                <a:gd name="T17" fmla="*/ 21 h 102"/>
                <a:gd name="T18" fmla="*/ 23 w 60"/>
                <a:gd name="T19" fmla="*/ 35 h 102"/>
                <a:gd name="T20" fmla="*/ 20 w 60"/>
                <a:gd name="T21" fmla="*/ 46 h 102"/>
                <a:gd name="T22" fmla="*/ 17 w 60"/>
                <a:gd name="T23" fmla="*/ 54 h 102"/>
                <a:gd name="T24" fmla="*/ 15 w 60"/>
                <a:gd name="T25" fmla="*/ 67 h 102"/>
                <a:gd name="T26" fmla="*/ 21 w 60"/>
                <a:gd name="T27" fmla="*/ 90 h 102"/>
                <a:gd name="T28" fmla="*/ 30 w 60"/>
                <a:gd name="T29" fmla="*/ 100 h 102"/>
                <a:gd name="T30" fmla="*/ 22 w 60"/>
                <a:gd name="T31" fmla="*/ 101 h 102"/>
                <a:gd name="T32" fmla="*/ 1 w 60"/>
                <a:gd name="T33" fmla="*/ 67 h 102"/>
                <a:gd name="T34" fmla="*/ 18 w 60"/>
                <a:gd name="T35" fmla="*/ 17 h 102"/>
                <a:gd name="T36" fmla="*/ 18 w 60"/>
                <a:gd name="T37" fmla="*/ 0 h 102"/>
                <a:gd name="T38" fmla="*/ 42 w 60"/>
                <a:gd name="T39" fmla="*/ 28 h 102"/>
                <a:gd name="T40" fmla="*/ 48 w 60"/>
                <a:gd name="T41" fmla="*/ 9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02">
                  <a:moveTo>
                    <a:pt x="48" y="93"/>
                  </a:moveTo>
                  <a:cubicBezTo>
                    <a:pt x="45" y="98"/>
                    <a:pt x="41" y="100"/>
                    <a:pt x="39" y="101"/>
                  </a:cubicBezTo>
                  <a:cubicBezTo>
                    <a:pt x="34" y="97"/>
                    <a:pt x="29" y="93"/>
                    <a:pt x="25" y="88"/>
                  </a:cubicBezTo>
                  <a:cubicBezTo>
                    <a:pt x="23" y="85"/>
                    <a:pt x="21" y="81"/>
                    <a:pt x="21" y="78"/>
                  </a:cubicBezTo>
                  <a:cubicBezTo>
                    <a:pt x="20" y="74"/>
                    <a:pt x="19" y="70"/>
                    <a:pt x="19" y="67"/>
                  </a:cubicBezTo>
                  <a:cubicBezTo>
                    <a:pt x="19" y="61"/>
                    <a:pt x="20" y="56"/>
                    <a:pt x="20" y="54"/>
                  </a:cubicBezTo>
                  <a:cubicBezTo>
                    <a:pt x="21" y="53"/>
                    <a:pt x="21" y="50"/>
                    <a:pt x="22" y="47"/>
                  </a:cubicBezTo>
                  <a:cubicBezTo>
                    <a:pt x="23" y="44"/>
                    <a:pt x="24" y="40"/>
                    <a:pt x="24" y="36"/>
                  </a:cubicBezTo>
                  <a:cubicBezTo>
                    <a:pt x="25" y="28"/>
                    <a:pt x="25" y="21"/>
                    <a:pt x="25" y="21"/>
                  </a:cubicBezTo>
                  <a:cubicBezTo>
                    <a:pt x="25" y="21"/>
                    <a:pt x="24" y="28"/>
                    <a:pt x="23" y="35"/>
                  </a:cubicBezTo>
                  <a:cubicBezTo>
                    <a:pt x="22" y="39"/>
                    <a:pt x="21" y="43"/>
                    <a:pt x="20" y="46"/>
                  </a:cubicBezTo>
                  <a:cubicBezTo>
                    <a:pt x="18" y="49"/>
                    <a:pt x="18" y="52"/>
                    <a:pt x="17" y="54"/>
                  </a:cubicBezTo>
                  <a:cubicBezTo>
                    <a:pt x="17" y="55"/>
                    <a:pt x="16" y="60"/>
                    <a:pt x="15" y="67"/>
                  </a:cubicBezTo>
                  <a:cubicBezTo>
                    <a:pt x="15" y="74"/>
                    <a:pt x="17" y="82"/>
                    <a:pt x="21" y="90"/>
                  </a:cubicBezTo>
                  <a:cubicBezTo>
                    <a:pt x="24" y="94"/>
                    <a:pt x="27" y="97"/>
                    <a:pt x="30" y="100"/>
                  </a:cubicBezTo>
                  <a:cubicBezTo>
                    <a:pt x="28" y="101"/>
                    <a:pt x="25" y="102"/>
                    <a:pt x="22" y="101"/>
                  </a:cubicBezTo>
                  <a:cubicBezTo>
                    <a:pt x="16" y="99"/>
                    <a:pt x="0" y="89"/>
                    <a:pt x="1" y="67"/>
                  </a:cubicBezTo>
                  <a:cubicBezTo>
                    <a:pt x="2" y="45"/>
                    <a:pt x="16" y="28"/>
                    <a:pt x="18" y="17"/>
                  </a:cubicBezTo>
                  <a:cubicBezTo>
                    <a:pt x="21" y="7"/>
                    <a:pt x="18" y="0"/>
                    <a:pt x="18" y="0"/>
                  </a:cubicBezTo>
                  <a:cubicBezTo>
                    <a:pt x="18" y="0"/>
                    <a:pt x="31" y="11"/>
                    <a:pt x="42" y="28"/>
                  </a:cubicBezTo>
                  <a:cubicBezTo>
                    <a:pt x="52" y="46"/>
                    <a:pt x="60" y="69"/>
                    <a:pt x="48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24" name="Freeform 6"/>
            <p:cNvSpPr/>
            <p:nvPr/>
          </p:nvSpPr>
          <p:spPr bwMode="auto">
            <a:xfrm>
              <a:off x="1301750" y="5459413"/>
              <a:ext cx="63500" cy="38100"/>
            </a:xfrm>
            <a:custGeom>
              <a:avLst/>
              <a:gdLst>
                <a:gd name="T0" fmla="*/ 5 w 105"/>
                <a:gd name="T1" fmla="*/ 17 h 64"/>
                <a:gd name="T2" fmla="*/ 0 w 105"/>
                <a:gd name="T3" fmla="*/ 28 h 64"/>
                <a:gd name="T4" fmla="*/ 16 w 105"/>
                <a:gd name="T5" fmla="*/ 39 h 64"/>
                <a:gd name="T6" fmla="*/ 27 w 105"/>
                <a:gd name="T7" fmla="*/ 42 h 64"/>
                <a:gd name="T8" fmla="*/ 38 w 105"/>
                <a:gd name="T9" fmla="*/ 42 h 64"/>
                <a:gd name="T10" fmla="*/ 50 w 105"/>
                <a:gd name="T11" fmla="*/ 38 h 64"/>
                <a:gd name="T12" fmla="*/ 58 w 105"/>
                <a:gd name="T13" fmla="*/ 36 h 64"/>
                <a:gd name="T14" fmla="*/ 68 w 105"/>
                <a:gd name="T15" fmla="*/ 32 h 64"/>
                <a:gd name="T16" fmla="*/ 83 w 105"/>
                <a:gd name="T17" fmla="*/ 30 h 64"/>
                <a:gd name="T18" fmla="*/ 69 w 105"/>
                <a:gd name="T19" fmla="*/ 34 h 64"/>
                <a:gd name="T20" fmla="*/ 59 w 105"/>
                <a:gd name="T21" fmla="*/ 38 h 64"/>
                <a:gd name="T22" fmla="*/ 52 w 105"/>
                <a:gd name="T23" fmla="*/ 42 h 64"/>
                <a:gd name="T24" fmla="*/ 14 w 105"/>
                <a:gd name="T25" fmla="*/ 43 h 64"/>
                <a:gd name="T26" fmla="*/ 2 w 105"/>
                <a:gd name="T27" fmla="*/ 36 h 64"/>
                <a:gd name="T28" fmla="*/ 3 w 105"/>
                <a:gd name="T29" fmla="*/ 45 h 64"/>
                <a:gd name="T30" fmla="*/ 41 w 105"/>
                <a:gd name="T31" fmla="*/ 59 h 64"/>
                <a:gd name="T32" fmla="*/ 88 w 105"/>
                <a:gd name="T33" fmla="*/ 36 h 64"/>
                <a:gd name="T34" fmla="*/ 105 w 105"/>
                <a:gd name="T35" fmla="*/ 35 h 64"/>
                <a:gd name="T36" fmla="*/ 73 w 105"/>
                <a:gd name="T37" fmla="*/ 14 h 64"/>
                <a:gd name="T38" fmla="*/ 5 w 105"/>
                <a:gd name="T39" fmla="*/ 1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64">
                  <a:moveTo>
                    <a:pt x="5" y="17"/>
                  </a:moveTo>
                  <a:cubicBezTo>
                    <a:pt x="1" y="21"/>
                    <a:pt x="0" y="25"/>
                    <a:pt x="0" y="28"/>
                  </a:cubicBezTo>
                  <a:cubicBezTo>
                    <a:pt x="4" y="32"/>
                    <a:pt x="9" y="36"/>
                    <a:pt x="16" y="39"/>
                  </a:cubicBezTo>
                  <a:cubicBezTo>
                    <a:pt x="19" y="41"/>
                    <a:pt x="23" y="42"/>
                    <a:pt x="27" y="42"/>
                  </a:cubicBezTo>
                  <a:cubicBezTo>
                    <a:pt x="31" y="42"/>
                    <a:pt x="34" y="42"/>
                    <a:pt x="38" y="42"/>
                  </a:cubicBezTo>
                  <a:cubicBezTo>
                    <a:pt x="44" y="41"/>
                    <a:pt x="49" y="39"/>
                    <a:pt x="50" y="38"/>
                  </a:cubicBezTo>
                  <a:cubicBezTo>
                    <a:pt x="52" y="38"/>
                    <a:pt x="54" y="37"/>
                    <a:pt x="58" y="36"/>
                  </a:cubicBezTo>
                  <a:cubicBezTo>
                    <a:pt x="61" y="34"/>
                    <a:pt x="65" y="33"/>
                    <a:pt x="68" y="32"/>
                  </a:cubicBezTo>
                  <a:cubicBezTo>
                    <a:pt x="76" y="30"/>
                    <a:pt x="83" y="30"/>
                    <a:pt x="83" y="30"/>
                  </a:cubicBezTo>
                  <a:cubicBezTo>
                    <a:pt x="83" y="30"/>
                    <a:pt x="76" y="31"/>
                    <a:pt x="69" y="34"/>
                  </a:cubicBezTo>
                  <a:cubicBezTo>
                    <a:pt x="65" y="35"/>
                    <a:pt x="62" y="37"/>
                    <a:pt x="59" y="38"/>
                  </a:cubicBezTo>
                  <a:cubicBezTo>
                    <a:pt x="56" y="40"/>
                    <a:pt x="53" y="41"/>
                    <a:pt x="52" y="42"/>
                  </a:cubicBezTo>
                  <a:cubicBezTo>
                    <a:pt x="49" y="43"/>
                    <a:pt x="32" y="50"/>
                    <a:pt x="14" y="43"/>
                  </a:cubicBezTo>
                  <a:cubicBezTo>
                    <a:pt x="10" y="41"/>
                    <a:pt x="6" y="39"/>
                    <a:pt x="2" y="36"/>
                  </a:cubicBezTo>
                  <a:cubicBezTo>
                    <a:pt x="1" y="39"/>
                    <a:pt x="1" y="42"/>
                    <a:pt x="3" y="45"/>
                  </a:cubicBezTo>
                  <a:cubicBezTo>
                    <a:pt x="6" y="50"/>
                    <a:pt x="20" y="64"/>
                    <a:pt x="41" y="59"/>
                  </a:cubicBezTo>
                  <a:cubicBezTo>
                    <a:pt x="63" y="55"/>
                    <a:pt x="78" y="40"/>
                    <a:pt x="88" y="36"/>
                  </a:cubicBezTo>
                  <a:cubicBezTo>
                    <a:pt x="98" y="32"/>
                    <a:pt x="105" y="35"/>
                    <a:pt x="105" y="35"/>
                  </a:cubicBezTo>
                  <a:cubicBezTo>
                    <a:pt x="105" y="35"/>
                    <a:pt x="92" y="22"/>
                    <a:pt x="73" y="14"/>
                  </a:cubicBezTo>
                  <a:cubicBezTo>
                    <a:pt x="53" y="5"/>
                    <a:pt x="28" y="0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25" name="Freeform 7"/>
            <p:cNvSpPr/>
            <p:nvPr/>
          </p:nvSpPr>
          <p:spPr bwMode="auto">
            <a:xfrm>
              <a:off x="1260475" y="5427663"/>
              <a:ext cx="38100" cy="66675"/>
            </a:xfrm>
            <a:custGeom>
              <a:avLst/>
              <a:gdLst>
                <a:gd name="T0" fmla="*/ 52 w 63"/>
                <a:gd name="T1" fmla="*/ 100 h 111"/>
                <a:gd name="T2" fmla="*/ 42 w 63"/>
                <a:gd name="T3" fmla="*/ 108 h 111"/>
                <a:gd name="T4" fmla="*/ 26 w 63"/>
                <a:gd name="T5" fmla="*/ 95 h 111"/>
                <a:gd name="T6" fmla="*/ 21 w 63"/>
                <a:gd name="T7" fmla="*/ 84 h 111"/>
                <a:gd name="T8" fmla="*/ 19 w 63"/>
                <a:gd name="T9" fmla="*/ 73 h 111"/>
                <a:gd name="T10" fmla="*/ 20 w 63"/>
                <a:gd name="T11" fmla="*/ 59 h 111"/>
                <a:gd name="T12" fmla="*/ 22 w 63"/>
                <a:gd name="T13" fmla="*/ 51 h 111"/>
                <a:gd name="T14" fmla="*/ 23 w 63"/>
                <a:gd name="T15" fmla="*/ 39 h 111"/>
                <a:gd name="T16" fmla="*/ 24 w 63"/>
                <a:gd name="T17" fmla="*/ 23 h 111"/>
                <a:gd name="T18" fmla="*/ 22 w 63"/>
                <a:gd name="T19" fmla="*/ 38 h 111"/>
                <a:gd name="T20" fmla="*/ 19 w 63"/>
                <a:gd name="T21" fmla="*/ 50 h 111"/>
                <a:gd name="T22" fmla="*/ 16 w 63"/>
                <a:gd name="T23" fmla="*/ 59 h 111"/>
                <a:gd name="T24" fmla="*/ 22 w 63"/>
                <a:gd name="T25" fmla="*/ 98 h 111"/>
                <a:gd name="T26" fmla="*/ 32 w 63"/>
                <a:gd name="T27" fmla="*/ 108 h 111"/>
                <a:gd name="T28" fmla="*/ 24 w 63"/>
                <a:gd name="T29" fmla="*/ 110 h 111"/>
                <a:gd name="T30" fmla="*/ 0 w 63"/>
                <a:gd name="T31" fmla="*/ 74 h 111"/>
                <a:gd name="T32" fmla="*/ 16 w 63"/>
                <a:gd name="T33" fmla="*/ 19 h 111"/>
                <a:gd name="T34" fmla="*/ 15 w 63"/>
                <a:gd name="T35" fmla="*/ 0 h 111"/>
                <a:gd name="T36" fmla="*/ 42 w 63"/>
                <a:gd name="T37" fmla="*/ 30 h 111"/>
                <a:gd name="T38" fmla="*/ 52 w 63"/>
                <a:gd name="T3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111">
                  <a:moveTo>
                    <a:pt x="52" y="100"/>
                  </a:moveTo>
                  <a:cubicBezTo>
                    <a:pt x="48" y="106"/>
                    <a:pt x="45" y="108"/>
                    <a:pt x="42" y="108"/>
                  </a:cubicBezTo>
                  <a:cubicBezTo>
                    <a:pt x="37" y="105"/>
                    <a:pt x="31" y="101"/>
                    <a:pt x="26" y="95"/>
                  </a:cubicBezTo>
                  <a:cubicBezTo>
                    <a:pt x="24" y="92"/>
                    <a:pt x="22" y="88"/>
                    <a:pt x="21" y="84"/>
                  </a:cubicBezTo>
                  <a:cubicBezTo>
                    <a:pt x="20" y="80"/>
                    <a:pt x="19" y="77"/>
                    <a:pt x="19" y="73"/>
                  </a:cubicBezTo>
                  <a:cubicBezTo>
                    <a:pt x="19" y="66"/>
                    <a:pt x="20" y="61"/>
                    <a:pt x="20" y="59"/>
                  </a:cubicBezTo>
                  <a:cubicBezTo>
                    <a:pt x="20" y="58"/>
                    <a:pt x="21" y="55"/>
                    <a:pt x="22" y="51"/>
                  </a:cubicBezTo>
                  <a:cubicBezTo>
                    <a:pt x="22" y="47"/>
                    <a:pt x="23" y="43"/>
                    <a:pt x="23" y="39"/>
                  </a:cubicBezTo>
                  <a:cubicBezTo>
                    <a:pt x="24" y="30"/>
                    <a:pt x="24" y="23"/>
                    <a:pt x="24" y="23"/>
                  </a:cubicBezTo>
                  <a:cubicBezTo>
                    <a:pt x="24" y="23"/>
                    <a:pt x="23" y="30"/>
                    <a:pt x="22" y="38"/>
                  </a:cubicBezTo>
                  <a:cubicBezTo>
                    <a:pt x="21" y="42"/>
                    <a:pt x="20" y="46"/>
                    <a:pt x="19" y="50"/>
                  </a:cubicBezTo>
                  <a:cubicBezTo>
                    <a:pt x="18" y="54"/>
                    <a:pt x="17" y="57"/>
                    <a:pt x="16" y="59"/>
                  </a:cubicBezTo>
                  <a:cubicBezTo>
                    <a:pt x="16" y="62"/>
                    <a:pt x="11" y="81"/>
                    <a:pt x="22" y="98"/>
                  </a:cubicBezTo>
                  <a:cubicBezTo>
                    <a:pt x="25" y="102"/>
                    <a:pt x="29" y="105"/>
                    <a:pt x="32" y="108"/>
                  </a:cubicBezTo>
                  <a:cubicBezTo>
                    <a:pt x="30" y="110"/>
                    <a:pt x="27" y="111"/>
                    <a:pt x="24" y="110"/>
                  </a:cubicBezTo>
                  <a:cubicBezTo>
                    <a:pt x="17" y="108"/>
                    <a:pt x="0" y="98"/>
                    <a:pt x="0" y="74"/>
                  </a:cubicBezTo>
                  <a:cubicBezTo>
                    <a:pt x="0" y="50"/>
                    <a:pt x="13" y="30"/>
                    <a:pt x="16" y="19"/>
                  </a:cubicBezTo>
                  <a:cubicBezTo>
                    <a:pt x="19" y="7"/>
                    <a:pt x="15" y="0"/>
                    <a:pt x="15" y="0"/>
                  </a:cubicBezTo>
                  <a:cubicBezTo>
                    <a:pt x="15" y="0"/>
                    <a:pt x="30" y="12"/>
                    <a:pt x="42" y="30"/>
                  </a:cubicBezTo>
                  <a:cubicBezTo>
                    <a:pt x="54" y="49"/>
                    <a:pt x="63" y="73"/>
                    <a:pt x="5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26" name="Freeform 8"/>
            <p:cNvSpPr/>
            <p:nvPr/>
          </p:nvSpPr>
          <p:spPr bwMode="auto">
            <a:xfrm>
              <a:off x="1273175" y="5494338"/>
              <a:ext cx="68263" cy="41275"/>
            </a:xfrm>
            <a:custGeom>
              <a:avLst/>
              <a:gdLst>
                <a:gd name="T0" fmla="*/ 6 w 115"/>
                <a:gd name="T1" fmla="*/ 19 h 69"/>
                <a:gd name="T2" fmla="*/ 1 w 115"/>
                <a:gd name="T3" fmla="*/ 31 h 69"/>
                <a:gd name="T4" fmla="*/ 18 w 115"/>
                <a:gd name="T5" fmla="*/ 43 h 69"/>
                <a:gd name="T6" fmla="*/ 31 w 115"/>
                <a:gd name="T7" fmla="*/ 45 h 69"/>
                <a:gd name="T8" fmla="*/ 42 w 115"/>
                <a:gd name="T9" fmla="*/ 44 h 69"/>
                <a:gd name="T10" fmla="*/ 56 w 115"/>
                <a:gd name="T11" fmla="*/ 40 h 69"/>
                <a:gd name="T12" fmla="*/ 63 w 115"/>
                <a:gd name="T13" fmla="*/ 37 h 69"/>
                <a:gd name="T14" fmla="*/ 75 w 115"/>
                <a:gd name="T15" fmla="*/ 33 h 69"/>
                <a:gd name="T16" fmla="*/ 90 w 115"/>
                <a:gd name="T17" fmla="*/ 30 h 69"/>
                <a:gd name="T18" fmla="*/ 76 w 115"/>
                <a:gd name="T19" fmla="*/ 35 h 69"/>
                <a:gd name="T20" fmla="*/ 65 w 115"/>
                <a:gd name="T21" fmla="*/ 40 h 69"/>
                <a:gd name="T22" fmla="*/ 57 w 115"/>
                <a:gd name="T23" fmla="*/ 44 h 69"/>
                <a:gd name="T24" fmla="*/ 17 w 115"/>
                <a:gd name="T25" fmla="*/ 47 h 69"/>
                <a:gd name="T26" fmla="*/ 4 w 115"/>
                <a:gd name="T27" fmla="*/ 41 h 69"/>
                <a:gd name="T28" fmla="*/ 5 w 115"/>
                <a:gd name="T29" fmla="*/ 50 h 69"/>
                <a:gd name="T30" fmla="*/ 47 w 115"/>
                <a:gd name="T31" fmla="*/ 63 h 69"/>
                <a:gd name="T32" fmla="*/ 76 w 115"/>
                <a:gd name="T33" fmla="*/ 49 h 69"/>
                <a:gd name="T34" fmla="*/ 96 w 115"/>
                <a:gd name="T35" fmla="*/ 36 h 69"/>
                <a:gd name="T36" fmla="*/ 115 w 115"/>
                <a:gd name="T37" fmla="*/ 34 h 69"/>
                <a:gd name="T38" fmla="*/ 79 w 115"/>
                <a:gd name="T39" fmla="*/ 13 h 69"/>
                <a:gd name="T40" fmla="*/ 6 w 115"/>
                <a:gd name="T41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69">
                  <a:moveTo>
                    <a:pt x="6" y="19"/>
                  </a:moveTo>
                  <a:cubicBezTo>
                    <a:pt x="1" y="24"/>
                    <a:pt x="0" y="28"/>
                    <a:pt x="1" y="31"/>
                  </a:cubicBezTo>
                  <a:cubicBezTo>
                    <a:pt x="5" y="35"/>
                    <a:pt x="11" y="40"/>
                    <a:pt x="18" y="43"/>
                  </a:cubicBezTo>
                  <a:cubicBezTo>
                    <a:pt x="22" y="44"/>
                    <a:pt x="27" y="45"/>
                    <a:pt x="31" y="45"/>
                  </a:cubicBezTo>
                  <a:cubicBezTo>
                    <a:pt x="35" y="45"/>
                    <a:pt x="39" y="45"/>
                    <a:pt x="42" y="44"/>
                  </a:cubicBezTo>
                  <a:cubicBezTo>
                    <a:pt x="49" y="43"/>
                    <a:pt x="54" y="41"/>
                    <a:pt x="56" y="40"/>
                  </a:cubicBezTo>
                  <a:cubicBezTo>
                    <a:pt x="57" y="40"/>
                    <a:pt x="60" y="39"/>
                    <a:pt x="63" y="37"/>
                  </a:cubicBezTo>
                  <a:cubicBezTo>
                    <a:pt x="67" y="36"/>
                    <a:pt x="71" y="34"/>
                    <a:pt x="75" y="33"/>
                  </a:cubicBezTo>
                  <a:cubicBezTo>
                    <a:pt x="83" y="31"/>
                    <a:pt x="90" y="30"/>
                    <a:pt x="90" y="30"/>
                  </a:cubicBezTo>
                  <a:cubicBezTo>
                    <a:pt x="90" y="30"/>
                    <a:pt x="83" y="32"/>
                    <a:pt x="76" y="35"/>
                  </a:cubicBezTo>
                  <a:cubicBezTo>
                    <a:pt x="72" y="36"/>
                    <a:pt x="68" y="38"/>
                    <a:pt x="65" y="40"/>
                  </a:cubicBezTo>
                  <a:cubicBezTo>
                    <a:pt x="62" y="42"/>
                    <a:pt x="59" y="43"/>
                    <a:pt x="57" y="44"/>
                  </a:cubicBezTo>
                  <a:cubicBezTo>
                    <a:pt x="54" y="45"/>
                    <a:pt x="37" y="54"/>
                    <a:pt x="17" y="47"/>
                  </a:cubicBezTo>
                  <a:cubicBezTo>
                    <a:pt x="12" y="46"/>
                    <a:pt x="7" y="43"/>
                    <a:pt x="4" y="41"/>
                  </a:cubicBezTo>
                  <a:cubicBezTo>
                    <a:pt x="3" y="43"/>
                    <a:pt x="2" y="46"/>
                    <a:pt x="5" y="50"/>
                  </a:cubicBezTo>
                  <a:cubicBezTo>
                    <a:pt x="9" y="56"/>
                    <a:pt x="24" y="69"/>
                    <a:pt x="47" y="63"/>
                  </a:cubicBezTo>
                  <a:cubicBezTo>
                    <a:pt x="59" y="61"/>
                    <a:pt x="69" y="55"/>
                    <a:pt x="76" y="49"/>
                  </a:cubicBezTo>
                  <a:cubicBezTo>
                    <a:pt x="84" y="44"/>
                    <a:pt x="91" y="39"/>
                    <a:pt x="96" y="36"/>
                  </a:cubicBezTo>
                  <a:cubicBezTo>
                    <a:pt x="107" y="32"/>
                    <a:pt x="115" y="34"/>
                    <a:pt x="115" y="34"/>
                  </a:cubicBezTo>
                  <a:cubicBezTo>
                    <a:pt x="115" y="34"/>
                    <a:pt x="100" y="22"/>
                    <a:pt x="79" y="13"/>
                  </a:cubicBezTo>
                  <a:cubicBezTo>
                    <a:pt x="58" y="4"/>
                    <a:pt x="30" y="0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27" name="Freeform 9"/>
            <p:cNvSpPr/>
            <p:nvPr/>
          </p:nvSpPr>
          <p:spPr bwMode="auto">
            <a:xfrm>
              <a:off x="1227138" y="5462588"/>
              <a:ext cx="38100" cy="73025"/>
            </a:xfrm>
            <a:custGeom>
              <a:avLst/>
              <a:gdLst>
                <a:gd name="T0" fmla="*/ 58 w 64"/>
                <a:gd name="T1" fmla="*/ 107 h 121"/>
                <a:gd name="T2" fmla="*/ 48 w 64"/>
                <a:gd name="T3" fmla="*/ 117 h 121"/>
                <a:gd name="T4" fmla="*/ 30 w 64"/>
                <a:gd name="T5" fmla="*/ 103 h 121"/>
                <a:gd name="T6" fmla="*/ 24 w 64"/>
                <a:gd name="T7" fmla="*/ 92 h 121"/>
                <a:gd name="T8" fmla="*/ 21 w 64"/>
                <a:gd name="T9" fmla="*/ 80 h 121"/>
                <a:gd name="T10" fmla="*/ 22 w 64"/>
                <a:gd name="T11" fmla="*/ 65 h 121"/>
                <a:gd name="T12" fmla="*/ 23 w 64"/>
                <a:gd name="T13" fmla="*/ 55 h 121"/>
                <a:gd name="T14" fmla="*/ 24 w 64"/>
                <a:gd name="T15" fmla="*/ 42 h 121"/>
                <a:gd name="T16" fmla="*/ 24 w 64"/>
                <a:gd name="T17" fmla="*/ 25 h 121"/>
                <a:gd name="T18" fmla="*/ 22 w 64"/>
                <a:gd name="T19" fmla="*/ 42 h 121"/>
                <a:gd name="T20" fmla="*/ 20 w 64"/>
                <a:gd name="T21" fmla="*/ 55 h 121"/>
                <a:gd name="T22" fmla="*/ 18 w 64"/>
                <a:gd name="T23" fmla="*/ 64 h 121"/>
                <a:gd name="T24" fmla="*/ 26 w 64"/>
                <a:gd name="T25" fmla="*/ 107 h 121"/>
                <a:gd name="T26" fmla="*/ 38 w 64"/>
                <a:gd name="T27" fmla="*/ 117 h 121"/>
                <a:gd name="T28" fmla="*/ 28 w 64"/>
                <a:gd name="T29" fmla="*/ 120 h 121"/>
                <a:gd name="T30" fmla="*/ 0 w 64"/>
                <a:gd name="T31" fmla="*/ 82 h 121"/>
                <a:gd name="T32" fmla="*/ 7 w 64"/>
                <a:gd name="T33" fmla="*/ 46 h 121"/>
                <a:gd name="T34" fmla="*/ 16 w 64"/>
                <a:gd name="T35" fmla="*/ 21 h 121"/>
                <a:gd name="T36" fmla="*/ 14 w 64"/>
                <a:gd name="T37" fmla="*/ 0 h 121"/>
                <a:gd name="T38" fmla="*/ 44 w 64"/>
                <a:gd name="T39" fmla="*/ 32 h 121"/>
                <a:gd name="T40" fmla="*/ 60 w 64"/>
                <a:gd name="T41" fmla="*/ 66 h 121"/>
                <a:gd name="T42" fmla="*/ 58 w 64"/>
                <a:gd name="T43" fmla="*/ 10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121">
                  <a:moveTo>
                    <a:pt x="58" y="107"/>
                  </a:moveTo>
                  <a:cubicBezTo>
                    <a:pt x="55" y="114"/>
                    <a:pt x="51" y="116"/>
                    <a:pt x="48" y="117"/>
                  </a:cubicBezTo>
                  <a:cubicBezTo>
                    <a:pt x="42" y="114"/>
                    <a:pt x="36" y="109"/>
                    <a:pt x="30" y="103"/>
                  </a:cubicBezTo>
                  <a:cubicBezTo>
                    <a:pt x="28" y="100"/>
                    <a:pt x="25" y="96"/>
                    <a:pt x="24" y="92"/>
                  </a:cubicBezTo>
                  <a:cubicBezTo>
                    <a:pt x="23" y="88"/>
                    <a:pt x="22" y="84"/>
                    <a:pt x="21" y="80"/>
                  </a:cubicBezTo>
                  <a:cubicBezTo>
                    <a:pt x="20" y="72"/>
                    <a:pt x="21" y="67"/>
                    <a:pt x="22" y="65"/>
                  </a:cubicBezTo>
                  <a:cubicBezTo>
                    <a:pt x="22" y="63"/>
                    <a:pt x="22" y="60"/>
                    <a:pt x="23" y="55"/>
                  </a:cubicBezTo>
                  <a:cubicBezTo>
                    <a:pt x="23" y="51"/>
                    <a:pt x="24" y="47"/>
                    <a:pt x="24" y="42"/>
                  </a:cubicBezTo>
                  <a:cubicBezTo>
                    <a:pt x="25" y="33"/>
                    <a:pt x="24" y="25"/>
                    <a:pt x="24" y="25"/>
                  </a:cubicBezTo>
                  <a:cubicBezTo>
                    <a:pt x="24" y="25"/>
                    <a:pt x="24" y="33"/>
                    <a:pt x="22" y="42"/>
                  </a:cubicBezTo>
                  <a:cubicBezTo>
                    <a:pt x="22" y="46"/>
                    <a:pt x="21" y="51"/>
                    <a:pt x="20" y="55"/>
                  </a:cubicBezTo>
                  <a:cubicBezTo>
                    <a:pt x="19" y="59"/>
                    <a:pt x="18" y="62"/>
                    <a:pt x="18" y="64"/>
                  </a:cubicBezTo>
                  <a:cubicBezTo>
                    <a:pt x="17" y="68"/>
                    <a:pt x="13" y="89"/>
                    <a:pt x="26" y="107"/>
                  </a:cubicBezTo>
                  <a:cubicBezTo>
                    <a:pt x="30" y="111"/>
                    <a:pt x="34" y="114"/>
                    <a:pt x="38" y="117"/>
                  </a:cubicBezTo>
                  <a:cubicBezTo>
                    <a:pt x="36" y="119"/>
                    <a:pt x="32" y="121"/>
                    <a:pt x="28" y="120"/>
                  </a:cubicBezTo>
                  <a:cubicBezTo>
                    <a:pt x="21" y="118"/>
                    <a:pt x="1" y="108"/>
                    <a:pt x="0" y="82"/>
                  </a:cubicBezTo>
                  <a:cubicBezTo>
                    <a:pt x="0" y="69"/>
                    <a:pt x="3" y="57"/>
                    <a:pt x="7" y="46"/>
                  </a:cubicBezTo>
                  <a:cubicBezTo>
                    <a:pt x="10" y="36"/>
                    <a:pt x="14" y="27"/>
                    <a:pt x="16" y="21"/>
                  </a:cubicBezTo>
                  <a:cubicBezTo>
                    <a:pt x="18" y="8"/>
                    <a:pt x="14" y="0"/>
                    <a:pt x="14" y="0"/>
                  </a:cubicBezTo>
                  <a:cubicBezTo>
                    <a:pt x="14" y="0"/>
                    <a:pt x="30" y="12"/>
                    <a:pt x="44" y="32"/>
                  </a:cubicBezTo>
                  <a:cubicBezTo>
                    <a:pt x="51" y="41"/>
                    <a:pt x="57" y="53"/>
                    <a:pt x="60" y="66"/>
                  </a:cubicBezTo>
                  <a:cubicBezTo>
                    <a:pt x="63" y="78"/>
                    <a:pt x="64" y="93"/>
                    <a:pt x="5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28" name="Freeform 10"/>
            <p:cNvSpPr/>
            <p:nvPr/>
          </p:nvSpPr>
          <p:spPr bwMode="auto">
            <a:xfrm>
              <a:off x="1243013" y="5534026"/>
              <a:ext cx="74613" cy="46038"/>
            </a:xfrm>
            <a:custGeom>
              <a:avLst/>
              <a:gdLst>
                <a:gd name="T0" fmla="*/ 6 w 124"/>
                <a:gd name="T1" fmla="*/ 22 h 75"/>
                <a:gd name="T2" fmla="*/ 1 w 124"/>
                <a:gd name="T3" fmla="*/ 36 h 75"/>
                <a:gd name="T4" fmla="*/ 20 w 124"/>
                <a:gd name="T5" fmla="*/ 47 h 75"/>
                <a:gd name="T6" fmla="*/ 34 w 124"/>
                <a:gd name="T7" fmla="*/ 49 h 75"/>
                <a:gd name="T8" fmla="*/ 46 w 124"/>
                <a:gd name="T9" fmla="*/ 47 h 75"/>
                <a:gd name="T10" fmla="*/ 61 w 124"/>
                <a:gd name="T11" fmla="*/ 42 h 75"/>
                <a:gd name="T12" fmla="*/ 69 w 124"/>
                <a:gd name="T13" fmla="*/ 38 h 75"/>
                <a:gd name="T14" fmla="*/ 81 w 124"/>
                <a:gd name="T15" fmla="*/ 33 h 75"/>
                <a:gd name="T16" fmla="*/ 97 w 124"/>
                <a:gd name="T17" fmla="*/ 29 h 75"/>
                <a:gd name="T18" fmla="*/ 82 w 124"/>
                <a:gd name="T19" fmla="*/ 35 h 75"/>
                <a:gd name="T20" fmla="*/ 71 w 124"/>
                <a:gd name="T21" fmla="*/ 41 h 75"/>
                <a:gd name="T22" fmla="*/ 63 w 124"/>
                <a:gd name="T23" fmla="*/ 46 h 75"/>
                <a:gd name="T24" fmla="*/ 48 w 124"/>
                <a:gd name="T25" fmla="*/ 51 h 75"/>
                <a:gd name="T26" fmla="*/ 35 w 124"/>
                <a:gd name="T27" fmla="*/ 54 h 75"/>
                <a:gd name="T28" fmla="*/ 19 w 124"/>
                <a:gd name="T29" fmla="*/ 52 h 75"/>
                <a:gd name="T30" fmla="*/ 4 w 124"/>
                <a:gd name="T31" fmla="*/ 46 h 75"/>
                <a:gd name="T32" fmla="*/ 6 w 124"/>
                <a:gd name="T33" fmla="*/ 56 h 75"/>
                <a:gd name="T34" fmla="*/ 53 w 124"/>
                <a:gd name="T35" fmla="*/ 67 h 75"/>
                <a:gd name="T36" fmla="*/ 84 w 124"/>
                <a:gd name="T37" fmla="*/ 51 h 75"/>
                <a:gd name="T38" fmla="*/ 104 w 124"/>
                <a:gd name="T39" fmla="*/ 36 h 75"/>
                <a:gd name="T40" fmla="*/ 124 w 124"/>
                <a:gd name="T41" fmla="*/ 33 h 75"/>
                <a:gd name="T42" fmla="*/ 84 w 124"/>
                <a:gd name="T43" fmla="*/ 11 h 75"/>
                <a:gd name="T44" fmla="*/ 6 w 124"/>
                <a:gd name="T45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75">
                  <a:moveTo>
                    <a:pt x="6" y="22"/>
                  </a:moveTo>
                  <a:cubicBezTo>
                    <a:pt x="1" y="28"/>
                    <a:pt x="0" y="33"/>
                    <a:pt x="1" y="36"/>
                  </a:cubicBezTo>
                  <a:cubicBezTo>
                    <a:pt x="6" y="40"/>
                    <a:pt x="13" y="44"/>
                    <a:pt x="20" y="47"/>
                  </a:cubicBezTo>
                  <a:cubicBezTo>
                    <a:pt x="25" y="48"/>
                    <a:pt x="29" y="49"/>
                    <a:pt x="34" y="49"/>
                  </a:cubicBezTo>
                  <a:cubicBezTo>
                    <a:pt x="39" y="49"/>
                    <a:pt x="43" y="48"/>
                    <a:pt x="46" y="47"/>
                  </a:cubicBezTo>
                  <a:cubicBezTo>
                    <a:pt x="54" y="46"/>
                    <a:pt x="59" y="43"/>
                    <a:pt x="61" y="42"/>
                  </a:cubicBezTo>
                  <a:cubicBezTo>
                    <a:pt x="62" y="41"/>
                    <a:pt x="65" y="40"/>
                    <a:pt x="69" y="38"/>
                  </a:cubicBezTo>
                  <a:cubicBezTo>
                    <a:pt x="72" y="36"/>
                    <a:pt x="76" y="34"/>
                    <a:pt x="81" y="33"/>
                  </a:cubicBezTo>
                  <a:cubicBezTo>
                    <a:pt x="89" y="30"/>
                    <a:pt x="97" y="29"/>
                    <a:pt x="97" y="29"/>
                  </a:cubicBezTo>
                  <a:cubicBezTo>
                    <a:pt x="97" y="29"/>
                    <a:pt x="90" y="31"/>
                    <a:pt x="82" y="35"/>
                  </a:cubicBezTo>
                  <a:cubicBezTo>
                    <a:pt x="78" y="37"/>
                    <a:pt x="74" y="39"/>
                    <a:pt x="71" y="41"/>
                  </a:cubicBezTo>
                  <a:cubicBezTo>
                    <a:pt x="67" y="43"/>
                    <a:pt x="64" y="45"/>
                    <a:pt x="63" y="46"/>
                  </a:cubicBezTo>
                  <a:cubicBezTo>
                    <a:pt x="61" y="46"/>
                    <a:pt x="56" y="49"/>
                    <a:pt x="48" y="51"/>
                  </a:cubicBezTo>
                  <a:cubicBezTo>
                    <a:pt x="44" y="53"/>
                    <a:pt x="40" y="53"/>
                    <a:pt x="35" y="54"/>
                  </a:cubicBezTo>
                  <a:cubicBezTo>
                    <a:pt x="30" y="54"/>
                    <a:pt x="25" y="54"/>
                    <a:pt x="19" y="52"/>
                  </a:cubicBezTo>
                  <a:cubicBezTo>
                    <a:pt x="14" y="51"/>
                    <a:pt x="9" y="48"/>
                    <a:pt x="4" y="46"/>
                  </a:cubicBezTo>
                  <a:cubicBezTo>
                    <a:pt x="4" y="48"/>
                    <a:pt x="4" y="52"/>
                    <a:pt x="6" y="56"/>
                  </a:cubicBezTo>
                  <a:cubicBezTo>
                    <a:pt x="11" y="62"/>
                    <a:pt x="29" y="75"/>
                    <a:pt x="53" y="67"/>
                  </a:cubicBezTo>
                  <a:cubicBezTo>
                    <a:pt x="66" y="64"/>
                    <a:pt x="75" y="57"/>
                    <a:pt x="84" y="51"/>
                  </a:cubicBezTo>
                  <a:cubicBezTo>
                    <a:pt x="92" y="44"/>
                    <a:pt x="98" y="38"/>
                    <a:pt x="104" y="36"/>
                  </a:cubicBezTo>
                  <a:cubicBezTo>
                    <a:pt x="115" y="30"/>
                    <a:pt x="124" y="33"/>
                    <a:pt x="124" y="33"/>
                  </a:cubicBezTo>
                  <a:cubicBezTo>
                    <a:pt x="124" y="33"/>
                    <a:pt x="107" y="20"/>
                    <a:pt x="84" y="11"/>
                  </a:cubicBezTo>
                  <a:cubicBezTo>
                    <a:pt x="60" y="3"/>
                    <a:pt x="30" y="0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29" name="Freeform 11"/>
            <p:cNvSpPr/>
            <p:nvPr/>
          </p:nvSpPr>
          <p:spPr bwMode="auto">
            <a:xfrm>
              <a:off x="1193800" y="5503863"/>
              <a:ext cx="42863" cy="77788"/>
            </a:xfrm>
            <a:custGeom>
              <a:avLst/>
              <a:gdLst>
                <a:gd name="T0" fmla="*/ 66 w 71"/>
                <a:gd name="T1" fmla="*/ 113 h 130"/>
                <a:gd name="T2" fmla="*/ 56 w 71"/>
                <a:gd name="T3" fmla="*/ 124 h 130"/>
                <a:gd name="T4" fmla="*/ 36 w 71"/>
                <a:gd name="T5" fmla="*/ 111 h 130"/>
                <a:gd name="T6" fmla="*/ 28 w 71"/>
                <a:gd name="T7" fmla="*/ 100 h 130"/>
                <a:gd name="T8" fmla="*/ 24 w 71"/>
                <a:gd name="T9" fmla="*/ 86 h 130"/>
                <a:gd name="T10" fmla="*/ 23 w 71"/>
                <a:gd name="T11" fmla="*/ 70 h 130"/>
                <a:gd name="T12" fmla="*/ 24 w 71"/>
                <a:gd name="T13" fmla="*/ 60 h 130"/>
                <a:gd name="T14" fmla="*/ 25 w 71"/>
                <a:gd name="T15" fmla="*/ 45 h 130"/>
                <a:gd name="T16" fmla="*/ 23 w 71"/>
                <a:gd name="T17" fmla="*/ 26 h 130"/>
                <a:gd name="T18" fmla="*/ 22 w 71"/>
                <a:gd name="T19" fmla="*/ 45 h 130"/>
                <a:gd name="T20" fmla="*/ 20 w 71"/>
                <a:gd name="T21" fmla="*/ 59 h 130"/>
                <a:gd name="T22" fmla="*/ 19 w 71"/>
                <a:gd name="T23" fmla="*/ 70 h 130"/>
                <a:gd name="T24" fmla="*/ 19 w 71"/>
                <a:gd name="T25" fmla="*/ 87 h 130"/>
                <a:gd name="T26" fmla="*/ 32 w 71"/>
                <a:gd name="T27" fmla="*/ 115 h 130"/>
                <a:gd name="T28" fmla="*/ 45 w 71"/>
                <a:gd name="T29" fmla="*/ 126 h 130"/>
                <a:gd name="T30" fmla="*/ 35 w 71"/>
                <a:gd name="T31" fmla="*/ 129 h 130"/>
                <a:gd name="T32" fmla="*/ 1 w 71"/>
                <a:gd name="T33" fmla="*/ 91 h 130"/>
                <a:gd name="T34" fmla="*/ 6 w 71"/>
                <a:gd name="T35" fmla="*/ 51 h 130"/>
                <a:gd name="T36" fmla="*/ 11 w 71"/>
                <a:gd name="T37" fmla="*/ 35 h 130"/>
                <a:gd name="T38" fmla="*/ 14 w 71"/>
                <a:gd name="T39" fmla="*/ 22 h 130"/>
                <a:gd name="T40" fmla="*/ 11 w 71"/>
                <a:gd name="T41" fmla="*/ 0 h 130"/>
                <a:gd name="T42" fmla="*/ 22 w 71"/>
                <a:gd name="T43" fmla="*/ 8 h 130"/>
                <a:gd name="T44" fmla="*/ 46 w 71"/>
                <a:gd name="T45" fmla="*/ 32 h 130"/>
                <a:gd name="T46" fmla="*/ 65 w 71"/>
                <a:gd name="T47" fmla="*/ 68 h 130"/>
                <a:gd name="T48" fmla="*/ 66 w 71"/>
                <a:gd name="T49" fmla="*/ 1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30">
                  <a:moveTo>
                    <a:pt x="66" y="113"/>
                  </a:moveTo>
                  <a:cubicBezTo>
                    <a:pt x="63" y="120"/>
                    <a:pt x="59" y="123"/>
                    <a:pt x="56" y="124"/>
                  </a:cubicBezTo>
                  <a:cubicBezTo>
                    <a:pt x="50" y="121"/>
                    <a:pt x="42" y="117"/>
                    <a:pt x="36" y="111"/>
                  </a:cubicBezTo>
                  <a:cubicBezTo>
                    <a:pt x="33" y="108"/>
                    <a:pt x="30" y="104"/>
                    <a:pt x="28" y="100"/>
                  </a:cubicBezTo>
                  <a:cubicBezTo>
                    <a:pt x="26" y="95"/>
                    <a:pt x="25" y="90"/>
                    <a:pt x="24" y="86"/>
                  </a:cubicBezTo>
                  <a:cubicBezTo>
                    <a:pt x="23" y="78"/>
                    <a:pt x="23" y="72"/>
                    <a:pt x="23" y="70"/>
                  </a:cubicBezTo>
                  <a:cubicBezTo>
                    <a:pt x="23" y="68"/>
                    <a:pt x="24" y="64"/>
                    <a:pt x="24" y="60"/>
                  </a:cubicBezTo>
                  <a:cubicBezTo>
                    <a:pt x="25" y="55"/>
                    <a:pt x="25" y="50"/>
                    <a:pt x="25" y="45"/>
                  </a:cubicBezTo>
                  <a:cubicBezTo>
                    <a:pt x="24" y="35"/>
                    <a:pt x="23" y="26"/>
                    <a:pt x="23" y="26"/>
                  </a:cubicBezTo>
                  <a:cubicBezTo>
                    <a:pt x="23" y="26"/>
                    <a:pt x="23" y="35"/>
                    <a:pt x="22" y="45"/>
                  </a:cubicBezTo>
                  <a:cubicBezTo>
                    <a:pt x="22" y="50"/>
                    <a:pt x="21" y="55"/>
                    <a:pt x="20" y="59"/>
                  </a:cubicBezTo>
                  <a:cubicBezTo>
                    <a:pt x="20" y="64"/>
                    <a:pt x="19" y="67"/>
                    <a:pt x="19" y="70"/>
                  </a:cubicBezTo>
                  <a:cubicBezTo>
                    <a:pt x="19" y="72"/>
                    <a:pt x="18" y="79"/>
                    <a:pt x="19" y="87"/>
                  </a:cubicBezTo>
                  <a:cubicBezTo>
                    <a:pt x="21" y="96"/>
                    <a:pt x="24" y="106"/>
                    <a:pt x="32" y="115"/>
                  </a:cubicBezTo>
                  <a:cubicBezTo>
                    <a:pt x="36" y="120"/>
                    <a:pt x="40" y="123"/>
                    <a:pt x="45" y="126"/>
                  </a:cubicBezTo>
                  <a:cubicBezTo>
                    <a:pt x="43" y="128"/>
                    <a:pt x="39" y="130"/>
                    <a:pt x="35" y="129"/>
                  </a:cubicBezTo>
                  <a:cubicBezTo>
                    <a:pt x="27" y="128"/>
                    <a:pt x="5" y="119"/>
                    <a:pt x="1" y="91"/>
                  </a:cubicBezTo>
                  <a:cubicBezTo>
                    <a:pt x="0" y="76"/>
                    <a:pt x="2" y="63"/>
                    <a:pt x="6" y="51"/>
                  </a:cubicBezTo>
                  <a:cubicBezTo>
                    <a:pt x="7" y="45"/>
                    <a:pt x="9" y="40"/>
                    <a:pt x="11" y="35"/>
                  </a:cubicBezTo>
                  <a:cubicBezTo>
                    <a:pt x="12" y="30"/>
                    <a:pt x="14" y="26"/>
                    <a:pt x="14" y="22"/>
                  </a:cubicBezTo>
                  <a:cubicBezTo>
                    <a:pt x="16" y="8"/>
                    <a:pt x="11" y="0"/>
                    <a:pt x="11" y="0"/>
                  </a:cubicBezTo>
                  <a:cubicBezTo>
                    <a:pt x="11" y="0"/>
                    <a:pt x="15" y="3"/>
                    <a:pt x="22" y="8"/>
                  </a:cubicBezTo>
                  <a:cubicBezTo>
                    <a:pt x="29" y="14"/>
                    <a:pt x="38" y="22"/>
                    <a:pt x="46" y="32"/>
                  </a:cubicBezTo>
                  <a:cubicBezTo>
                    <a:pt x="54" y="42"/>
                    <a:pt x="61" y="54"/>
                    <a:pt x="65" y="68"/>
                  </a:cubicBezTo>
                  <a:cubicBezTo>
                    <a:pt x="70" y="82"/>
                    <a:pt x="71" y="97"/>
                    <a:pt x="66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0" name="Freeform 12"/>
            <p:cNvSpPr/>
            <p:nvPr/>
          </p:nvSpPr>
          <p:spPr bwMode="auto">
            <a:xfrm>
              <a:off x="1216025" y="5580063"/>
              <a:ext cx="79375" cy="44450"/>
            </a:xfrm>
            <a:custGeom>
              <a:avLst/>
              <a:gdLst>
                <a:gd name="T0" fmla="*/ 5 w 133"/>
                <a:gd name="T1" fmla="*/ 26 h 74"/>
                <a:gd name="T2" fmla="*/ 1 w 133"/>
                <a:gd name="T3" fmla="*/ 41 h 74"/>
                <a:gd name="T4" fmla="*/ 24 w 133"/>
                <a:gd name="T5" fmla="*/ 51 h 74"/>
                <a:gd name="T6" fmla="*/ 38 w 133"/>
                <a:gd name="T7" fmla="*/ 52 h 74"/>
                <a:gd name="T8" fmla="*/ 51 w 133"/>
                <a:gd name="T9" fmla="*/ 49 h 74"/>
                <a:gd name="T10" fmla="*/ 66 w 133"/>
                <a:gd name="T11" fmla="*/ 43 h 74"/>
                <a:gd name="T12" fmla="*/ 74 w 133"/>
                <a:gd name="T13" fmla="*/ 38 h 74"/>
                <a:gd name="T14" fmla="*/ 87 w 133"/>
                <a:gd name="T15" fmla="*/ 31 h 74"/>
                <a:gd name="T16" fmla="*/ 104 w 133"/>
                <a:gd name="T17" fmla="*/ 26 h 74"/>
                <a:gd name="T18" fmla="*/ 99 w 133"/>
                <a:gd name="T19" fmla="*/ 28 h 74"/>
                <a:gd name="T20" fmla="*/ 88 w 133"/>
                <a:gd name="T21" fmla="*/ 33 h 74"/>
                <a:gd name="T22" fmla="*/ 77 w 133"/>
                <a:gd name="T23" fmla="*/ 41 h 74"/>
                <a:gd name="T24" fmla="*/ 69 w 133"/>
                <a:gd name="T25" fmla="*/ 46 h 74"/>
                <a:gd name="T26" fmla="*/ 23 w 133"/>
                <a:gd name="T27" fmla="*/ 57 h 74"/>
                <a:gd name="T28" fmla="*/ 6 w 133"/>
                <a:gd name="T29" fmla="*/ 52 h 74"/>
                <a:gd name="T30" fmla="*/ 9 w 133"/>
                <a:gd name="T31" fmla="*/ 62 h 74"/>
                <a:gd name="T32" fmla="*/ 28 w 133"/>
                <a:gd name="T33" fmla="*/ 72 h 74"/>
                <a:gd name="T34" fmla="*/ 43 w 133"/>
                <a:gd name="T35" fmla="*/ 74 h 74"/>
                <a:gd name="T36" fmla="*/ 52 w 133"/>
                <a:gd name="T37" fmla="*/ 73 h 74"/>
                <a:gd name="T38" fmla="*/ 61 w 133"/>
                <a:gd name="T39" fmla="*/ 70 h 74"/>
                <a:gd name="T40" fmla="*/ 112 w 133"/>
                <a:gd name="T41" fmla="*/ 32 h 74"/>
                <a:gd name="T42" fmla="*/ 133 w 133"/>
                <a:gd name="T43" fmla="*/ 28 h 74"/>
                <a:gd name="T44" fmla="*/ 120 w 133"/>
                <a:gd name="T45" fmla="*/ 21 h 74"/>
                <a:gd name="T46" fmla="*/ 88 w 133"/>
                <a:gd name="T47" fmla="*/ 8 h 74"/>
                <a:gd name="T48" fmla="*/ 5 w 133"/>
                <a:gd name="T49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74">
                  <a:moveTo>
                    <a:pt x="5" y="26"/>
                  </a:moveTo>
                  <a:cubicBezTo>
                    <a:pt x="0" y="33"/>
                    <a:pt x="0" y="38"/>
                    <a:pt x="1" y="41"/>
                  </a:cubicBezTo>
                  <a:cubicBezTo>
                    <a:pt x="7" y="45"/>
                    <a:pt x="15" y="49"/>
                    <a:pt x="24" y="51"/>
                  </a:cubicBezTo>
                  <a:cubicBezTo>
                    <a:pt x="28" y="52"/>
                    <a:pt x="34" y="53"/>
                    <a:pt x="38" y="52"/>
                  </a:cubicBezTo>
                  <a:cubicBezTo>
                    <a:pt x="43" y="51"/>
                    <a:pt x="48" y="50"/>
                    <a:pt x="51" y="49"/>
                  </a:cubicBezTo>
                  <a:cubicBezTo>
                    <a:pt x="59" y="47"/>
                    <a:pt x="64" y="44"/>
                    <a:pt x="66" y="43"/>
                  </a:cubicBezTo>
                  <a:cubicBezTo>
                    <a:pt x="68" y="42"/>
                    <a:pt x="71" y="40"/>
                    <a:pt x="74" y="38"/>
                  </a:cubicBezTo>
                  <a:cubicBezTo>
                    <a:pt x="78" y="36"/>
                    <a:pt x="82" y="33"/>
                    <a:pt x="87" y="31"/>
                  </a:cubicBezTo>
                  <a:cubicBezTo>
                    <a:pt x="95" y="28"/>
                    <a:pt x="104" y="26"/>
                    <a:pt x="104" y="26"/>
                  </a:cubicBezTo>
                  <a:cubicBezTo>
                    <a:pt x="104" y="26"/>
                    <a:pt x="102" y="27"/>
                    <a:pt x="99" y="28"/>
                  </a:cubicBezTo>
                  <a:cubicBezTo>
                    <a:pt x="96" y="29"/>
                    <a:pt x="92" y="31"/>
                    <a:pt x="88" y="33"/>
                  </a:cubicBezTo>
                  <a:cubicBezTo>
                    <a:pt x="84" y="35"/>
                    <a:pt x="80" y="38"/>
                    <a:pt x="77" y="41"/>
                  </a:cubicBezTo>
                  <a:cubicBezTo>
                    <a:pt x="73" y="43"/>
                    <a:pt x="70" y="45"/>
                    <a:pt x="69" y="46"/>
                  </a:cubicBezTo>
                  <a:cubicBezTo>
                    <a:pt x="65" y="48"/>
                    <a:pt x="47" y="60"/>
                    <a:pt x="23" y="57"/>
                  </a:cubicBezTo>
                  <a:cubicBezTo>
                    <a:pt x="17" y="56"/>
                    <a:pt x="11" y="54"/>
                    <a:pt x="6" y="52"/>
                  </a:cubicBezTo>
                  <a:cubicBezTo>
                    <a:pt x="6" y="55"/>
                    <a:pt x="6" y="59"/>
                    <a:pt x="9" y="62"/>
                  </a:cubicBezTo>
                  <a:cubicBezTo>
                    <a:pt x="12" y="65"/>
                    <a:pt x="19" y="70"/>
                    <a:pt x="28" y="72"/>
                  </a:cubicBezTo>
                  <a:cubicBezTo>
                    <a:pt x="33" y="73"/>
                    <a:pt x="38" y="74"/>
                    <a:pt x="43" y="74"/>
                  </a:cubicBezTo>
                  <a:cubicBezTo>
                    <a:pt x="46" y="74"/>
                    <a:pt x="49" y="73"/>
                    <a:pt x="52" y="73"/>
                  </a:cubicBezTo>
                  <a:cubicBezTo>
                    <a:pt x="55" y="72"/>
                    <a:pt x="58" y="71"/>
                    <a:pt x="61" y="70"/>
                  </a:cubicBezTo>
                  <a:cubicBezTo>
                    <a:pt x="86" y="60"/>
                    <a:pt x="101" y="39"/>
                    <a:pt x="112" y="32"/>
                  </a:cubicBezTo>
                  <a:cubicBezTo>
                    <a:pt x="123" y="26"/>
                    <a:pt x="133" y="28"/>
                    <a:pt x="133" y="28"/>
                  </a:cubicBezTo>
                  <a:cubicBezTo>
                    <a:pt x="133" y="28"/>
                    <a:pt x="128" y="25"/>
                    <a:pt x="120" y="21"/>
                  </a:cubicBezTo>
                  <a:cubicBezTo>
                    <a:pt x="112" y="17"/>
                    <a:pt x="101" y="12"/>
                    <a:pt x="88" y="8"/>
                  </a:cubicBezTo>
                  <a:cubicBezTo>
                    <a:pt x="62" y="1"/>
                    <a:pt x="29" y="0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1" name="Freeform 13"/>
            <p:cNvSpPr/>
            <p:nvPr/>
          </p:nvSpPr>
          <p:spPr bwMode="auto">
            <a:xfrm>
              <a:off x="1160463" y="5551488"/>
              <a:ext cx="47625" cy="84138"/>
            </a:xfrm>
            <a:custGeom>
              <a:avLst/>
              <a:gdLst>
                <a:gd name="T0" fmla="*/ 76 w 78"/>
                <a:gd name="T1" fmla="*/ 118 h 139"/>
                <a:gd name="T2" fmla="*/ 66 w 78"/>
                <a:gd name="T3" fmla="*/ 131 h 139"/>
                <a:gd name="T4" fmla="*/ 43 w 78"/>
                <a:gd name="T5" fmla="*/ 120 h 139"/>
                <a:gd name="T6" fmla="*/ 33 w 78"/>
                <a:gd name="T7" fmla="*/ 108 h 139"/>
                <a:gd name="T8" fmla="*/ 27 w 78"/>
                <a:gd name="T9" fmla="*/ 94 h 139"/>
                <a:gd name="T10" fmla="*/ 25 w 78"/>
                <a:gd name="T11" fmla="*/ 76 h 139"/>
                <a:gd name="T12" fmla="*/ 24 w 78"/>
                <a:gd name="T13" fmla="*/ 65 h 139"/>
                <a:gd name="T14" fmla="*/ 24 w 78"/>
                <a:gd name="T15" fmla="*/ 48 h 139"/>
                <a:gd name="T16" fmla="*/ 20 w 78"/>
                <a:gd name="T17" fmla="*/ 28 h 139"/>
                <a:gd name="T18" fmla="*/ 21 w 78"/>
                <a:gd name="T19" fmla="*/ 48 h 139"/>
                <a:gd name="T20" fmla="*/ 20 w 78"/>
                <a:gd name="T21" fmla="*/ 64 h 139"/>
                <a:gd name="T22" fmla="*/ 20 w 78"/>
                <a:gd name="T23" fmla="*/ 76 h 139"/>
                <a:gd name="T24" fmla="*/ 22 w 78"/>
                <a:gd name="T25" fmla="*/ 95 h 139"/>
                <a:gd name="T26" fmla="*/ 39 w 78"/>
                <a:gd name="T27" fmla="*/ 125 h 139"/>
                <a:gd name="T28" fmla="*/ 55 w 78"/>
                <a:gd name="T29" fmla="*/ 134 h 139"/>
                <a:gd name="T30" fmla="*/ 44 w 78"/>
                <a:gd name="T31" fmla="*/ 139 h 139"/>
                <a:gd name="T32" fmla="*/ 3 w 78"/>
                <a:gd name="T33" fmla="*/ 102 h 139"/>
                <a:gd name="T34" fmla="*/ 4 w 78"/>
                <a:gd name="T35" fmla="*/ 57 h 139"/>
                <a:gd name="T36" fmla="*/ 10 w 78"/>
                <a:gd name="T37" fmla="*/ 25 h 139"/>
                <a:gd name="T38" fmla="*/ 8 w 78"/>
                <a:gd name="T39" fmla="*/ 6 h 139"/>
                <a:gd name="T40" fmla="*/ 4 w 78"/>
                <a:gd name="T41" fmla="*/ 0 h 139"/>
                <a:gd name="T42" fmla="*/ 18 w 78"/>
                <a:gd name="T43" fmla="*/ 8 h 139"/>
                <a:gd name="T44" fmla="*/ 45 w 78"/>
                <a:gd name="T45" fmla="*/ 31 h 139"/>
                <a:gd name="T46" fmla="*/ 70 w 78"/>
                <a:gd name="T47" fmla="*/ 69 h 139"/>
                <a:gd name="T48" fmla="*/ 76 w 78"/>
                <a:gd name="T49" fmla="*/ 92 h 139"/>
                <a:gd name="T50" fmla="*/ 76 w 78"/>
                <a:gd name="T51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139">
                  <a:moveTo>
                    <a:pt x="76" y="118"/>
                  </a:moveTo>
                  <a:cubicBezTo>
                    <a:pt x="73" y="126"/>
                    <a:pt x="70" y="129"/>
                    <a:pt x="66" y="131"/>
                  </a:cubicBezTo>
                  <a:cubicBezTo>
                    <a:pt x="59" y="129"/>
                    <a:pt x="51" y="125"/>
                    <a:pt x="43" y="120"/>
                  </a:cubicBezTo>
                  <a:cubicBezTo>
                    <a:pt x="39" y="116"/>
                    <a:pt x="36" y="112"/>
                    <a:pt x="33" y="108"/>
                  </a:cubicBezTo>
                  <a:cubicBezTo>
                    <a:pt x="31" y="103"/>
                    <a:pt x="29" y="98"/>
                    <a:pt x="27" y="94"/>
                  </a:cubicBezTo>
                  <a:cubicBezTo>
                    <a:pt x="25" y="85"/>
                    <a:pt x="25" y="78"/>
                    <a:pt x="25" y="76"/>
                  </a:cubicBezTo>
                  <a:cubicBezTo>
                    <a:pt x="25" y="74"/>
                    <a:pt x="24" y="70"/>
                    <a:pt x="24" y="65"/>
                  </a:cubicBezTo>
                  <a:cubicBezTo>
                    <a:pt x="24" y="60"/>
                    <a:pt x="24" y="54"/>
                    <a:pt x="24" y="48"/>
                  </a:cubicBezTo>
                  <a:cubicBezTo>
                    <a:pt x="22" y="37"/>
                    <a:pt x="20" y="28"/>
                    <a:pt x="20" y="28"/>
                  </a:cubicBezTo>
                  <a:cubicBezTo>
                    <a:pt x="20" y="28"/>
                    <a:pt x="21" y="38"/>
                    <a:pt x="21" y="48"/>
                  </a:cubicBezTo>
                  <a:cubicBezTo>
                    <a:pt x="21" y="54"/>
                    <a:pt x="21" y="59"/>
                    <a:pt x="20" y="64"/>
                  </a:cubicBezTo>
                  <a:cubicBezTo>
                    <a:pt x="20" y="69"/>
                    <a:pt x="20" y="74"/>
                    <a:pt x="20" y="76"/>
                  </a:cubicBezTo>
                  <a:cubicBezTo>
                    <a:pt x="20" y="78"/>
                    <a:pt x="20" y="86"/>
                    <a:pt x="22" y="95"/>
                  </a:cubicBezTo>
                  <a:cubicBezTo>
                    <a:pt x="25" y="105"/>
                    <a:pt x="30" y="116"/>
                    <a:pt x="39" y="125"/>
                  </a:cubicBezTo>
                  <a:cubicBezTo>
                    <a:pt x="44" y="129"/>
                    <a:pt x="49" y="132"/>
                    <a:pt x="55" y="134"/>
                  </a:cubicBezTo>
                  <a:cubicBezTo>
                    <a:pt x="53" y="136"/>
                    <a:pt x="49" y="139"/>
                    <a:pt x="44" y="139"/>
                  </a:cubicBezTo>
                  <a:cubicBezTo>
                    <a:pt x="36" y="139"/>
                    <a:pt x="10" y="133"/>
                    <a:pt x="3" y="102"/>
                  </a:cubicBezTo>
                  <a:cubicBezTo>
                    <a:pt x="0" y="86"/>
                    <a:pt x="1" y="71"/>
                    <a:pt x="4" y="57"/>
                  </a:cubicBezTo>
                  <a:cubicBezTo>
                    <a:pt x="6" y="44"/>
                    <a:pt x="10" y="33"/>
                    <a:pt x="10" y="25"/>
                  </a:cubicBezTo>
                  <a:cubicBezTo>
                    <a:pt x="11" y="17"/>
                    <a:pt x="9" y="10"/>
                    <a:pt x="8" y="6"/>
                  </a:cubicBezTo>
                  <a:cubicBezTo>
                    <a:pt x="6" y="2"/>
                    <a:pt x="4" y="0"/>
                    <a:pt x="4" y="0"/>
                  </a:cubicBezTo>
                  <a:cubicBezTo>
                    <a:pt x="4" y="0"/>
                    <a:pt x="10" y="2"/>
                    <a:pt x="18" y="8"/>
                  </a:cubicBezTo>
                  <a:cubicBezTo>
                    <a:pt x="26" y="13"/>
                    <a:pt x="36" y="21"/>
                    <a:pt x="45" y="31"/>
                  </a:cubicBezTo>
                  <a:cubicBezTo>
                    <a:pt x="55" y="42"/>
                    <a:pt x="64" y="54"/>
                    <a:pt x="70" y="69"/>
                  </a:cubicBezTo>
                  <a:cubicBezTo>
                    <a:pt x="73" y="76"/>
                    <a:pt x="75" y="84"/>
                    <a:pt x="76" y="92"/>
                  </a:cubicBezTo>
                  <a:cubicBezTo>
                    <a:pt x="78" y="100"/>
                    <a:pt x="78" y="109"/>
                    <a:pt x="7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2" name="Freeform 14"/>
            <p:cNvSpPr/>
            <p:nvPr/>
          </p:nvSpPr>
          <p:spPr bwMode="auto">
            <a:xfrm>
              <a:off x="1192213" y="5630863"/>
              <a:ext cx="85725" cy="47625"/>
            </a:xfrm>
            <a:custGeom>
              <a:avLst/>
              <a:gdLst>
                <a:gd name="T0" fmla="*/ 4 w 142"/>
                <a:gd name="T1" fmla="*/ 33 h 79"/>
                <a:gd name="T2" fmla="*/ 3 w 142"/>
                <a:gd name="T3" fmla="*/ 50 h 79"/>
                <a:gd name="T4" fmla="*/ 28 w 142"/>
                <a:gd name="T5" fmla="*/ 57 h 79"/>
                <a:gd name="T6" fmla="*/ 44 w 142"/>
                <a:gd name="T7" fmla="*/ 55 h 79"/>
                <a:gd name="T8" fmla="*/ 58 w 142"/>
                <a:gd name="T9" fmla="*/ 51 h 79"/>
                <a:gd name="T10" fmla="*/ 72 w 142"/>
                <a:gd name="T11" fmla="*/ 42 h 79"/>
                <a:gd name="T12" fmla="*/ 81 w 142"/>
                <a:gd name="T13" fmla="*/ 36 h 79"/>
                <a:gd name="T14" fmla="*/ 93 w 142"/>
                <a:gd name="T15" fmla="*/ 28 h 79"/>
                <a:gd name="T16" fmla="*/ 110 w 142"/>
                <a:gd name="T17" fmla="*/ 21 h 79"/>
                <a:gd name="T18" fmla="*/ 94 w 142"/>
                <a:gd name="T19" fmla="*/ 30 h 79"/>
                <a:gd name="T20" fmla="*/ 84 w 142"/>
                <a:gd name="T21" fmla="*/ 39 h 79"/>
                <a:gd name="T22" fmla="*/ 76 w 142"/>
                <a:gd name="T23" fmla="*/ 45 h 79"/>
                <a:gd name="T24" fmla="*/ 29 w 142"/>
                <a:gd name="T25" fmla="*/ 63 h 79"/>
                <a:gd name="T26" fmla="*/ 10 w 142"/>
                <a:gd name="T27" fmla="*/ 60 h 79"/>
                <a:gd name="T28" fmla="*/ 15 w 142"/>
                <a:gd name="T29" fmla="*/ 70 h 79"/>
                <a:gd name="T30" fmla="*/ 37 w 142"/>
                <a:gd name="T31" fmla="*/ 78 h 79"/>
                <a:gd name="T32" fmla="*/ 72 w 142"/>
                <a:gd name="T33" fmla="*/ 70 h 79"/>
                <a:gd name="T34" fmla="*/ 88 w 142"/>
                <a:gd name="T35" fmla="*/ 59 h 79"/>
                <a:gd name="T36" fmla="*/ 101 w 142"/>
                <a:gd name="T37" fmla="*/ 46 h 79"/>
                <a:gd name="T38" fmla="*/ 111 w 142"/>
                <a:gd name="T39" fmla="*/ 35 h 79"/>
                <a:gd name="T40" fmla="*/ 120 w 142"/>
                <a:gd name="T41" fmla="*/ 27 h 79"/>
                <a:gd name="T42" fmla="*/ 142 w 142"/>
                <a:gd name="T43" fmla="*/ 20 h 79"/>
                <a:gd name="T44" fmla="*/ 127 w 142"/>
                <a:gd name="T45" fmla="*/ 14 h 79"/>
                <a:gd name="T46" fmla="*/ 91 w 142"/>
                <a:gd name="T47" fmla="*/ 3 h 79"/>
                <a:gd name="T48" fmla="*/ 45 w 142"/>
                <a:gd name="T49" fmla="*/ 4 h 79"/>
                <a:gd name="T50" fmla="*/ 4 w 142"/>
                <a:gd name="T51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79">
                  <a:moveTo>
                    <a:pt x="4" y="33"/>
                  </a:moveTo>
                  <a:cubicBezTo>
                    <a:pt x="0" y="41"/>
                    <a:pt x="1" y="46"/>
                    <a:pt x="3" y="50"/>
                  </a:cubicBezTo>
                  <a:cubicBezTo>
                    <a:pt x="10" y="53"/>
                    <a:pt x="19" y="56"/>
                    <a:pt x="28" y="57"/>
                  </a:cubicBezTo>
                  <a:cubicBezTo>
                    <a:pt x="34" y="57"/>
                    <a:pt x="39" y="57"/>
                    <a:pt x="44" y="55"/>
                  </a:cubicBezTo>
                  <a:cubicBezTo>
                    <a:pt x="49" y="54"/>
                    <a:pt x="54" y="52"/>
                    <a:pt x="58" y="51"/>
                  </a:cubicBezTo>
                  <a:cubicBezTo>
                    <a:pt x="66" y="47"/>
                    <a:pt x="71" y="43"/>
                    <a:pt x="72" y="42"/>
                  </a:cubicBezTo>
                  <a:cubicBezTo>
                    <a:pt x="74" y="41"/>
                    <a:pt x="77" y="38"/>
                    <a:pt x="81" y="36"/>
                  </a:cubicBezTo>
                  <a:cubicBezTo>
                    <a:pt x="84" y="33"/>
                    <a:pt x="89" y="30"/>
                    <a:pt x="93" y="28"/>
                  </a:cubicBezTo>
                  <a:cubicBezTo>
                    <a:pt x="102" y="23"/>
                    <a:pt x="110" y="21"/>
                    <a:pt x="110" y="21"/>
                  </a:cubicBezTo>
                  <a:cubicBezTo>
                    <a:pt x="110" y="21"/>
                    <a:pt x="102" y="24"/>
                    <a:pt x="94" y="30"/>
                  </a:cubicBezTo>
                  <a:cubicBezTo>
                    <a:pt x="90" y="32"/>
                    <a:pt x="87" y="35"/>
                    <a:pt x="84" y="39"/>
                  </a:cubicBezTo>
                  <a:cubicBezTo>
                    <a:pt x="80" y="41"/>
                    <a:pt x="77" y="44"/>
                    <a:pt x="76" y="45"/>
                  </a:cubicBezTo>
                  <a:cubicBezTo>
                    <a:pt x="73" y="47"/>
                    <a:pt x="55" y="63"/>
                    <a:pt x="29" y="63"/>
                  </a:cubicBezTo>
                  <a:cubicBezTo>
                    <a:pt x="22" y="63"/>
                    <a:pt x="16" y="62"/>
                    <a:pt x="10" y="60"/>
                  </a:cubicBezTo>
                  <a:cubicBezTo>
                    <a:pt x="10" y="63"/>
                    <a:pt x="11" y="67"/>
                    <a:pt x="15" y="70"/>
                  </a:cubicBezTo>
                  <a:cubicBezTo>
                    <a:pt x="19" y="73"/>
                    <a:pt x="27" y="77"/>
                    <a:pt x="37" y="78"/>
                  </a:cubicBezTo>
                  <a:cubicBezTo>
                    <a:pt x="47" y="79"/>
                    <a:pt x="60" y="77"/>
                    <a:pt x="72" y="70"/>
                  </a:cubicBezTo>
                  <a:cubicBezTo>
                    <a:pt x="78" y="67"/>
                    <a:pt x="84" y="63"/>
                    <a:pt x="88" y="59"/>
                  </a:cubicBezTo>
                  <a:cubicBezTo>
                    <a:pt x="93" y="55"/>
                    <a:pt x="97" y="50"/>
                    <a:pt x="101" y="46"/>
                  </a:cubicBezTo>
                  <a:cubicBezTo>
                    <a:pt x="105" y="42"/>
                    <a:pt x="108" y="38"/>
                    <a:pt x="111" y="35"/>
                  </a:cubicBezTo>
                  <a:cubicBezTo>
                    <a:pt x="114" y="31"/>
                    <a:pt x="117" y="28"/>
                    <a:pt x="120" y="27"/>
                  </a:cubicBezTo>
                  <a:cubicBezTo>
                    <a:pt x="131" y="19"/>
                    <a:pt x="142" y="20"/>
                    <a:pt x="142" y="20"/>
                  </a:cubicBezTo>
                  <a:cubicBezTo>
                    <a:pt x="142" y="20"/>
                    <a:pt x="136" y="17"/>
                    <a:pt x="127" y="14"/>
                  </a:cubicBezTo>
                  <a:cubicBezTo>
                    <a:pt x="118" y="10"/>
                    <a:pt x="105" y="6"/>
                    <a:pt x="91" y="3"/>
                  </a:cubicBezTo>
                  <a:cubicBezTo>
                    <a:pt x="77" y="1"/>
                    <a:pt x="61" y="0"/>
                    <a:pt x="45" y="4"/>
                  </a:cubicBezTo>
                  <a:cubicBezTo>
                    <a:pt x="30" y="8"/>
                    <a:pt x="15" y="17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3" name="Freeform 15"/>
            <p:cNvSpPr/>
            <p:nvPr/>
          </p:nvSpPr>
          <p:spPr bwMode="auto">
            <a:xfrm>
              <a:off x="1128713" y="5610226"/>
              <a:ext cx="57150" cy="88900"/>
            </a:xfrm>
            <a:custGeom>
              <a:avLst/>
              <a:gdLst>
                <a:gd name="T0" fmla="*/ 95 w 95"/>
                <a:gd name="T1" fmla="*/ 117 h 148"/>
                <a:gd name="T2" fmla="*/ 87 w 95"/>
                <a:gd name="T3" fmla="*/ 133 h 148"/>
                <a:gd name="T4" fmla="*/ 60 w 95"/>
                <a:gd name="T5" fmla="*/ 126 h 148"/>
                <a:gd name="T6" fmla="*/ 47 w 95"/>
                <a:gd name="T7" fmla="*/ 115 h 148"/>
                <a:gd name="T8" fmla="*/ 38 w 95"/>
                <a:gd name="T9" fmla="*/ 101 h 148"/>
                <a:gd name="T10" fmla="*/ 32 w 95"/>
                <a:gd name="T11" fmla="*/ 82 h 148"/>
                <a:gd name="T12" fmla="*/ 30 w 95"/>
                <a:gd name="T13" fmla="*/ 69 h 148"/>
                <a:gd name="T14" fmla="*/ 27 w 95"/>
                <a:gd name="T15" fmla="*/ 51 h 148"/>
                <a:gd name="T16" fmla="*/ 22 w 95"/>
                <a:gd name="T17" fmla="*/ 35 h 148"/>
                <a:gd name="T18" fmla="*/ 20 w 95"/>
                <a:gd name="T19" fmla="*/ 29 h 148"/>
                <a:gd name="T20" fmla="*/ 22 w 95"/>
                <a:gd name="T21" fmla="*/ 35 h 148"/>
                <a:gd name="T22" fmla="*/ 24 w 95"/>
                <a:gd name="T23" fmla="*/ 51 h 148"/>
                <a:gd name="T24" fmla="*/ 26 w 95"/>
                <a:gd name="T25" fmla="*/ 70 h 148"/>
                <a:gd name="T26" fmla="*/ 27 w 95"/>
                <a:gd name="T27" fmla="*/ 83 h 148"/>
                <a:gd name="T28" fmla="*/ 33 w 95"/>
                <a:gd name="T29" fmla="*/ 104 h 148"/>
                <a:gd name="T30" fmla="*/ 37 w 95"/>
                <a:gd name="T31" fmla="*/ 111 h 148"/>
                <a:gd name="T32" fmla="*/ 42 w 95"/>
                <a:gd name="T33" fmla="*/ 119 h 148"/>
                <a:gd name="T34" fmla="*/ 57 w 95"/>
                <a:gd name="T35" fmla="*/ 132 h 148"/>
                <a:gd name="T36" fmla="*/ 75 w 95"/>
                <a:gd name="T37" fmla="*/ 139 h 148"/>
                <a:gd name="T38" fmla="*/ 66 w 95"/>
                <a:gd name="T39" fmla="*/ 147 h 148"/>
                <a:gd name="T40" fmla="*/ 42 w 95"/>
                <a:gd name="T41" fmla="*/ 144 h 148"/>
                <a:gd name="T42" fmla="*/ 14 w 95"/>
                <a:gd name="T43" fmla="*/ 115 h 148"/>
                <a:gd name="T44" fmla="*/ 8 w 95"/>
                <a:gd name="T45" fmla="*/ 90 h 148"/>
                <a:gd name="T46" fmla="*/ 7 w 95"/>
                <a:gd name="T47" fmla="*/ 65 h 148"/>
                <a:gd name="T48" fmla="*/ 8 w 95"/>
                <a:gd name="T49" fmla="*/ 43 h 148"/>
                <a:gd name="T50" fmla="*/ 9 w 95"/>
                <a:gd name="T51" fmla="*/ 27 h 148"/>
                <a:gd name="T52" fmla="*/ 4 w 95"/>
                <a:gd name="T53" fmla="*/ 6 h 148"/>
                <a:gd name="T54" fmla="*/ 0 w 95"/>
                <a:gd name="T55" fmla="*/ 0 h 148"/>
                <a:gd name="T56" fmla="*/ 15 w 95"/>
                <a:gd name="T57" fmla="*/ 7 h 148"/>
                <a:gd name="T58" fmla="*/ 48 w 95"/>
                <a:gd name="T59" fmla="*/ 28 h 148"/>
                <a:gd name="T60" fmla="*/ 80 w 95"/>
                <a:gd name="T61" fmla="*/ 65 h 148"/>
                <a:gd name="T62" fmla="*/ 95 w 95"/>
                <a:gd name="T63" fmla="*/ 11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148">
                  <a:moveTo>
                    <a:pt x="95" y="117"/>
                  </a:moveTo>
                  <a:cubicBezTo>
                    <a:pt x="94" y="126"/>
                    <a:pt x="91" y="131"/>
                    <a:pt x="87" y="133"/>
                  </a:cubicBezTo>
                  <a:cubicBezTo>
                    <a:pt x="79" y="132"/>
                    <a:pt x="69" y="130"/>
                    <a:pt x="60" y="126"/>
                  </a:cubicBezTo>
                  <a:cubicBezTo>
                    <a:pt x="55" y="123"/>
                    <a:pt x="51" y="119"/>
                    <a:pt x="47" y="115"/>
                  </a:cubicBezTo>
                  <a:cubicBezTo>
                    <a:pt x="43" y="110"/>
                    <a:pt x="41" y="106"/>
                    <a:pt x="38" y="101"/>
                  </a:cubicBezTo>
                  <a:cubicBezTo>
                    <a:pt x="34" y="92"/>
                    <a:pt x="33" y="84"/>
                    <a:pt x="32" y="82"/>
                  </a:cubicBezTo>
                  <a:cubicBezTo>
                    <a:pt x="32" y="79"/>
                    <a:pt x="31" y="75"/>
                    <a:pt x="30" y="69"/>
                  </a:cubicBezTo>
                  <a:cubicBezTo>
                    <a:pt x="29" y="64"/>
                    <a:pt x="28" y="57"/>
                    <a:pt x="27" y="51"/>
                  </a:cubicBezTo>
                  <a:cubicBezTo>
                    <a:pt x="25" y="45"/>
                    <a:pt x="24" y="39"/>
                    <a:pt x="22" y="35"/>
                  </a:cubicBezTo>
                  <a:cubicBezTo>
                    <a:pt x="21" y="31"/>
                    <a:pt x="20" y="29"/>
                    <a:pt x="20" y="29"/>
                  </a:cubicBezTo>
                  <a:cubicBezTo>
                    <a:pt x="20" y="29"/>
                    <a:pt x="21" y="31"/>
                    <a:pt x="22" y="35"/>
                  </a:cubicBezTo>
                  <a:cubicBezTo>
                    <a:pt x="22" y="40"/>
                    <a:pt x="23" y="45"/>
                    <a:pt x="24" y="51"/>
                  </a:cubicBezTo>
                  <a:cubicBezTo>
                    <a:pt x="25" y="58"/>
                    <a:pt x="26" y="64"/>
                    <a:pt x="26" y="70"/>
                  </a:cubicBezTo>
                  <a:cubicBezTo>
                    <a:pt x="26" y="75"/>
                    <a:pt x="27" y="80"/>
                    <a:pt x="27" y="83"/>
                  </a:cubicBezTo>
                  <a:cubicBezTo>
                    <a:pt x="28" y="85"/>
                    <a:pt x="29" y="94"/>
                    <a:pt x="33" y="104"/>
                  </a:cubicBezTo>
                  <a:cubicBezTo>
                    <a:pt x="34" y="106"/>
                    <a:pt x="35" y="109"/>
                    <a:pt x="37" y="111"/>
                  </a:cubicBezTo>
                  <a:cubicBezTo>
                    <a:pt x="38" y="114"/>
                    <a:pt x="40" y="116"/>
                    <a:pt x="42" y="119"/>
                  </a:cubicBezTo>
                  <a:cubicBezTo>
                    <a:pt x="46" y="124"/>
                    <a:pt x="51" y="128"/>
                    <a:pt x="57" y="132"/>
                  </a:cubicBezTo>
                  <a:cubicBezTo>
                    <a:pt x="63" y="135"/>
                    <a:pt x="69" y="137"/>
                    <a:pt x="75" y="139"/>
                  </a:cubicBezTo>
                  <a:cubicBezTo>
                    <a:pt x="74" y="142"/>
                    <a:pt x="71" y="146"/>
                    <a:pt x="66" y="147"/>
                  </a:cubicBezTo>
                  <a:cubicBezTo>
                    <a:pt x="61" y="147"/>
                    <a:pt x="52" y="148"/>
                    <a:pt x="42" y="144"/>
                  </a:cubicBezTo>
                  <a:cubicBezTo>
                    <a:pt x="32" y="140"/>
                    <a:pt x="21" y="132"/>
                    <a:pt x="14" y="115"/>
                  </a:cubicBezTo>
                  <a:cubicBezTo>
                    <a:pt x="10" y="107"/>
                    <a:pt x="9" y="98"/>
                    <a:pt x="8" y="90"/>
                  </a:cubicBezTo>
                  <a:cubicBezTo>
                    <a:pt x="7" y="81"/>
                    <a:pt x="6" y="73"/>
                    <a:pt x="7" y="65"/>
                  </a:cubicBezTo>
                  <a:cubicBezTo>
                    <a:pt x="7" y="57"/>
                    <a:pt x="8" y="50"/>
                    <a:pt x="8" y="43"/>
                  </a:cubicBezTo>
                  <a:cubicBezTo>
                    <a:pt x="9" y="37"/>
                    <a:pt x="9" y="31"/>
                    <a:pt x="9" y="27"/>
                  </a:cubicBezTo>
                  <a:cubicBezTo>
                    <a:pt x="8" y="18"/>
                    <a:pt x="6" y="11"/>
                    <a:pt x="4" y="6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6" y="2"/>
                    <a:pt x="15" y="7"/>
                  </a:cubicBezTo>
                  <a:cubicBezTo>
                    <a:pt x="24" y="11"/>
                    <a:pt x="36" y="19"/>
                    <a:pt x="48" y="28"/>
                  </a:cubicBezTo>
                  <a:cubicBezTo>
                    <a:pt x="60" y="38"/>
                    <a:pt x="72" y="51"/>
                    <a:pt x="80" y="65"/>
                  </a:cubicBezTo>
                  <a:cubicBezTo>
                    <a:pt x="89" y="80"/>
                    <a:pt x="94" y="97"/>
                    <a:pt x="95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4" name="Freeform 16"/>
            <p:cNvSpPr/>
            <p:nvPr/>
          </p:nvSpPr>
          <p:spPr bwMode="auto">
            <a:xfrm>
              <a:off x="1177925" y="5684838"/>
              <a:ext cx="87313" cy="50800"/>
            </a:xfrm>
            <a:custGeom>
              <a:avLst/>
              <a:gdLst>
                <a:gd name="T0" fmla="*/ 2 w 145"/>
                <a:gd name="T1" fmla="*/ 47 h 86"/>
                <a:gd name="T2" fmla="*/ 5 w 145"/>
                <a:gd name="T3" fmla="*/ 66 h 86"/>
                <a:gd name="T4" fmla="*/ 34 w 145"/>
                <a:gd name="T5" fmla="*/ 66 h 86"/>
                <a:gd name="T6" fmla="*/ 50 w 145"/>
                <a:gd name="T7" fmla="*/ 61 h 86"/>
                <a:gd name="T8" fmla="*/ 63 w 145"/>
                <a:gd name="T9" fmla="*/ 53 h 86"/>
                <a:gd name="T10" fmla="*/ 76 w 145"/>
                <a:gd name="T11" fmla="*/ 41 h 86"/>
                <a:gd name="T12" fmla="*/ 83 w 145"/>
                <a:gd name="T13" fmla="*/ 34 h 86"/>
                <a:gd name="T14" fmla="*/ 95 w 145"/>
                <a:gd name="T15" fmla="*/ 24 h 86"/>
                <a:gd name="T16" fmla="*/ 106 w 145"/>
                <a:gd name="T17" fmla="*/ 17 h 86"/>
                <a:gd name="T18" fmla="*/ 112 w 145"/>
                <a:gd name="T19" fmla="*/ 14 h 86"/>
                <a:gd name="T20" fmla="*/ 107 w 145"/>
                <a:gd name="T21" fmla="*/ 17 h 86"/>
                <a:gd name="T22" fmla="*/ 97 w 145"/>
                <a:gd name="T23" fmla="*/ 25 h 86"/>
                <a:gd name="T24" fmla="*/ 87 w 145"/>
                <a:gd name="T25" fmla="*/ 36 h 86"/>
                <a:gd name="T26" fmla="*/ 81 w 145"/>
                <a:gd name="T27" fmla="*/ 44 h 86"/>
                <a:gd name="T28" fmla="*/ 67 w 145"/>
                <a:gd name="T29" fmla="*/ 56 h 86"/>
                <a:gd name="T30" fmla="*/ 35 w 145"/>
                <a:gd name="T31" fmla="*/ 72 h 86"/>
                <a:gd name="T32" fmla="*/ 15 w 145"/>
                <a:gd name="T33" fmla="*/ 74 h 86"/>
                <a:gd name="T34" fmla="*/ 23 w 145"/>
                <a:gd name="T35" fmla="*/ 83 h 86"/>
                <a:gd name="T36" fmla="*/ 48 w 145"/>
                <a:gd name="T37" fmla="*/ 85 h 86"/>
                <a:gd name="T38" fmla="*/ 66 w 145"/>
                <a:gd name="T39" fmla="*/ 80 h 86"/>
                <a:gd name="T40" fmla="*/ 83 w 145"/>
                <a:gd name="T41" fmla="*/ 69 h 86"/>
                <a:gd name="T42" fmla="*/ 91 w 145"/>
                <a:gd name="T43" fmla="*/ 62 h 86"/>
                <a:gd name="T44" fmla="*/ 97 w 145"/>
                <a:gd name="T45" fmla="*/ 55 h 86"/>
                <a:gd name="T46" fmla="*/ 107 w 145"/>
                <a:gd name="T47" fmla="*/ 40 h 86"/>
                <a:gd name="T48" fmla="*/ 115 w 145"/>
                <a:gd name="T49" fmla="*/ 28 h 86"/>
                <a:gd name="T50" fmla="*/ 123 w 145"/>
                <a:gd name="T51" fmla="*/ 18 h 86"/>
                <a:gd name="T52" fmla="*/ 137 w 145"/>
                <a:gd name="T53" fmla="*/ 10 h 86"/>
                <a:gd name="T54" fmla="*/ 145 w 145"/>
                <a:gd name="T55" fmla="*/ 9 h 86"/>
                <a:gd name="T56" fmla="*/ 128 w 145"/>
                <a:gd name="T57" fmla="*/ 5 h 86"/>
                <a:gd name="T58" fmla="*/ 87 w 145"/>
                <a:gd name="T59" fmla="*/ 0 h 86"/>
                <a:gd name="T60" fmla="*/ 39 w 145"/>
                <a:gd name="T61" fmla="*/ 9 h 86"/>
                <a:gd name="T62" fmla="*/ 18 w 145"/>
                <a:gd name="T63" fmla="*/ 23 h 86"/>
                <a:gd name="T64" fmla="*/ 2 w 145"/>
                <a:gd name="T65" fmla="*/ 4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86">
                  <a:moveTo>
                    <a:pt x="2" y="47"/>
                  </a:moveTo>
                  <a:cubicBezTo>
                    <a:pt x="0" y="57"/>
                    <a:pt x="2" y="63"/>
                    <a:pt x="5" y="66"/>
                  </a:cubicBezTo>
                  <a:cubicBezTo>
                    <a:pt x="13" y="67"/>
                    <a:pt x="23" y="68"/>
                    <a:pt x="34" y="66"/>
                  </a:cubicBezTo>
                  <a:cubicBezTo>
                    <a:pt x="40" y="65"/>
                    <a:pt x="45" y="63"/>
                    <a:pt x="50" y="61"/>
                  </a:cubicBezTo>
                  <a:cubicBezTo>
                    <a:pt x="55" y="58"/>
                    <a:pt x="59" y="56"/>
                    <a:pt x="63" y="53"/>
                  </a:cubicBezTo>
                  <a:cubicBezTo>
                    <a:pt x="71" y="48"/>
                    <a:pt x="75" y="43"/>
                    <a:pt x="76" y="41"/>
                  </a:cubicBezTo>
                  <a:cubicBezTo>
                    <a:pt x="78" y="40"/>
                    <a:pt x="80" y="37"/>
                    <a:pt x="83" y="34"/>
                  </a:cubicBezTo>
                  <a:cubicBezTo>
                    <a:pt x="86" y="31"/>
                    <a:pt x="90" y="27"/>
                    <a:pt x="95" y="24"/>
                  </a:cubicBezTo>
                  <a:cubicBezTo>
                    <a:pt x="99" y="21"/>
                    <a:pt x="103" y="18"/>
                    <a:pt x="106" y="17"/>
                  </a:cubicBezTo>
                  <a:cubicBezTo>
                    <a:pt x="109" y="15"/>
                    <a:pt x="112" y="14"/>
                    <a:pt x="112" y="14"/>
                  </a:cubicBezTo>
                  <a:cubicBezTo>
                    <a:pt x="112" y="14"/>
                    <a:pt x="110" y="15"/>
                    <a:pt x="107" y="17"/>
                  </a:cubicBezTo>
                  <a:cubicBezTo>
                    <a:pt x="104" y="19"/>
                    <a:pt x="100" y="22"/>
                    <a:pt x="97" y="25"/>
                  </a:cubicBezTo>
                  <a:cubicBezTo>
                    <a:pt x="93" y="29"/>
                    <a:pt x="90" y="32"/>
                    <a:pt x="87" y="36"/>
                  </a:cubicBezTo>
                  <a:cubicBezTo>
                    <a:pt x="84" y="39"/>
                    <a:pt x="82" y="42"/>
                    <a:pt x="81" y="44"/>
                  </a:cubicBezTo>
                  <a:cubicBezTo>
                    <a:pt x="79" y="45"/>
                    <a:pt x="75" y="51"/>
                    <a:pt x="67" y="56"/>
                  </a:cubicBezTo>
                  <a:cubicBezTo>
                    <a:pt x="60" y="62"/>
                    <a:pt x="49" y="69"/>
                    <a:pt x="35" y="72"/>
                  </a:cubicBezTo>
                  <a:cubicBezTo>
                    <a:pt x="28" y="74"/>
                    <a:pt x="21" y="74"/>
                    <a:pt x="15" y="74"/>
                  </a:cubicBezTo>
                  <a:cubicBezTo>
                    <a:pt x="16" y="77"/>
                    <a:pt x="18" y="82"/>
                    <a:pt x="23" y="83"/>
                  </a:cubicBezTo>
                  <a:cubicBezTo>
                    <a:pt x="28" y="85"/>
                    <a:pt x="37" y="86"/>
                    <a:pt x="48" y="85"/>
                  </a:cubicBezTo>
                  <a:cubicBezTo>
                    <a:pt x="54" y="84"/>
                    <a:pt x="60" y="82"/>
                    <a:pt x="66" y="80"/>
                  </a:cubicBezTo>
                  <a:cubicBezTo>
                    <a:pt x="72" y="77"/>
                    <a:pt x="77" y="74"/>
                    <a:pt x="83" y="69"/>
                  </a:cubicBezTo>
                  <a:cubicBezTo>
                    <a:pt x="86" y="67"/>
                    <a:pt x="88" y="64"/>
                    <a:pt x="91" y="62"/>
                  </a:cubicBezTo>
                  <a:cubicBezTo>
                    <a:pt x="93" y="59"/>
                    <a:pt x="95" y="57"/>
                    <a:pt x="97" y="55"/>
                  </a:cubicBezTo>
                  <a:cubicBezTo>
                    <a:pt x="101" y="50"/>
                    <a:pt x="104" y="45"/>
                    <a:pt x="107" y="40"/>
                  </a:cubicBezTo>
                  <a:cubicBezTo>
                    <a:pt x="110" y="36"/>
                    <a:pt x="113" y="31"/>
                    <a:pt x="115" y="28"/>
                  </a:cubicBezTo>
                  <a:cubicBezTo>
                    <a:pt x="118" y="24"/>
                    <a:pt x="120" y="21"/>
                    <a:pt x="123" y="18"/>
                  </a:cubicBezTo>
                  <a:cubicBezTo>
                    <a:pt x="128" y="14"/>
                    <a:pt x="133" y="12"/>
                    <a:pt x="137" y="10"/>
                  </a:cubicBezTo>
                  <a:cubicBezTo>
                    <a:pt x="142" y="9"/>
                    <a:pt x="145" y="9"/>
                    <a:pt x="145" y="9"/>
                  </a:cubicBezTo>
                  <a:cubicBezTo>
                    <a:pt x="145" y="9"/>
                    <a:pt x="138" y="7"/>
                    <a:pt x="128" y="5"/>
                  </a:cubicBezTo>
                  <a:cubicBezTo>
                    <a:pt x="117" y="3"/>
                    <a:pt x="103" y="0"/>
                    <a:pt x="87" y="0"/>
                  </a:cubicBezTo>
                  <a:cubicBezTo>
                    <a:pt x="72" y="0"/>
                    <a:pt x="55" y="2"/>
                    <a:pt x="39" y="9"/>
                  </a:cubicBezTo>
                  <a:cubicBezTo>
                    <a:pt x="32" y="12"/>
                    <a:pt x="24" y="17"/>
                    <a:pt x="18" y="23"/>
                  </a:cubicBezTo>
                  <a:cubicBezTo>
                    <a:pt x="11" y="30"/>
                    <a:pt x="6" y="38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5" name="Freeform 17"/>
            <p:cNvSpPr/>
            <p:nvPr/>
          </p:nvSpPr>
          <p:spPr bwMode="auto">
            <a:xfrm>
              <a:off x="1100138" y="5684838"/>
              <a:ext cx="79375" cy="90488"/>
            </a:xfrm>
            <a:custGeom>
              <a:avLst/>
              <a:gdLst>
                <a:gd name="T0" fmla="*/ 131 w 132"/>
                <a:gd name="T1" fmla="*/ 103 h 150"/>
                <a:gd name="T2" fmla="*/ 132 w 132"/>
                <a:gd name="T3" fmla="*/ 110 h 150"/>
                <a:gd name="T4" fmla="*/ 132 w 132"/>
                <a:gd name="T5" fmla="*/ 115 h 150"/>
                <a:gd name="T6" fmla="*/ 129 w 132"/>
                <a:gd name="T7" fmla="*/ 122 h 150"/>
                <a:gd name="T8" fmla="*/ 98 w 132"/>
                <a:gd name="T9" fmla="*/ 124 h 150"/>
                <a:gd name="T10" fmla="*/ 81 w 132"/>
                <a:gd name="T11" fmla="*/ 117 h 150"/>
                <a:gd name="T12" fmla="*/ 68 w 132"/>
                <a:gd name="T13" fmla="*/ 104 h 150"/>
                <a:gd name="T14" fmla="*/ 55 w 132"/>
                <a:gd name="T15" fmla="*/ 85 h 150"/>
                <a:gd name="T16" fmla="*/ 50 w 132"/>
                <a:gd name="T17" fmla="*/ 71 h 150"/>
                <a:gd name="T18" fmla="*/ 41 w 132"/>
                <a:gd name="T19" fmla="*/ 52 h 150"/>
                <a:gd name="T20" fmla="*/ 33 w 132"/>
                <a:gd name="T21" fmla="*/ 35 h 150"/>
                <a:gd name="T22" fmla="*/ 29 w 132"/>
                <a:gd name="T23" fmla="*/ 28 h 150"/>
                <a:gd name="T24" fmla="*/ 32 w 132"/>
                <a:gd name="T25" fmla="*/ 36 h 150"/>
                <a:gd name="T26" fmla="*/ 39 w 132"/>
                <a:gd name="T27" fmla="*/ 53 h 150"/>
                <a:gd name="T28" fmla="*/ 42 w 132"/>
                <a:gd name="T29" fmla="*/ 63 h 150"/>
                <a:gd name="T30" fmla="*/ 45 w 132"/>
                <a:gd name="T31" fmla="*/ 73 h 150"/>
                <a:gd name="T32" fmla="*/ 50 w 132"/>
                <a:gd name="T33" fmla="*/ 88 h 150"/>
                <a:gd name="T34" fmla="*/ 63 w 132"/>
                <a:gd name="T35" fmla="*/ 109 h 150"/>
                <a:gd name="T36" fmla="*/ 77 w 132"/>
                <a:gd name="T37" fmla="*/ 123 h 150"/>
                <a:gd name="T38" fmla="*/ 97 w 132"/>
                <a:gd name="T39" fmla="*/ 132 h 150"/>
                <a:gd name="T40" fmla="*/ 118 w 132"/>
                <a:gd name="T41" fmla="*/ 133 h 150"/>
                <a:gd name="T42" fmla="*/ 111 w 132"/>
                <a:gd name="T43" fmla="*/ 144 h 150"/>
                <a:gd name="T44" fmla="*/ 86 w 132"/>
                <a:gd name="T45" fmla="*/ 150 h 150"/>
                <a:gd name="T46" fmla="*/ 67 w 132"/>
                <a:gd name="T47" fmla="*/ 145 h 150"/>
                <a:gd name="T48" fmla="*/ 47 w 132"/>
                <a:gd name="T49" fmla="*/ 128 h 150"/>
                <a:gd name="T50" fmla="*/ 38 w 132"/>
                <a:gd name="T51" fmla="*/ 116 h 150"/>
                <a:gd name="T52" fmla="*/ 32 w 132"/>
                <a:gd name="T53" fmla="*/ 102 h 150"/>
                <a:gd name="T54" fmla="*/ 27 w 132"/>
                <a:gd name="T55" fmla="*/ 88 h 150"/>
                <a:gd name="T56" fmla="*/ 24 w 132"/>
                <a:gd name="T57" fmla="*/ 74 h 150"/>
                <a:gd name="T58" fmla="*/ 21 w 132"/>
                <a:gd name="T59" fmla="*/ 61 h 150"/>
                <a:gd name="T60" fmla="*/ 20 w 132"/>
                <a:gd name="T61" fmla="*/ 49 h 150"/>
                <a:gd name="T62" fmla="*/ 16 w 132"/>
                <a:gd name="T63" fmla="*/ 29 h 150"/>
                <a:gd name="T64" fmla="*/ 0 w 132"/>
                <a:gd name="T65" fmla="*/ 0 h 150"/>
                <a:gd name="T66" fmla="*/ 18 w 132"/>
                <a:gd name="T67" fmla="*/ 4 h 150"/>
                <a:gd name="T68" fmla="*/ 58 w 132"/>
                <a:gd name="T69" fmla="*/ 21 h 150"/>
                <a:gd name="T70" fmla="*/ 101 w 132"/>
                <a:gd name="T71" fmla="*/ 53 h 150"/>
                <a:gd name="T72" fmla="*/ 119 w 132"/>
                <a:gd name="T73" fmla="*/ 76 h 150"/>
                <a:gd name="T74" fmla="*/ 126 w 132"/>
                <a:gd name="T75" fmla="*/ 89 h 150"/>
                <a:gd name="T76" fmla="*/ 131 w 132"/>
                <a:gd name="T77" fmla="*/ 10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50">
                  <a:moveTo>
                    <a:pt x="131" y="103"/>
                  </a:moveTo>
                  <a:cubicBezTo>
                    <a:pt x="132" y="106"/>
                    <a:pt x="132" y="108"/>
                    <a:pt x="132" y="110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1" y="118"/>
                    <a:pt x="130" y="121"/>
                    <a:pt x="129" y="122"/>
                  </a:cubicBezTo>
                  <a:cubicBezTo>
                    <a:pt x="120" y="124"/>
                    <a:pt x="109" y="126"/>
                    <a:pt x="98" y="124"/>
                  </a:cubicBezTo>
                  <a:cubicBezTo>
                    <a:pt x="92" y="123"/>
                    <a:pt x="86" y="121"/>
                    <a:pt x="81" y="117"/>
                  </a:cubicBezTo>
                  <a:cubicBezTo>
                    <a:pt x="76" y="113"/>
                    <a:pt x="71" y="109"/>
                    <a:pt x="68" y="104"/>
                  </a:cubicBezTo>
                  <a:cubicBezTo>
                    <a:pt x="60" y="96"/>
                    <a:pt x="56" y="87"/>
                    <a:pt x="55" y="85"/>
                  </a:cubicBezTo>
                  <a:cubicBezTo>
                    <a:pt x="54" y="82"/>
                    <a:pt x="52" y="77"/>
                    <a:pt x="50" y="71"/>
                  </a:cubicBezTo>
                  <a:cubicBezTo>
                    <a:pt x="47" y="65"/>
                    <a:pt x="44" y="58"/>
                    <a:pt x="41" y="52"/>
                  </a:cubicBezTo>
                  <a:cubicBezTo>
                    <a:pt x="38" y="46"/>
                    <a:pt x="35" y="40"/>
                    <a:pt x="33" y="35"/>
                  </a:cubicBezTo>
                  <a:cubicBezTo>
                    <a:pt x="30" y="31"/>
                    <a:pt x="29" y="28"/>
                    <a:pt x="29" y="28"/>
                  </a:cubicBezTo>
                  <a:cubicBezTo>
                    <a:pt x="29" y="28"/>
                    <a:pt x="30" y="31"/>
                    <a:pt x="32" y="36"/>
                  </a:cubicBezTo>
                  <a:cubicBezTo>
                    <a:pt x="34" y="40"/>
                    <a:pt x="36" y="47"/>
                    <a:pt x="39" y="53"/>
                  </a:cubicBezTo>
                  <a:cubicBezTo>
                    <a:pt x="40" y="57"/>
                    <a:pt x="41" y="60"/>
                    <a:pt x="42" y="63"/>
                  </a:cubicBezTo>
                  <a:cubicBezTo>
                    <a:pt x="43" y="67"/>
                    <a:pt x="44" y="70"/>
                    <a:pt x="45" y="73"/>
                  </a:cubicBezTo>
                  <a:cubicBezTo>
                    <a:pt x="47" y="80"/>
                    <a:pt x="49" y="85"/>
                    <a:pt x="50" y="88"/>
                  </a:cubicBezTo>
                  <a:cubicBezTo>
                    <a:pt x="51" y="90"/>
                    <a:pt x="56" y="100"/>
                    <a:pt x="63" y="109"/>
                  </a:cubicBezTo>
                  <a:cubicBezTo>
                    <a:pt x="67" y="114"/>
                    <a:pt x="72" y="119"/>
                    <a:pt x="77" y="123"/>
                  </a:cubicBezTo>
                  <a:cubicBezTo>
                    <a:pt x="83" y="127"/>
                    <a:pt x="89" y="130"/>
                    <a:pt x="97" y="132"/>
                  </a:cubicBezTo>
                  <a:cubicBezTo>
                    <a:pt x="104" y="133"/>
                    <a:pt x="112" y="133"/>
                    <a:pt x="118" y="133"/>
                  </a:cubicBezTo>
                  <a:cubicBezTo>
                    <a:pt x="118" y="136"/>
                    <a:pt x="116" y="141"/>
                    <a:pt x="111" y="144"/>
                  </a:cubicBezTo>
                  <a:cubicBezTo>
                    <a:pt x="107" y="147"/>
                    <a:pt x="97" y="150"/>
                    <a:pt x="86" y="150"/>
                  </a:cubicBezTo>
                  <a:cubicBezTo>
                    <a:pt x="80" y="150"/>
                    <a:pt x="73" y="148"/>
                    <a:pt x="67" y="145"/>
                  </a:cubicBezTo>
                  <a:cubicBezTo>
                    <a:pt x="60" y="142"/>
                    <a:pt x="53" y="136"/>
                    <a:pt x="47" y="128"/>
                  </a:cubicBezTo>
                  <a:cubicBezTo>
                    <a:pt x="44" y="124"/>
                    <a:pt x="41" y="120"/>
                    <a:pt x="38" y="116"/>
                  </a:cubicBezTo>
                  <a:cubicBezTo>
                    <a:pt x="36" y="111"/>
                    <a:pt x="34" y="107"/>
                    <a:pt x="32" y="102"/>
                  </a:cubicBezTo>
                  <a:cubicBezTo>
                    <a:pt x="30" y="97"/>
                    <a:pt x="28" y="92"/>
                    <a:pt x="27" y="88"/>
                  </a:cubicBezTo>
                  <a:cubicBezTo>
                    <a:pt x="26" y="83"/>
                    <a:pt x="25" y="79"/>
                    <a:pt x="24" y="74"/>
                  </a:cubicBezTo>
                  <a:cubicBezTo>
                    <a:pt x="23" y="69"/>
                    <a:pt x="22" y="65"/>
                    <a:pt x="21" y="61"/>
                  </a:cubicBezTo>
                  <a:cubicBezTo>
                    <a:pt x="21" y="57"/>
                    <a:pt x="20" y="53"/>
                    <a:pt x="20" y="49"/>
                  </a:cubicBezTo>
                  <a:cubicBezTo>
                    <a:pt x="19" y="41"/>
                    <a:pt x="17" y="34"/>
                    <a:pt x="16" y="29"/>
                  </a:cubicBezTo>
                  <a:cubicBezTo>
                    <a:pt x="11" y="9"/>
                    <a:pt x="0" y="0"/>
                    <a:pt x="0" y="0"/>
                  </a:cubicBezTo>
                  <a:cubicBezTo>
                    <a:pt x="0" y="0"/>
                    <a:pt x="8" y="1"/>
                    <a:pt x="18" y="4"/>
                  </a:cubicBezTo>
                  <a:cubicBezTo>
                    <a:pt x="29" y="8"/>
                    <a:pt x="44" y="13"/>
                    <a:pt x="58" y="21"/>
                  </a:cubicBezTo>
                  <a:cubicBezTo>
                    <a:pt x="73" y="29"/>
                    <a:pt x="88" y="39"/>
                    <a:pt x="101" y="53"/>
                  </a:cubicBezTo>
                  <a:cubicBezTo>
                    <a:pt x="108" y="60"/>
                    <a:pt x="113" y="67"/>
                    <a:pt x="119" y="76"/>
                  </a:cubicBezTo>
                  <a:cubicBezTo>
                    <a:pt x="121" y="80"/>
                    <a:pt x="124" y="84"/>
                    <a:pt x="126" y="89"/>
                  </a:cubicBezTo>
                  <a:cubicBezTo>
                    <a:pt x="128" y="93"/>
                    <a:pt x="130" y="98"/>
                    <a:pt x="131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6" name="Freeform 18"/>
            <p:cNvSpPr/>
            <p:nvPr/>
          </p:nvSpPr>
          <p:spPr bwMode="auto">
            <a:xfrm>
              <a:off x="1182688" y="5734051"/>
              <a:ext cx="80963" cy="65088"/>
            </a:xfrm>
            <a:custGeom>
              <a:avLst/>
              <a:gdLst>
                <a:gd name="T0" fmla="*/ 0 w 134"/>
                <a:gd name="T1" fmla="*/ 80 h 108"/>
                <a:gd name="T2" fmla="*/ 1 w 134"/>
                <a:gd name="T3" fmla="*/ 87 h 108"/>
                <a:gd name="T4" fmla="*/ 3 w 134"/>
                <a:gd name="T5" fmla="*/ 92 h 108"/>
                <a:gd name="T6" fmla="*/ 9 w 134"/>
                <a:gd name="T7" fmla="*/ 98 h 108"/>
                <a:gd name="T8" fmla="*/ 39 w 134"/>
                <a:gd name="T9" fmla="*/ 87 h 108"/>
                <a:gd name="T10" fmla="*/ 53 w 134"/>
                <a:gd name="T11" fmla="*/ 76 h 108"/>
                <a:gd name="T12" fmla="*/ 64 w 134"/>
                <a:gd name="T13" fmla="*/ 63 h 108"/>
                <a:gd name="T14" fmla="*/ 70 w 134"/>
                <a:gd name="T15" fmla="*/ 53 h 108"/>
                <a:gd name="T16" fmla="*/ 73 w 134"/>
                <a:gd name="T17" fmla="*/ 48 h 108"/>
                <a:gd name="T18" fmla="*/ 78 w 134"/>
                <a:gd name="T19" fmla="*/ 39 h 108"/>
                <a:gd name="T20" fmla="*/ 87 w 134"/>
                <a:gd name="T21" fmla="*/ 26 h 108"/>
                <a:gd name="T22" fmla="*/ 96 w 134"/>
                <a:gd name="T23" fmla="*/ 16 h 108"/>
                <a:gd name="T24" fmla="*/ 101 w 134"/>
                <a:gd name="T25" fmla="*/ 12 h 108"/>
                <a:gd name="T26" fmla="*/ 97 w 134"/>
                <a:gd name="T27" fmla="*/ 17 h 108"/>
                <a:gd name="T28" fmla="*/ 93 w 134"/>
                <a:gd name="T29" fmla="*/ 21 h 108"/>
                <a:gd name="T30" fmla="*/ 89 w 134"/>
                <a:gd name="T31" fmla="*/ 27 h 108"/>
                <a:gd name="T32" fmla="*/ 85 w 134"/>
                <a:gd name="T33" fmla="*/ 33 h 108"/>
                <a:gd name="T34" fmla="*/ 83 w 134"/>
                <a:gd name="T35" fmla="*/ 39 h 108"/>
                <a:gd name="T36" fmla="*/ 79 w 134"/>
                <a:gd name="T37" fmla="*/ 49 h 108"/>
                <a:gd name="T38" fmla="*/ 69 w 134"/>
                <a:gd name="T39" fmla="*/ 65 h 108"/>
                <a:gd name="T40" fmla="*/ 59 w 134"/>
                <a:gd name="T41" fmla="*/ 78 h 108"/>
                <a:gd name="T42" fmla="*/ 43 w 134"/>
                <a:gd name="T43" fmla="*/ 92 h 108"/>
                <a:gd name="T44" fmla="*/ 23 w 134"/>
                <a:gd name="T45" fmla="*/ 102 h 108"/>
                <a:gd name="T46" fmla="*/ 35 w 134"/>
                <a:gd name="T47" fmla="*/ 108 h 108"/>
                <a:gd name="T48" fmla="*/ 61 w 134"/>
                <a:gd name="T49" fmla="*/ 99 h 108"/>
                <a:gd name="T50" fmla="*/ 76 w 134"/>
                <a:gd name="T51" fmla="*/ 88 h 108"/>
                <a:gd name="T52" fmla="*/ 83 w 134"/>
                <a:gd name="T53" fmla="*/ 80 h 108"/>
                <a:gd name="T54" fmla="*/ 90 w 134"/>
                <a:gd name="T55" fmla="*/ 71 h 108"/>
                <a:gd name="T56" fmla="*/ 95 w 134"/>
                <a:gd name="T57" fmla="*/ 61 h 108"/>
                <a:gd name="T58" fmla="*/ 99 w 134"/>
                <a:gd name="T59" fmla="*/ 53 h 108"/>
                <a:gd name="T60" fmla="*/ 105 w 134"/>
                <a:gd name="T61" fmla="*/ 37 h 108"/>
                <a:gd name="T62" fmla="*/ 114 w 134"/>
                <a:gd name="T63" fmla="*/ 13 h 108"/>
                <a:gd name="T64" fmla="*/ 120 w 134"/>
                <a:gd name="T65" fmla="*/ 7 h 108"/>
                <a:gd name="T66" fmla="*/ 127 w 134"/>
                <a:gd name="T67" fmla="*/ 3 h 108"/>
                <a:gd name="T68" fmla="*/ 134 w 134"/>
                <a:gd name="T69" fmla="*/ 1 h 108"/>
                <a:gd name="T70" fmla="*/ 115 w 134"/>
                <a:gd name="T71" fmla="*/ 1 h 108"/>
                <a:gd name="T72" fmla="*/ 71 w 134"/>
                <a:gd name="T73" fmla="*/ 6 h 108"/>
                <a:gd name="T74" fmla="*/ 47 w 134"/>
                <a:gd name="T75" fmla="*/ 14 h 108"/>
                <a:gd name="T76" fmla="*/ 24 w 134"/>
                <a:gd name="T77" fmla="*/ 28 h 108"/>
                <a:gd name="T78" fmla="*/ 0 w 134"/>
                <a:gd name="T79" fmla="*/ 8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4" h="108">
                  <a:moveTo>
                    <a:pt x="0" y="80"/>
                  </a:moveTo>
                  <a:cubicBezTo>
                    <a:pt x="0" y="83"/>
                    <a:pt x="0" y="85"/>
                    <a:pt x="1" y="87"/>
                  </a:cubicBezTo>
                  <a:cubicBezTo>
                    <a:pt x="2" y="89"/>
                    <a:pt x="2" y="91"/>
                    <a:pt x="3" y="92"/>
                  </a:cubicBezTo>
                  <a:cubicBezTo>
                    <a:pt x="5" y="95"/>
                    <a:pt x="7" y="97"/>
                    <a:pt x="9" y="98"/>
                  </a:cubicBezTo>
                  <a:cubicBezTo>
                    <a:pt x="18" y="96"/>
                    <a:pt x="29" y="93"/>
                    <a:pt x="39" y="87"/>
                  </a:cubicBezTo>
                  <a:cubicBezTo>
                    <a:pt x="44" y="84"/>
                    <a:pt x="49" y="80"/>
                    <a:pt x="53" y="76"/>
                  </a:cubicBezTo>
                  <a:cubicBezTo>
                    <a:pt x="57" y="71"/>
                    <a:pt x="61" y="67"/>
                    <a:pt x="64" y="63"/>
                  </a:cubicBezTo>
                  <a:cubicBezTo>
                    <a:pt x="67" y="59"/>
                    <a:pt x="69" y="56"/>
                    <a:pt x="70" y="53"/>
                  </a:cubicBezTo>
                  <a:cubicBezTo>
                    <a:pt x="72" y="51"/>
                    <a:pt x="73" y="49"/>
                    <a:pt x="73" y="48"/>
                  </a:cubicBezTo>
                  <a:cubicBezTo>
                    <a:pt x="74" y="46"/>
                    <a:pt x="76" y="43"/>
                    <a:pt x="78" y="39"/>
                  </a:cubicBezTo>
                  <a:cubicBezTo>
                    <a:pt x="80" y="35"/>
                    <a:pt x="83" y="30"/>
                    <a:pt x="87" y="26"/>
                  </a:cubicBezTo>
                  <a:cubicBezTo>
                    <a:pt x="90" y="22"/>
                    <a:pt x="93" y="19"/>
                    <a:pt x="96" y="16"/>
                  </a:cubicBezTo>
                  <a:cubicBezTo>
                    <a:pt x="99" y="14"/>
                    <a:pt x="101" y="12"/>
                    <a:pt x="101" y="12"/>
                  </a:cubicBezTo>
                  <a:cubicBezTo>
                    <a:pt x="101" y="12"/>
                    <a:pt x="99" y="14"/>
                    <a:pt x="97" y="17"/>
                  </a:cubicBezTo>
                  <a:cubicBezTo>
                    <a:pt x="96" y="18"/>
                    <a:pt x="95" y="19"/>
                    <a:pt x="93" y="21"/>
                  </a:cubicBezTo>
                  <a:cubicBezTo>
                    <a:pt x="92" y="23"/>
                    <a:pt x="90" y="25"/>
                    <a:pt x="89" y="27"/>
                  </a:cubicBezTo>
                  <a:cubicBezTo>
                    <a:pt x="88" y="29"/>
                    <a:pt x="86" y="31"/>
                    <a:pt x="85" y="33"/>
                  </a:cubicBezTo>
                  <a:cubicBezTo>
                    <a:pt x="84" y="35"/>
                    <a:pt x="83" y="37"/>
                    <a:pt x="83" y="39"/>
                  </a:cubicBezTo>
                  <a:cubicBezTo>
                    <a:pt x="81" y="43"/>
                    <a:pt x="80" y="47"/>
                    <a:pt x="79" y="49"/>
                  </a:cubicBezTo>
                  <a:cubicBezTo>
                    <a:pt x="77" y="51"/>
                    <a:pt x="75" y="57"/>
                    <a:pt x="69" y="65"/>
                  </a:cubicBezTo>
                  <a:cubicBezTo>
                    <a:pt x="66" y="69"/>
                    <a:pt x="63" y="74"/>
                    <a:pt x="59" y="78"/>
                  </a:cubicBezTo>
                  <a:cubicBezTo>
                    <a:pt x="54" y="83"/>
                    <a:pt x="49" y="88"/>
                    <a:pt x="43" y="92"/>
                  </a:cubicBezTo>
                  <a:cubicBezTo>
                    <a:pt x="36" y="97"/>
                    <a:pt x="29" y="100"/>
                    <a:pt x="23" y="102"/>
                  </a:cubicBezTo>
                  <a:cubicBezTo>
                    <a:pt x="25" y="105"/>
                    <a:pt x="29" y="108"/>
                    <a:pt x="35" y="108"/>
                  </a:cubicBezTo>
                  <a:cubicBezTo>
                    <a:pt x="40" y="108"/>
                    <a:pt x="50" y="105"/>
                    <a:pt x="61" y="99"/>
                  </a:cubicBezTo>
                  <a:cubicBezTo>
                    <a:pt x="66" y="96"/>
                    <a:pt x="71" y="92"/>
                    <a:pt x="76" y="88"/>
                  </a:cubicBezTo>
                  <a:cubicBezTo>
                    <a:pt x="79" y="85"/>
                    <a:pt x="81" y="83"/>
                    <a:pt x="83" y="80"/>
                  </a:cubicBezTo>
                  <a:cubicBezTo>
                    <a:pt x="86" y="77"/>
                    <a:pt x="88" y="74"/>
                    <a:pt x="90" y="71"/>
                  </a:cubicBezTo>
                  <a:cubicBezTo>
                    <a:pt x="92" y="68"/>
                    <a:pt x="94" y="64"/>
                    <a:pt x="95" y="61"/>
                  </a:cubicBezTo>
                  <a:cubicBezTo>
                    <a:pt x="97" y="58"/>
                    <a:pt x="98" y="55"/>
                    <a:pt x="99" y="53"/>
                  </a:cubicBezTo>
                  <a:cubicBezTo>
                    <a:pt x="101" y="47"/>
                    <a:pt x="103" y="41"/>
                    <a:pt x="105" y="37"/>
                  </a:cubicBezTo>
                  <a:cubicBezTo>
                    <a:pt x="108" y="27"/>
                    <a:pt x="110" y="19"/>
                    <a:pt x="114" y="13"/>
                  </a:cubicBezTo>
                  <a:cubicBezTo>
                    <a:pt x="116" y="11"/>
                    <a:pt x="118" y="9"/>
                    <a:pt x="120" y="7"/>
                  </a:cubicBezTo>
                  <a:cubicBezTo>
                    <a:pt x="123" y="5"/>
                    <a:pt x="125" y="4"/>
                    <a:pt x="127" y="3"/>
                  </a:cubicBezTo>
                  <a:cubicBezTo>
                    <a:pt x="131" y="1"/>
                    <a:pt x="134" y="1"/>
                    <a:pt x="134" y="1"/>
                  </a:cubicBezTo>
                  <a:cubicBezTo>
                    <a:pt x="134" y="1"/>
                    <a:pt x="127" y="0"/>
                    <a:pt x="115" y="1"/>
                  </a:cubicBezTo>
                  <a:cubicBezTo>
                    <a:pt x="104" y="1"/>
                    <a:pt x="88" y="2"/>
                    <a:pt x="71" y="6"/>
                  </a:cubicBezTo>
                  <a:cubicBezTo>
                    <a:pt x="63" y="8"/>
                    <a:pt x="55" y="11"/>
                    <a:pt x="47" y="14"/>
                  </a:cubicBezTo>
                  <a:cubicBezTo>
                    <a:pt x="39" y="18"/>
                    <a:pt x="31" y="23"/>
                    <a:pt x="24" y="28"/>
                  </a:cubicBezTo>
                  <a:cubicBezTo>
                    <a:pt x="11" y="40"/>
                    <a:pt x="0" y="58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7" name="Freeform 19"/>
            <p:cNvSpPr/>
            <p:nvPr/>
          </p:nvSpPr>
          <p:spPr bwMode="auto">
            <a:xfrm>
              <a:off x="1092200" y="5780088"/>
              <a:ext cx="107950" cy="79375"/>
            </a:xfrm>
            <a:custGeom>
              <a:avLst/>
              <a:gdLst>
                <a:gd name="T0" fmla="*/ 173 w 180"/>
                <a:gd name="T1" fmla="*/ 62 h 133"/>
                <a:gd name="T2" fmla="*/ 178 w 180"/>
                <a:gd name="T3" fmla="*/ 82 h 133"/>
                <a:gd name="T4" fmla="*/ 148 w 180"/>
                <a:gd name="T5" fmla="*/ 96 h 133"/>
                <a:gd name="T6" fmla="*/ 129 w 180"/>
                <a:gd name="T7" fmla="*/ 96 h 133"/>
                <a:gd name="T8" fmla="*/ 110 w 180"/>
                <a:gd name="T9" fmla="*/ 89 h 133"/>
                <a:gd name="T10" fmla="*/ 89 w 180"/>
                <a:gd name="T11" fmla="*/ 74 h 133"/>
                <a:gd name="T12" fmla="*/ 78 w 180"/>
                <a:gd name="T13" fmla="*/ 62 h 133"/>
                <a:gd name="T14" fmla="*/ 61 w 180"/>
                <a:gd name="T15" fmla="*/ 44 h 133"/>
                <a:gd name="T16" fmla="*/ 53 w 180"/>
                <a:gd name="T17" fmla="*/ 36 h 133"/>
                <a:gd name="T18" fmla="*/ 46 w 180"/>
                <a:gd name="T19" fmla="*/ 30 h 133"/>
                <a:gd name="T20" fmla="*/ 40 w 180"/>
                <a:gd name="T21" fmla="*/ 23 h 133"/>
                <a:gd name="T22" fmla="*/ 46 w 180"/>
                <a:gd name="T23" fmla="*/ 30 h 133"/>
                <a:gd name="T24" fmla="*/ 52 w 180"/>
                <a:gd name="T25" fmla="*/ 38 h 133"/>
                <a:gd name="T26" fmla="*/ 59 w 180"/>
                <a:gd name="T27" fmla="*/ 47 h 133"/>
                <a:gd name="T28" fmla="*/ 74 w 180"/>
                <a:gd name="T29" fmla="*/ 66 h 133"/>
                <a:gd name="T30" fmla="*/ 85 w 180"/>
                <a:gd name="T31" fmla="*/ 79 h 133"/>
                <a:gd name="T32" fmla="*/ 107 w 180"/>
                <a:gd name="T33" fmla="*/ 96 h 133"/>
                <a:gd name="T34" fmla="*/ 150 w 180"/>
                <a:gd name="T35" fmla="*/ 104 h 133"/>
                <a:gd name="T36" fmla="*/ 172 w 180"/>
                <a:gd name="T37" fmla="*/ 96 h 133"/>
                <a:gd name="T38" fmla="*/ 170 w 180"/>
                <a:gd name="T39" fmla="*/ 111 h 133"/>
                <a:gd name="T40" fmla="*/ 146 w 180"/>
                <a:gd name="T41" fmla="*/ 127 h 133"/>
                <a:gd name="T42" fmla="*/ 99 w 180"/>
                <a:gd name="T43" fmla="*/ 122 h 133"/>
                <a:gd name="T44" fmla="*/ 85 w 180"/>
                <a:gd name="T45" fmla="*/ 112 h 133"/>
                <a:gd name="T46" fmla="*/ 79 w 180"/>
                <a:gd name="T47" fmla="*/ 107 h 133"/>
                <a:gd name="T48" fmla="*/ 73 w 180"/>
                <a:gd name="T49" fmla="*/ 101 h 133"/>
                <a:gd name="T50" fmla="*/ 62 w 180"/>
                <a:gd name="T51" fmla="*/ 88 h 133"/>
                <a:gd name="T52" fmla="*/ 53 w 180"/>
                <a:gd name="T53" fmla="*/ 75 h 133"/>
                <a:gd name="T54" fmla="*/ 38 w 180"/>
                <a:gd name="T55" fmla="*/ 49 h 133"/>
                <a:gd name="T56" fmla="*/ 27 w 180"/>
                <a:gd name="T57" fmla="*/ 29 h 133"/>
                <a:gd name="T58" fmla="*/ 17 w 180"/>
                <a:gd name="T59" fmla="*/ 16 h 133"/>
                <a:gd name="T60" fmla="*/ 9 w 180"/>
                <a:gd name="T61" fmla="*/ 8 h 133"/>
                <a:gd name="T62" fmla="*/ 0 w 180"/>
                <a:gd name="T63" fmla="*/ 3 h 133"/>
                <a:gd name="T64" fmla="*/ 20 w 180"/>
                <a:gd name="T65" fmla="*/ 1 h 133"/>
                <a:gd name="T66" fmla="*/ 67 w 180"/>
                <a:gd name="T67" fmla="*/ 4 h 133"/>
                <a:gd name="T68" fmla="*/ 95 w 180"/>
                <a:gd name="T69" fmla="*/ 11 h 133"/>
                <a:gd name="T70" fmla="*/ 123 w 180"/>
                <a:gd name="T71" fmla="*/ 22 h 133"/>
                <a:gd name="T72" fmla="*/ 136 w 180"/>
                <a:gd name="T73" fmla="*/ 30 h 133"/>
                <a:gd name="T74" fmla="*/ 143 w 180"/>
                <a:gd name="T75" fmla="*/ 34 h 133"/>
                <a:gd name="T76" fmla="*/ 149 w 180"/>
                <a:gd name="T77" fmla="*/ 39 h 133"/>
                <a:gd name="T78" fmla="*/ 161 w 180"/>
                <a:gd name="T79" fmla="*/ 49 h 133"/>
                <a:gd name="T80" fmla="*/ 173 w 180"/>
                <a:gd name="T81" fmla="*/ 6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0" h="133">
                  <a:moveTo>
                    <a:pt x="173" y="62"/>
                  </a:moveTo>
                  <a:cubicBezTo>
                    <a:pt x="179" y="71"/>
                    <a:pt x="180" y="77"/>
                    <a:pt x="178" y="82"/>
                  </a:cubicBezTo>
                  <a:cubicBezTo>
                    <a:pt x="170" y="87"/>
                    <a:pt x="160" y="93"/>
                    <a:pt x="148" y="96"/>
                  </a:cubicBezTo>
                  <a:cubicBezTo>
                    <a:pt x="142" y="98"/>
                    <a:pt x="135" y="98"/>
                    <a:pt x="129" y="96"/>
                  </a:cubicBezTo>
                  <a:cubicBezTo>
                    <a:pt x="121" y="94"/>
                    <a:pt x="115" y="92"/>
                    <a:pt x="110" y="89"/>
                  </a:cubicBezTo>
                  <a:cubicBezTo>
                    <a:pt x="99" y="83"/>
                    <a:pt x="91" y="76"/>
                    <a:pt x="89" y="74"/>
                  </a:cubicBezTo>
                  <a:cubicBezTo>
                    <a:pt x="87" y="71"/>
                    <a:pt x="83" y="67"/>
                    <a:pt x="78" y="62"/>
                  </a:cubicBezTo>
                  <a:cubicBezTo>
                    <a:pt x="73" y="57"/>
                    <a:pt x="67" y="50"/>
                    <a:pt x="61" y="44"/>
                  </a:cubicBezTo>
                  <a:cubicBezTo>
                    <a:pt x="58" y="42"/>
                    <a:pt x="56" y="39"/>
                    <a:pt x="53" y="36"/>
                  </a:cubicBezTo>
                  <a:cubicBezTo>
                    <a:pt x="51" y="34"/>
                    <a:pt x="48" y="32"/>
                    <a:pt x="46" y="30"/>
                  </a:cubicBezTo>
                  <a:cubicBezTo>
                    <a:pt x="42" y="26"/>
                    <a:pt x="40" y="23"/>
                    <a:pt x="40" y="23"/>
                  </a:cubicBezTo>
                  <a:cubicBezTo>
                    <a:pt x="40" y="23"/>
                    <a:pt x="42" y="26"/>
                    <a:pt x="46" y="30"/>
                  </a:cubicBezTo>
                  <a:cubicBezTo>
                    <a:pt x="47" y="33"/>
                    <a:pt x="50" y="35"/>
                    <a:pt x="52" y="38"/>
                  </a:cubicBezTo>
                  <a:cubicBezTo>
                    <a:pt x="54" y="41"/>
                    <a:pt x="57" y="44"/>
                    <a:pt x="59" y="47"/>
                  </a:cubicBezTo>
                  <a:cubicBezTo>
                    <a:pt x="65" y="53"/>
                    <a:pt x="69" y="60"/>
                    <a:pt x="74" y="66"/>
                  </a:cubicBezTo>
                  <a:cubicBezTo>
                    <a:pt x="79" y="72"/>
                    <a:pt x="83" y="76"/>
                    <a:pt x="85" y="79"/>
                  </a:cubicBezTo>
                  <a:cubicBezTo>
                    <a:pt x="88" y="81"/>
                    <a:pt x="95" y="89"/>
                    <a:pt x="107" y="96"/>
                  </a:cubicBezTo>
                  <a:cubicBezTo>
                    <a:pt x="119" y="102"/>
                    <a:pt x="134" y="107"/>
                    <a:pt x="150" y="104"/>
                  </a:cubicBezTo>
                  <a:cubicBezTo>
                    <a:pt x="159" y="103"/>
                    <a:pt x="166" y="100"/>
                    <a:pt x="172" y="96"/>
                  </a:cubicBezTo>
                  <a:cubicBezTo>
                    <a:pt x="173" y="100"/>
                    <a:pt x="173" y="106"/>
                    <a:pt x="170" y="111"/>
                  </a:cubicBezTo>
                  <a:cubicBezTo>
                    <a:pt x="166" y="115"/>
                    <a:pt x="158" y="123"/>
                    <a:pt x="146" y="127"/>
                  </a:cubicBezTo>
                  <a:cubicBezTo>
                    <a:pt x="134" y="132"/>
                    <a:pt x="119" y="133"/>
                    <a:pt x="99" y="122"/>
                  </a:cubicBezTo>
                  <a:cubicBezTo>
                    <a:pt x="94" y="119"/>
                    <a:pt x="90" y="116"/>
                    <a:pt x="85" y="112"/>
                  </a:cubicBezTo>
                  <a:cubicBezTo>
                    <a:pt x="83" y="110"/>
                    <a:pt x="81" y="109"/>
                    <a:pt x="79" y="107"/>
                  </a:cubicBezTo>
                  <a:cubicBezTo>
                    <a:pt x="77" y="105"/>
                    <a:pt x="75" y="103"/>
                    <a:pt x="73" y="101"/>
                  </a:cubicBezTo>
                  <a:cubicBezTo>
                    <a:pt x="69" y="97"/>
                    <a:pt x="65" y="93"/>
                    <a:pt x="62" y="88"/>
                  </a:cubicBezTo>
                  <a:cubicBezTo>
                    <a:pt x="59" y="84"/>
                    <a:pt x="56" y="79"/>
                    <a:pt x="53" y="75"/>
                  </a:cubicBezTo>
                  <a:cubicBezTo>
                    <a:pt x="47" y="66"/>
                    <a:pt x="42" y="57"/>
                    <a:pt x="38" y="49"/>
                  </a:cubicBezTo>
                  <a:cubicBezTo>
                    <a:pt x="34" y="42"/>
                    <a:pt x="31" y="35"/>
                    <a:pt x="27" y="29"/>
                  </a:cubicBezTo>
                  <a:cubicBezTo>
                    <a:pt x="24" y="24"/>
                    <a:pt x="20" y="20"/>
                    <a:pt x="17" y="16"/>
                  </a:cubicBezTo>
                  <a:cubicBezTo>
                    <a:pt x="14" y="13"/>
                    <a:pt x="11" y="10"/>
                    <a:pt x="9" y="8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0" y="3"/>
                    <a:pt x="8" y="1"/>
                    <a:pt x="20" y="1"/>
                  </a:cubicBezTo>
                  <a:cubicBezTo>
                    <a:pt x="32" y="0"/>
                    <a:pt x="49" y="1"/>
                    <a:pt x="67" y="4"/>
                  </a:cubicBezTo>
                  <a:cubicBezTo>
                    <a:pt x="76" y="6"/>
                    <a:pt x="85" y="8"/>
                    <a:pt x="95" y="11"/>
                  </a:cubicBezTo>
                  <a:cubicBezTo>
                    <a:pt x="104" y="14"/>
                    <a:pt x="113" y="18"/>
                    <a:pt x="123" y="22"/>
                  </a:cubicBezTo>
                  <a:cubicBezTo>
                    <a:pt x="127" y="25"/>
                    <a:pt x="132" y="27"/>
                    <a:pt x="136" y="30"/>
                  </a:cubicBezTo>
                  <a:cubicBezTo>
                    <a:pt x="138" y="31"/>
                    <a:pt x="140" y="33"/>
                    <a:pt x="143" y="34"/>
                  </a:cubicBezTo>
                  <a:cubicBezTo>
                    <a:pt x="145" y="36"/>
                    <a:pt x="147" y="37"/>
                    <a:pt x="149" y="39"/>
                  </a:cubicBezTo>
                  <a:cubicBezTo>
                    <a:pt x="153" y="42"/>
                    <a:pt x="157" y="46"/>
                    <a:pt x="161" y="49"/>
                  </a:cubicBezTo>
                  <a:cubicBezTo>
                    <a:pt x="166" y="53"/>
                    <a:pt x="170" y="57"/>
                    <a:pt x="17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8" name="Freeform 20"/>
            <p:cNvSpPr/>
            <p:nvPr/>
          </p:nvSpPr>
          <p:spPr bwMode="auto">
            <a:xfrm>
              <a:off x="1209675" y="5770563"/>
              <a:ext cx="68263" cy="92075"/>
            </a:xfrm>
            <a:custGeom>
              <a:avLst/>
              <a:gdLst>
                <a:gd name="T0" fmla="*/ 9 w 112"/>
                <a:gd name="T1" fmla="*/ 134 h 152"/>
                <a:gd name="T2" fmla="*/ 25 w 112"/>
                <a:gd name="T3" fmla="*/ 148 h 152"/>
                <a:gd name="T4" fmla="*/ 51 w 112"/>
                <a:gd name="T5" fmla="*/ 126 h 152"/>
                <a:gd name="T6" fmla="*/ 61 w 112"/>
                <a:gd name="T7" fmla="*/ 108 h 152"/>
                <a:gd name="T8" fmla="*/ 66 w 112"/>
                <a:gd name="T9" fmla="*/ 91 h 152"/>
                <a:gd name="T10" fmla="*/ 69 w 112"/>
                <a:gd name="T11" fmla="*/ 71 h 152"/>
                <a:gd name="T12" fmla="*/ 70 w 112"/>
                <a:gd name="T13" fmla="*/ 60 h 152"/>
                <a:gd name="T14" fmla="*/ 74 w 112"/>
                <a:gd name="T15" fmla="*/ 44 h 152"/>
                <a:gd name="T16" fmla="*/ 79 w 112"/>
                <a:gd name="T17" fmla="*/ 30 h 152"/>
                <a:gd name="T18" fmla="*/ 83 w 112"/>
                <a:gd name="T19" fmla="*/ 25 h 152"/>
                <a:gd name="T20" fmla="*/ 80 w 112"/>
                <a:gd name="T21" fmla="*/ 30 h 152"/>
                <a:gd name="T22" fmla="*/ 76 w 112"/>
                <a:gd name="T23" fmla="*/ 43 h 152"/>
                <a:gd name="T24" fmla="*/ 75 w 112"/>
                <a:gd name="T25" fmla="*/ 59 h 152"/>
                <a:gd name="T26" fmla="*/ 75 w 112"/>
                <a:gd name="T27" fmla="*/ 70 h 152"/>
                <a:gd name="T28" fmla="*/ 75 w 112"/>
                <a:gd name="T29" fmla="*/ 77 h 152"/>
                <a:gd name="T30" fmla="*/ 73 w 112"/>
                <a:gd name="T31" fmla="*/ 91 h 152"/>
                <a:gd name="T32" fmla="*/ 71 w 112"/>
                <a:gd name="T33" fmla="*/ 99 h 152"/>
                <a:gd name="T34" fmla="*/ 68 w 112"/>
                <a:gd name="T35" fmla="*/ 109 h 152"/>
                <a:gd name="T36" fmla="*/ 58 w 112"/>
                <a:gd name="T37" fmla="*/ 130 h 152"/>
                <a:gd name="T38" fmla="*/ 41 w 112"/>
                <a:gd name="T39" fmla="*/ 148 h 152"/>
                <a:gd name="T40" fmla="*/ 56 w 112"/>
                <a:gd name="T41" fmla="*/ 149 h 152"/>
                <a:gd name="T42" fmla="*/ 79 w 112"/>
                <a:gd name="T43" fmla="*/ 130 h 152"/>
                <a:gd name="T44" fmla="*/ 90 w 112"/>
                <a:gd name="T45" fmla="*/ 112 h 152"/>
                <a:gd name="T46" fmla="*/ 94 w 112"/>
                <a:gd name="T47" fmla="*/ 101 h 152"/>
                <a:gd name="T48" fmla="*/ 96 w 112"/>
                <a:gd name="T49" fmla="*/ 89 h 152"/>
                <a:gd name="T50" fmla="*/ 96 w 112"/>
                <a:gd name="T51" fmla="*/ 47 h 152"/>
                <a:gd name="T52" fmla="*/ 96 w 112"/>
                <a:gd name="T53" fmla="*/ 20 h 152"/>
                <a:gd name="T54" fmla="*/ 106 w 112"/>
                <a:gd name="T55" fmla="*/ 5 h 152"/>
                <a:gd name="T56" fmla="*/ 112 w 112"/>
                <a:gd name="T57" fmla="*/ 0 h 152"/>
                <a:gd name="T58" fmla="*/ 93 w 112"/>
                <a:gd name="T59" fmla="*/ 8 h 152"/>
                <a:gd name="T60" fmla="*/ 51 w 112"/>
                <a:gd name="T61" fmla="*/ 31 h 152"/>
                <a:gd name="T62" fmla="*/ 29 w 112"/>
                <a:gd name="T63" fmla="*/ 49 h 152"/>
                <a:gd name="T64" fmla="*/ 20 w 112"/>
                <a:gd name="T65" fmla="*/ 60 h 152"/>
                <a:gd name="T66" fmla="*/ 12 w 112"/>
                <a:gd name="T67" fmla="*/ 72 h 152"/>
                <a:gd name="T68" fmla="*/ 9 w 112"/>
                <a:gd name="T69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52">
                  <a:moveTo>
                    <a:pt x="9" y="134"/>
                  </a:moveTo>
                  <a:cubicBezTo>
                    <a:pt x="14" y="144"/>
                    <a:pt x="21" y="148"/>
                    <a:pt x="25" y="148"/>
                  </a:cubicBezTo>
                  <a:cubicBezTo>
                    <a:pt x="34" y="143"/>
                    <a:pt x="44" y="135"/>
                    <a:pt x="51" y="126"/>
                  </a:cubicBezTo>
                  <a:cubicBezTo>
                    <a:pt x="56" y="120"/>
                    <a:pt x="59" y="114"/>
                    <a:pt x="61" y="108"/>
                  </a:cubicBezTo>
                  <a:cubicBezTo>
                    <a:pt x="63" y="102"/>
                    <a:pt x="65" y="96"/>
                    <a:pt x="66" y="91"/>
                  </a:cubicBezTo>
                  <a:cubicBezTo>
                    <a:pt x="69" y="81"/>
                    <a:pt x="69" y="74"/>
                    <a:pt x="69" y="71"/>
                  </a:cubicBezTo>
                  <a:cubicBezTo>
                    <a:pt x="69" y="69"/>
                    <a:pt x="70" y="65"/>
                    <a:pt x="70" y="60"/>
                  </a:cubicBezTo>
                  <a:cubicBezTo>
                    <a:pt x="71" y="55"/>
                    <a:pt x="71" y="49"/>
                    <a:pt x="74" y="44"/>
                  </a:cubicBezTo>
                  <a:cubicBezTo>
                    <a:pt x="76" y="38"/>
                    <a:pt x="78" y="34"/>
                    <a:pt x="79" y="30"/>
                  </a:cubicBezTo>
                  <a:cubicBezTo>
                    <a:pt x="81" y="27"/>
                    <a:pt x="83" y="25"/>
                    <a:pt x="83" y="25"/>
                  </a:cubicBezTo>
                  <a:cubicBezTo>
                    <a:pt x="83" y="25"/>
                    <a:pt x="82" y="27"/>
                    <a:pt x="80" y="30"/>
                  </a:cubicBezTo>
                  <a:cubicBezTo>
                    <a:pt x="79" y="34"/>
                    <a:pt x="78" y="38"/>
                    <a:pt x="76" y="43"/>
                  </a:cubicBezTo>
                  <a:cubicBezTo>
                    <a:pt x="75" y="49"/>
                    <a:pt x="75" y="54"/>
                    <a:pt x="75" y="59"/>
                  </a:cubicBezTo>
                  <a:cubicBezTo>
                    <a:pt x="75" y="63"/>
                    <a:pt x="75" y="68"/>
                    <a:pt x="75" y="70"/>
                  </a:cubicBezTo>
                  <a:cubicBezTo>
                    <a:pt x="75" y="71"/>
                    <a:pt x="75" y="74"/>
                    <a:pt x="75" y="77"/>
                  </a:cubicBezTo>
                  <a:cubicBezTo>
                    <a:pt x="74" y="81"/>
                    <a:pt x="74" y="85"/>
                    <a:pt x="73" y="91"/>
                  </a:cubicBezTo>
                  <a:cubicBezTo>
                    <a:pt x="72" y="93"/>
                    <a:pt x="72" y="96"/>
                    <a:pt x="71" y="99"/>
                  </a:cubicBezTo>
                  <a:cubicBezTo>
                    <a:pt x="70" y="102"/>
                    <a:pt x="69" y="106"/>
                    <a:pt x="68" y="109"/>
                  </a:cubicBezTo>
                  <a:cubicBezTo>
                    <a:pt x="66" y="115"/>
                    <a:pt x="62" y="123"/>
                    <a:pt x="58" y="130"/>
                  </a:cubicBezTo>
                  <a:cubicBezTo>
                    <a:pt x="53" y="137"/>
                    <a:pt x="47" y="143"/>
                    <a:pt x="41" y="148"/>
                  </a:cubicBezTo>
                  <a:cubicBezTo>
                    <a:pt x="45" y="150"/>
                    <a:pt x="50" y="152"/>
                    <a:pt x="56" y="149"/>
                  </a:cubicBezTo>
                  <a:cubicBezTo>
                    <a:pt x="61" y="147"/>
                    <a:pt x="71" y="141"/>
                    <a:pt x="79" y="130"/>
                  </a:cubicBezTo>
                  <a:cubicBezTo>
                    <a:pt x="83" y="125"/>
                    <a:pt x="87" y="119"/>
                    <a:pt x="90" y="112"/>
                  </a:cubicBezTo>
                  <a:cubicBezTo>
                    <a:pt x="92" y="109"/>
                    <a:pt x="93" y="105"/>
                    <a:pt x="94" y="101"/>
                  </a:cubicBezTo>
                  <a:cubicBezTo>
                    <a:pt x="95" y="98"/>
                    <a:pt x="96" y="93"/>
                    <a:pt x="96" y="89"/>
                  </a:cubicBezTo>
                  <a:cubicBezTo>
                    <a:pt x="99" y="72"/>
                    <a:pt x="98" y="58"/>
                    <a:pt x="96" y="47"/>
                  </a:cubicBezTo>
                  <a:cubicBezTo>
                    <a:pt x="95" y="35"/>
                    <a:pt x="94" y="27"/>
                    <a:pt x="96" y="20"/>
                  </a:cubicBezTo>
                  <a:cubicBezTo>
                    <a:pt x="98" y="14"/>
                    <a:pt x="102" y="9"/>
                    <a:pt x="106" y="5"/>
                  </a:cubicBezTo>
                  <a:cubicBezTo>
                    <a:pt x="109" y="2"/>
                    <a:pt x="112" y="0"/>
                    <a:pt x="112" y="0"/>
                  </a:cubicBezTo>
                  <a:cubicBezTo>
                    <a:pt x="112" y="0"/>
                    <a:pt x="104" y="3"/>
                    <a:pt x="93" y="8"/>
                  </a:cubicBezTo>
                  <a:cubicBezTo>
                    <a:pt x="81" y="13"/>
                    <a:pt x="66" y="20"/>
                    <a:pt x="51" y="31"/>
                  </a:cubicBezTo>
                  <a:cubicBezTo>
                    <a:pt x="43" y="36"/>
                    <a:pt x="36" y="42"/>
                    <a:pt x="29" y="49"/>
                  </a:cubicBezTo>
                  <a:cubicBezTo>
                    <a:pt x="26" y="52"/>
                    <a:pt x="23" y="56"/>
                    <a:pt x="20" y="60"/>
                  </a:cubicBezTo>
                  <a:cubicBezTo>
                    <a:pt x="17" y="64"/>
                    <a:pt x="14" y="68"/>
                    <a:pt x="12" y="72"/>
                  </a:cubicBezTo>
                  <a:cubicBezTo>
                    <a:pt x="3" y="90"/>
                    <a:pt x="0" y="111"/>
                    <a:pt x="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39" name="Freeform 21"/>
            <p:cNvSpPr/>
            <p:nvPr/>
          </p:nvSpPr>
          <p:spPr bwMode="auto">
            <a:xfrm>
              <a:off x="1123950" y="5867401"/>
              <a:ext cx="127000" cy="68263"/>
            </a:xfrm>
            <a:custGeom>
              <a:avLst/>
              <a:gdLst>
                <a:gd name="T0" fmla="*/ 197 w 212"/>
                <a:gd name="T1" fmla="*/ 22 h 113"/>
                <a:gd name="T2" fmla="*/ 209 w 212"/>
                <a:gd name="T3" fmla="*/ 41 h 113"/>
                <a:gd name="T4" fmla="*/ 183 w 212"/>
                <a:gd name="T5" fmla="*/ 66 h 113"/>
                <a:gd name="T6" fmla="*/ 163 w 212"/>
                <a:gd name="T7" fmla="*/ 73 h 113"/>
                <a:gd name="T8" fmla="*/ 141 w 212"/>
                <a:gd name="T9" fmla="*/ 73 h 113"/>
                <a:gd name="T10" fmla="*/ 116 w 212"/>
                <a:gd name="T11" fmla="*/ 66 h 113"/>
                <a:gd name="T12" fmla="*/ 100 w 212"/>
                <a:gd name="T13" fmla="*/ 59 h 113"/>
                <a:gd name="T14" fmla="*/ 78 w 212"/>
                <a:gd name="T15" fmla="*/ 48 h 113"/>
                <a:gd name="T16" fmla="*/ 57 w 212"/>
                <a:gd name="T17" fmla="*/ 40 h 113"/>
                <a:gd name="T18" fmla="*/ 48 w 212"/>
                <a:gd name="T19" fmla="*/ 37 h 113"/>
                <a:gd name="T20" fmla="*/ 57 w 212"/>
                <a:gd name="T21" fmla="*/ 41 h 113"/>
                <a:gd name="T22" fmla="*/ 77 w 212"/>
                <a:gd name="T23" fmla="*/ 51 h 113"/>
                <a:gd name="T24" fmla="*/ 98 w 212"/>
                <a:gd name="T25" fmla="*/ 64 h 113"/>
                <a:gd name="T26" fmla="*/ 114 w 212"/>
                <a:gd name="T27" fmla="*/ 72 h 113"/>
                <a:gd name="T28" fmla="*/ 141 w 212"/>
                <a:gd name="T29" fmla="*/ 80 h 113"/>
                <a:gd name="T30" fmla="*/ 163 w 212"/>
                <a:gd name="T31" fmla="*/ 81 h 113"/>
                <a:gd name="T32" fmla="*/ 188 w 212"/>
                <a:gd name="T33" fmla="*/ 74 h 113"/>
                <a:gd name="T34" fmla="*/ 208 w 212"/>
                <a:gd name="T35" fmla="*/ 58 h 113"/>
                <a:gd name="T36" fmla="*/ 209 w 212"/>
                <a:gd name="T37" fmla="*/ 74 h 113"/>
                <a:gd name="T38" fmla="*/ 190 w 212"/>
                <a:gd name="T39" fmla="*/ 98 h 113"/>
                <a:gd name="T40" fmla="*/ 140 w 212"/>
                <a:gd name="T41" fmla="*/ 109 h 113"/>
                <a:gd name="T42" fmla="*/ 80 w 212"/>
                <a:gd name="T43" fmla="*/ 81 h 113"/>
                <a:gd name="T44" fmla="*/ 38 w 212"/>
                <a:gd name="T45" fmla="*/ 48 h 113"/>
                <a:gd name="T46" fmla="*/ 23 w 212"/>
                <a:gd name="T47" fmla="*/ 39 h 113"/>
                <a:gd name="T48" fmla="*/ 11 w 212"/>
                <a:gd name="T49" fmla="*/ 35 h 113"/>
                <a:gd name="T50" fmla="*/ 0 w 212"/>
                <a:gd name="T51" fmla="*/ 33 h 113"/>
                <a:gd name="T52" fmla="*/ 19 w 212"/>
                <a:gd name="T53" fmla="*/ 23 h 113"/>
                <a:gd name="T54" fmla="*/ 68 w 212"/>
                <a:gd name="T55" fmla="*/ 7 h 113"/>
                <a:gd name="T56" fmla="*/ 131 w 212"/>
                <a:gd name="T57" fmla="*/ 2 h 113"/>
                <a:gd name="T58" fmla="*/ 197 w 212"/>
                <a:gd name="T59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113">
                  <a:moveTo>
                    <a:pt x="197" y="22"/>
                  </a:moveTo>
                  <a:cubicBezTo>
                    <a:pt x="206" y="30"/>
                    <a:pt x="209" y="36"/>
                    <a:pt x="209" y="41"/>
                  </a:cubicBezTo>
                  <a:cubicBezTo>
                    <a:pt x="203" y="49"/>
                    <a:pt x="194" y="59"/>
                    <a:pt x="183" y="66"/>
                  </a:cubicBezTo>
                  <a:cubicBezTo>
                    <a:pt x="177" y="70"/>
                    <a:pt x="170" y="72"/>
                    <a:pt x="163" y="73"/>
                  </a:cubicBezTo>
                  <a:cubicBezTo>
                    <a:pt x="155" y="73"/>
                    <a:pt x="148" y="73"/>
                    <a:pt x="141" y="73"/>
                  </a:cubicBezTo>
                  <a:cubicBezTo>
                    <a:pt x="129" y="71"/>
                    <a:pt x="119" y="67"/>
                    <a:pt x="116" y="66"/>
                  </a:cubicBezTo>
                  <a:cubicBezTo>
                    <a:pt x="113" y="64"/>
                    <a:pt x="107" y="62"/>
                    <a:pt x="100" y="59"/>
                  </a:cubicBezTo>
                  <a:cubicBezTo>
                    <a:pt x="94" y="55"/>
                    <a:pt x="85" y="51"/>
                    <a:pt x="78" y="48"/>
                  </a:cubicBezTo>
                  <a:cubicBezTo>
                    <a:pt x="70" y="45"/>
                    <a:pt x="62" y="42"/>
                    <a:pt x="57" y="40"/>
                  </a:cubicBezTo>
                  <a:cubicBezTo>
                    <a:pt x="51" y="38"/>
                    <a:pt x="48" y="37"/>
                    <a:pt x="48" y="37"/>
                  </a:cubicBezTo>
                  <a:cubicBezTo>
                    <a:pt x="48" y="37"/>
                    <a:pt x="51" y="38"/>
                    <a:pt x="57" y="41"/>
                  </a:cubicBezTo>
                  <a:cubicBezTo>
                    <a:pt x="62" y="44"/>
                    <a:pt x="69" y="47"/>
                    <a:pt x="77" y="51"/>
                  </a:cubicBezTo>
                  <a:cubicBezTo>
                    <a:pt x="84" y="55"/>
                    <a:pt x="91" y="60"/>
                    <a:pt x="98" y="64"/>
                  </a:cubicBezTo>
                  <a:cubicBezTo>
                    <a:pt x="105" y="68"/>
                    <a:pt x="110" y="71"/>
                    <a:pt x="114" y="72"/>
                  </a:cubicBezTo>
                  <a:cubicBezTo>
                    <a:pt x="117" y="73"/>
                    <a:pt x="127" y="78"/>
                    <a:pt x="141" y="80"/>
                  </a:cubicBezTo>
                  <a:cubicBezTo>
                    <a:pt x="148" y="81"/>
                    <a:pt x="155" y="82"/>
                    <a:pt x="163" y="81"/>
                  </a:cubicBezTo>
                  <a:cubicBezTo>
                    <a:pt x="171" y="80"/>
                    <a:pt x="180" y="78"/>
                    <a:pt x="188" y="74"/>
                  </a:cubicBezTo>
                  <a:cubicBezTo>
                    <a:pt x="195" y="69"/>
                    <a:pt x="202" y="64"/>
                    <a:pt x="208" y="58"/>
                  </a:cubicBezTo>
                  <a:cubicBezTo>
                    <a:pt x="210" y="62"/>
                    <a:pt x="212" y="67"/>
                    <a:pt x="209" y="74"/>
                  </a:cubicBezTo>
                  <a:cubicBezTo>
                    <a:pt x="207" y="79"/>
                    <a:pt x="201" y="90"/>
                    <a:pt x="190" y="98"/>
                  </a:cubicBezTo>
                  <a:cubicBezTo>
                    <a:pt x="179" y="106"/>
                    <a:pt x="163" y="113"/>
                    <a:pt x="140" y="109"/>
                  </a:cubicBezTo>
                  <a:cubicBezTo>
                    <a:pt x="118" y="105"/>
                    <a:pt x="97" y="94"/>
                    <a:pt x="80" y="81"/>
                  </a:cubicBezTo>
                  <a:cubicBezTo>
                    <a:pt x="62" y="69"/>
                    <a:pt x="48" y="55"/>
                    <a:pt x="38" y="48"/>
                  </a:cubicBezTo>
                  <a:cubicBezTo>
                    <a:pt x="32" y="44"/>
                    <a:pt x="27" y="41"/>
                    <a:pt x="23" y="39"/>
                  </a:cubicBezTo>
                  <a:cubicBezTo>
                    <a:pt x="18" y="37"/>
                    <a:pt x="14" y="36"/>
                    <a:pt x="11" y="35"/>
                  </a:cubicBezTo>
                  <a:cubicBezTo>
                    <a:pt x="4" y="33"/>
                    <a:pt x="0" y="33"/>
                    <a:pt x="0" y="33"/>
                  </a:cubicBezTo>
                  <a:cubicBezTo>
                    <a:pt x="0" y="33"/>
                    <a:pt x="7" y="28"/>
                    <a:pt x="19" y="23"/>
                  </a:cubicBezTo>
                  <a:cubicBezTo>
                    <a:pt x="31" y="17"/>
                    <a:pt x="48" y="11"/>
                    <a:pt x="68" y="7"/>
                  </a:cubicBezTo>
                  <a:cubicBezTo>
                    <a:pt x="87" y="2"/>
                    <a:pt x="109" y="0"/>
                    <a:pt x="131" y="2"/>
                  </a:cubicBezTo>
                  <a:cubicBezTo>
                    <a:pt x="153" y="3"/>
                    <a:pt x="175" y="9"/>
                    <a:pt x="19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0" name="Freeform 22"/>
            <p:cNvSpPr/>
            <p:nvPr/>
          </p:nvSpPr>
          <p:spPr bwMode="auto">
            <a:xfrm>
              <a:off x="1260475" y="5802313"/>
              <a:ext cx="63500" cy="115888"/>
            </a:xfrm>
            <a:custGeom>
              <a:avLst/>
              <a:gdLst>
                <a:gd name="T0" fmla="*/ 20 w 105"/>
                <a:gd name="T1" fmla="*/ 180 h 191"/>
                <a:gd name="T2" fmla="*/ 41 w 105"/>
                <a:gd name="T3" fmla="*/ 190 h 191"/>
                <a:gd name="T4" fmla="*/ 63 w 105"/>
                <a:gd name="T5" fmla="*/ 160 h 191"/>
                <a:gd name="T6" fmla="*/ 68 w 105"/>
                <a:gd name="T7" fmla="*/ 139 h 191"/>
                <a:gd name="T8" fmla="*/ 68 w 105"/>
                <a:gd name="T9" fmla="*/ 118 h 191"/>
                <a:gd name="T10" fmla="*/ 64 w 105"/>
                <a:gd name="T11" fmla="*/ 95 h 191"/>
                <a:gd name="T12" fmla="*/ 60 w 105"/>
                <a:gd name="T13" fmla="*/ 82 h 191"/>
                <a:gd name="T14" fmla="*/ 57 w 105"/>
                <a:gd name="T15" fmla="*/ 63 h 191"/>
                <a:gd name="T16" fmla="*/ 57 w 105"/>
                <a:gd name="T17" fmla="*/ 46 h 191"/>
                <a:gd name="T18" fmla="*/ 58 w 105"/>
                <a:gd name="T19" fmla="*/ 40 h 191"/>
                <a:gd name="T20" fmla="*/ 58 w 105"/>
                <a:gd name="T21" fmla="*/ 38 h 191"/>
                <a:gd name="T22" fmla="*/ 58 w 105"/>
                <a:gd name="T23" fmla="*/ 45 h 191"/>
                <a:gd name="T24" fmla="*/ 60 w 105"/>
                <a:gd name="T25" fmla="*/ 62 h 191"/>
                <a:gd name="T26" fmla="*/ 65 w 105"/>
                <a:gd name="T27" fmla="*/ 80 h 191"/>
                <a:gd name="T28" fmla="*/ 70 w 105"/>
                <a:gd name="T29" fmla="*/ 92 h 191"/>
                <a:gd name="T30" fmla="*/ 75 w 105"/>
                <a:gd name="T31" fmla="*/ 116 h 191"/>
                <a:gd name="T32" fmla="*/ 71 w 105"/>
                <a:gd name="T33" fmla="*/ 162 h 191"/>
                <a:gd name="T34" fmla="*/ 58 w 105"/>
                <a:gd name="T35" fmla="*/ 185 h 191"/>
                <a:gd name="T36" fmla="*/ 74 w 105"/>
                <a:gd name="T37" fmla="*/ 184 h 191"/>
                <a:gd name="T38" fmla="*/ 94 w 105"/>
                <a:gd name="T39" fmla="*/ 159 h 191"/>
                <a:gd name="T40" fmla="*/ 101 w 105"/>
                <a:gd name="T41" fmla="*/ 110 h 191"/>
                <a:gd name="T42" fmla="*/ 84 w 105"/>
                <a:gd name="T43" fmla="*/ 61 h 191"/>
                <a:gd name="T44" fmla="*/ 75 w 105"/>
                <a:gd name="T45" fmla="*/ 43 h 191"/>
                <a:gd name="T46" fmla="*/ 70 w 105"/>
                <a:gd name="T47" fmla="*/ 29 h 191"/>
                <a:gd name="T48" fmla="*/ 73 w 105"/>
                <a:gd name="T49" fmla="*/ 9 h 191"/>
                <a:gd name="T50" fmla="*/ 77 w 105"/>
                <a:gd name="T51" fmla="*/ 0 h 191"/>
                <a:gd name="T52" fmla="*/ 60 w 105"/>
                <a:gd name="T53" fmla="*/ 16 h 191"/>
                <a:gd name="T54" fmla="*/ 27 w 105"/>
                <a:gd name="T55" fmla="*/ 55 h 191"/>
                <a:gd name="T56" fmla="*/ 3 w 105"/>
                <a:gd name="T57" fmla="*/ 113 h 191"/>
                <a:gd name="T58" fmla="*/ 20 w 105"/>
                <a:gd name="T59" fmla="*/ 18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91">
                  <a:moveTo>
                    <a:pt x="20" y="180"/>
                  </a:moveTo>
                  <a:cubicBezTo>
                    <a:pt x="29" y="188"/>
                    <a:pt x="36" y="191"/>
                    <a:pt x="41" y="190"/>
                  </a:cubicBezTo>
                  <a:cubicBezTo>
                    <a:pt x="49" y="182"/>
                    <a:pt x="57" y="172"/>
                    <a:pt x="63" y="160"/>
                  </a:cubicBezTo>
                  <a:cubicBezTo>
                    <a:pt x="66" y="153"/>
                    <a:pt x="68" y="145"/>
                    <a:pt x="68" y="139"/>
                  </a:cubicBezTo>
                  <a:cubicBezTo>
                    <a:pt x="69" y="131"/>
                    <a:pt x="68" y="124"/>
                    <a:pt x="68" y="118"/>
                  </a:cubicBezTo>
                  <a:cubicBezTo>
                    <a:pt x="67" y="106"/>
                    <a:pt x="65" y="98"/>
                    <a:pt x="64" y="95"/>
                  </a:cubicBezTo>
                  <a:cubicBezTo>
                    <a:pt x="63" y="93"/>
                    <a:pt x="62" y="88"/>
                    <a:pt x="60" y="82"/>
                  </a:cubicBezTo>
                  <a:cubicBezTo>
                    <a:pt x="59" y="77"/>
                    <a:pt x="57" y="70"/>
                    <a:pt x="57" y="63"/>
                  </a:cubicBezTo>
                  <a:cubicBezTo>
                    <a:pt x="57" y="56"/>
                    <a:pt x="57" y="50"/>
                    <a:pt x="57" y="46"/>
                  </a:cubicBezTo>
                  <a:cubicBezTo>
                    <a:pt x="57" y="43"/>
                    <a:pt x="57" y="42"/>
                    <a:pt x="58" y="40"/>
                  </a:cubicBezTo>
                  <a:cubicBezTo>
                    <a:pt x="58" y="39"/>
                    <a:pt x="58" y="38"/>
                    <a:pt x="58" y="38"/>
                  </a:cubicBezTo>
                  <a:cubicBezTo>
                    <a:pt x="58" y="38"/>
                    <a:pt x="58" y="41"/>
                    <a:pt x="58" y="45"/>
                  </a:cubicBezTo>
                  <a:cubicBezTo>
                    <a:pt x="58" y="50"/>
                    <a:pt x="59" y="56"/>
                    <a:pt x="60" y="62"/>
                  </a:cubicBezTo>
                  <a:cubicBezTo>
                    <a:pt x="61" y="68"/>
                    <a:pt x="63" y="74"/>
                    <a:pt x="65" y="80"/>
                  </a:cubicBezTo>
                  <a:cubicBezTo>
                    <a:pt x="67" y="85"/>
                    <a:pt x="69" y="90"/>
                    <a:pt x="70" y="92"/>
                  </a:cubicBezTo>
                  <a:cubicBezTo>
                    <a:pt x="70" y="95"/>
                    <a:pt x="74" y="104"/>
                    <a:pt x="75" y="116"/>
                  </a:cubicBezTo>
                  <a:cubicBezTo>
                    <a:pt x="77" y="129"/>
                    <a:pt x="77" y="145"/>
                    <a:pt x="71" y="162"/>
                  </a:cubicBezTo>
                  <a:cubicBezTo>
                    <a:pt x="67" y="171"/>
                    <a:pt x="63" y="179"/>
                    <a:pt x="58" y="185"/>
                  </a:cubicBezTo>
                  <a:cubicBezTo>
                    <a:pt x="62" y="187"/>
                    <a:pt x="68" y="188"/>
                    <a:pt x="74" y="184"/>
                  </a:cubicBezTo>
                  <a:cubicBezTo>
                    <a:pt x="79" y="180"/>
                    <a:pt x="88" y="172"/>
                    <a:pt x="94" y="159"/>
                  </a:cubicBezTo>
                  <a:cubicBezTo>
                    <a:pt x="101" y="146"/>
                    <a:pt x="105" y="129"/>
                    <a:pt x="101" y="110"/>
                  </a:cubicBezTo>
                  <a:cubicBezTo>
                    <a:pt x="98" y="90"/>
                    <a:pt x="90" y="74"/>
                    <a:pt x="84" y="61"/>
                  </a:cubicBezTo>
                  <a:cubicBezTo>
                    <a:pt x="80" y="54"/>
                    <a:pt x="77" y="48"/>
                    <a:pt x="75" y="43"/>
                  </a:cubicBezTo>
                  <a:cubicBezTo>
                    <a:pt x="73" y="38"/>
                    <a:pt x="71" y="33"/>
                    <a:pt x="70" y="29"/>
                  </a:cubicBezTo>
                  <a:cubicBezTo>
                    <a:pt x="69" y="21"/>
                    <a:pt x="71" y="14"/>
                    <a:pt x="73" y="9"/>
                  </a:cubicBezTo>
                  <a:cubicBezTo>
                    <a:pt x="75" y="4"/>
                    <a:pt x="77" y="0"/>
                    <a:pt x="77" y="0"/>
                  </a:cubicBezTo>
                  <a:cubicBezTo>
                    <a:pt x="77" y="0"/>
                    <a:pt x="70" y="6"/>
                    <a:pt x="60" y="16"/>
                  </a:cubicBezTo>
                  <a:cubicBezTo>
                    <a:pt x="51" y="25"/>
                    <a:pt x="38" y="39"/>
                    <a:pt x="27" y="55"/>
                  </a:cubicBezTo>
                  <a:cubicBezTo>
                    <a:pt x="15" y="72"/>
                    <a:pt x="6" y="91"/>
                    <a:pt x="3" y="113"/>
                  </a:cubicBezTo>
                  <a:cubicBezTo>
                    <a:pt x="0" y="134"/>
                    <a:pt x="4" y="158"/>
                    <a:pt x="2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1" name="Freeform 23"/>
            <p:cNvSpPr/>
            <p:nvPr/>
          </p:nvSpPr>
          <p:spPr bwMode="auto">
            <a:xfrm>
              <a:off x="1189038" y="5930901"/>
              <a:ext cx="133350" cy="68263"/>
            </a:xfrm>
            <a:custGeom>
              <a:avLst/>
              <a:gdLst>
                <a:gd name="T0" fmla="*/ 199 w 222"/>
                <a:gd name="T1" fmla="*/ 10 h 113"/>
                <a:gd name="T2" fmla="*/ 216 w 222"/>
                <a:gd name="T3" fmla="*/ 28 h 113"/>
                <a:gd name="T4" fmla="*/ 192 w 222"/>
                <a:gd name="T5" fmla="*/ 59 h 113"/>
                <a:gd name="T6" fmla="*/ 172 w 222"/>
                <a:gd name="T7" fmla="*/ 70 h 113"/>
                <a:gd name="T8" fmla="*/ 150 w 222"/>
                <a:gd name="T9" fmla="*/ 75 h 113"/>
                <a:gd name="T10" fmla="*/ 122 w 222"/>
                <a:gd name="T11" fmla="*/ 74 h 113"/>
                <a:gd name="T12" fmla="*/ 105 w 222"/>
                <a:gd name="T13" fmla="*/ 71 h 113"/>
                <a:gd name="T14" fmla="*/ 81 w 222"/>
                <a:gd name="T15" fmla="*/ 67 h 113"/>
                <a:gd name="T16" fmla="*/ 58 w 222"/>
                <a:gd name="T17" fmla="*/ 65 h 113"/>
                <a:gd name="T18" fmla="*/ 48 w 222"/>
                <a:gd name="T19" fmla="*/ 64 h 113"/>
                <a:gd name="T20" fmla="*/ 58 w 222"/>
                <a:gd name="T21" fmla="*/ 66 h 113"/>
                <a:gd name="T22" fmla="*/ 80 w 222"/>
                <a:gd name="T23" fmla="*/ 70 h 113"/>
                <a:gd name="T24" fmla="*/ 104 w 222"/>
                <a:gd name="T25" fmla="*/ 77 h 113"/>
                <a:gd name="T26" fmla="*/ 121 w 222"/>
                <a:gd name="T27" fmla="*/ 81 h 113"/>
                <a:gd name="T28" fmla="*/ 150 w 222"/>
                <a:gd name="T29" fmla="*/ 83 h 113"/>
                <a:gd name="T30" fmla="*/ 198 w 222"/>
                <a:gd name="T31" fmla="*/ 66 h 113"/>
                <a:gd name="T32" fmla="*/ 217 w 222"/>
                <a:gd name="T33" fmla="*/ 46 h 113"/>
                <a:gd name="T34" fmla="*/ 221 w 222"/>
                <a:gd name="T35" fmla="*/ 63 h 113"/>
                <a:gd name="T36" fmla="*/ 203 w 222"/>
                <a:gd name="T37" fmla="*/ 92 h 113"/>
                <a:gd name="T38" fmla="*/ 154 w 222"/>
                <a:gd name="T39" fmla="*/ 112 h 113"/>
                <a:gd name="T40" fmla="*/ 89 w 222"/>
                <a:gd name="T41" fmla="*/ 99 h 113"/>
                <a:gd name="T42" fmla="*/ 41 w 222"/>
                <a:gd name="T43" fmla="*/ 79 h 113"/>
                <a:gd name="T44" fmla="*/ 11 w 222"/>
                <a:gd name="T45" fmla="*/ 75 h 113"/>
                <a:gd name="T46" fmla="*/ 0 w 222"/>
                <a:gd name="T47" fmla="*/ 77 h 113"/>
                <a:gd name="T48" fmla="*/ 17 w 222"/>
                <a:gd name="T49" fmla="*/ 61 h 113"/>
                <a:gd name="T50" fmla="*/ 61 w 222"/>
                <a:gd name="T51" fmla="*/ 28 h 113"/>
                <a:gd name="T52" fmla="*/ 125 w 222"/>
                <a:gd name="T53" fmla="*/ 4 h 113"/>
                <a:gd name="T54" fmla="*/ 199 w 222"/>
                <a:gd name="T55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2" h="113">
                  <a:moveTo>
                    <a:pt x="199" y="10"/>
                  </a:moveTo>
                  <a:cubicBezTo>
                    <a:pt x="210" y="16"/>
                    <a:pt x="214" y="23"/>
                    <a:pt x="216" y="28"/>
                  </a:cubicBezTo>
                  <a:cubicBezTo>
                    <a:pt x="210" y="38"/>
                    <a:pt x="202" y="50"/>
                    <a:pt x="192" y="59"/>
                  </a:cubicBezTo>
                  <a:cubicBezTo>
                    <a:pt x="186" y="64"/>
                    <a:pt x="179" y="68"/>
                    <a:pt x="172" y="70"/>
                  </a:cubicBezTo>
                  <a:cubicBezTo>
                    <a:pt x="164" y="73"/>
                    <a:pt x="156" y="74"/>
                    <a:pt x="150" y="75"/>
                  </a:cubicBezTo>
                  <a:cubicBezTo>
                    <a:pt x="136" y="76"/>
                    <a:pt x="126" y="74"/>
                    <a:pt x="122" y="74"/>
                  </a:cubicBezTo>
                  <a:cubicBezTo>
                    <a:pt x="119" y="73"/>
                    <a:pt x="113" y="72"/>
                    <a:pt x="105" y="71"/>
                  </a:cubicBezTo>
                  <a:cubicBezTo>
                    <a:pt x="98" y="69"/>
                    <a:pt x="89" y="67"/>
                    <a:pt x="81" y="67"/>
                  </a:cubicBezTo>
                  <a:cubicBezTo>
                    <a:pt x="72" y="66"/>
                    <a:pt x="64" y="65"/>
                    <a:pt x="58" y="65"/>
                  </a:cubicBezTo>
                  <a:cubicBezTo>
                    <a:pt x="52" y="65"/>
                    <a:pt x="48" y="64"/>
                    <a:pt x="48" y="64"/>
                  </a:cubicBezTo>
                  <a:cubicBezTo>
                    <a:pt x="48" y="64"/>
                    <a:pt x="52" y="65"/>
                    <a:pt x="58" y="66"/>
                  </a:cubicBezTo>
                  <a:cubicBezTo>
                    <a:pt x="64" y="67"/>
                    <a:pt x="72" y="68"/>
                    <a:pt x="80" y="70"/>
                  </a:cubicBezTo>
                  <a:cubicBezTo>
                    <a:pt x="89" y="72"/>
                    <a:pt x="97" y="74"/>
                    <a:pt x="104" y="77"/>
                  </a:cubicBezTo>
                  <a:cubicBezTo>
                    <a:pt x="111" y="79"/>
                    <a:pt x="118" y="80"/>
                    <a:pt x="121" y="81"/>
                  </a:cubicBezTo>
                  <a:cubicBezTo>
                    <a:pt x="125" y="81"/>
                    <a:pt x="136" y="84"/>
                    <a:pt x="150" y="83"/>
                  </a:cubicBezTo>
                  <a:cubicBezTo>
                    <a:pt x="165" y="82"/>
                    <a:pt x="182" y="78"/>
                    <a:pt x="198" y="66"/>
                  </a:cubicBezTo>
                  <a:cubicBezTo>
                    <a:pt x="205" y="60"/>
                    <a:pt x="211" y="53"/>
                    <a:pt x="217" y="46"/>
                  </a:cubicBezTo>
                  <a:cubicBezTo>
                    <a:pt x="219" y="50"/>
                    <a:pt x="222" y="56"/>
                    <a:pt x="221" y="63"/>
                  </a:cubicBezTo>
                  <a:cubicBezTo>
                    <a:pt x="219" y="69"/>
                    <a:pt x="214" y="81"/>
                    <a:pt x="203" y="92"/>
                  </a:cubicBezTo>
                  <a:cubicBezTo>
                    <a:pt x="193" y="102"/>
                    <a:pt x="177" y="112"/>
                    <a:pt x="154" y="112"/>
                  </a:cubicBezTo>
                  <a:cubicBezTo>
                    <a:pt x="130" y="113"/>
                    <a:pt x="108" y="107"/>
                    <a:pt x="89" y="99"/>
                  </a:cubicBezTo>
                  <a:cubicBezTo>
                    <a:pt x="69" y="91"/>
                    <a:pt x="53" y="82"/>
                    <a:pt x="41" y="79"/>
                  </a:cubicBezTo>
                  <a:cubicBezTo>
                    <a:pt x="29" y="75"/>
                    <a:pt x="18" y="75"/>
                    <a:pt x="11" y="75"/>
                  </a:cubicBezTo>
                  <a:cubicBezTo>
                    <a:pt x="4" y="76"/>
                    <a:pt x="0" y="77"/>
                    <a:pt x="0" y="77"/>
                  </a:cubicBezTo>
                  <a:cubicBezTo>
                    <a:pt x="0" y="77"/>
                    <a:pt x="6" y="70"/>
                    <a:pt x="17" y="61"/>
                  </a:cubicBezTo>
                  <a:cubicBezTo>
                    <a:pt x="27" y="51"/>
                    <a:pt x="43" y="39"/>
                    <a:pt x="61" y="28"/>
                  </a:cubicBezTo>
                  <a:cubicBezTo>
                    <a:pt x="80" y="18"/>
                    <a:pt x="101" y="8"/>
                    <a:pt x="125" y="4"/>
                  </a:cubicBezTo>
                  <a:cubicBezTo>
                    <a:pt x="148" y="0"/>
                    <a:pt x="173" y="0"/>
                    <a:pt x="19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2" name="Freeform 24"/>
            <p:cNvSpPr/>
            <p:nvPr/>
          </p:nvSpPr>
          <p:spPr bwMode="auto">
            <a:xfrm>
              <a:off x="1327150" y="5838826"/>
              <a:ext cx="76200" cy="131763"/>
            </a:xfrm>
            <a:custGeom>
              <a:avLst/>
              <a:gdLst>
                <a:gd name="T0" fmla="*/ 31 w 128"/>
                <a:gd name="T1" fmla="*/ 208 h 219"/>
                <a:gd name="T2" fmla="*/ 56 w 128"/>
                <a:gd name="T3" fmla="*/ 218 h 219"/>
                <a:gd name="T4" fmla="*/ 76 w 128"/>
                <a:gd name="T5" fmla="*/ 183 h 219"/>
                <a:gd name="T6" fmla="*/ 79 w 128"/>
                <a:gd name="T7" fmla="*/ 159 h 219"/>
                <a:gd name="T8" fmla="*/ 76 w 128"/>
                <a:gd name="T9" fmla="*/ 136 h 219"/>
                <a:gd name="T10" fmla="*/ 67 w 128"/>
                <a:gd name="T11" fmla="*/ 111 h 219"/>
                <a:gd name="T12" fmla="*/ 60 w 128"/>
                <a:gd name="T13" fmla="*/ 97 h 219"/>
                <a:gd name="T14" fmla="*/ 51 w 128"/>
                <a:gd name="T15" fmla="*/ 75 h 219"/>
                <a:gd name="T16" fmla="*/ 46 w 128"/>
                <a:gd name="T17" fmla="*/ 56 h 219"/>
                <a:gd name="T18" fmla="*/ 45 w 128"/>
                <a:gd name="T19" fmla="*/ 47 h 219"/>
                <a:gd name="T20" fmla="*/ 47 w 128"/>
                <a:gd name="T21" fmla="*/ 55 h 219"/>
                <a:gd name="T22" fmla="*/ 54 w 128"/>
                <a:gd name="T23" fmla="*/ 74 h 219"/>
                <a:gd name="T24" fmla="*/ 65 w 128"/>
                <a:gd name="T25" fmla="*/ 93 h 219"/>
                <a:gd name="T26" fmla="*/ 73 w 128"/>
                <a:gd name="T27" fmla="*/ 107 h 219"/>
                <a:gd name="T28" fmla="*/ 84 w 128"/>
                <a:gd name="T29" fmla="*/ 134 h 219"/>
                <a:gd name="T30" fmla="*/ 85 w 128"/>
                <a:gd name="T31" fmla="*/ 185 h 219"/>
                <a:gd name="T32" fmla="*/ 74 w 128"/>
                <a:gd name="T33" fmla="*/ 211 h 219"/>
                <a:gd name="T34" fmla="*/ 91 w 128"/>
                <a:gd name="T35" fmla="*/ 209 h 219"/>
                <a:gd name="T36" fmla="*/ 113 w 128"/>
                <a:gd name="T37" fmla="*/ 125 h 219"/>
                <a:gd name="T38" fmla="*/ 82 w 128"/>
                <a:gd name="T39" fmla="*/ 70 h 219"/>
                <a:gd name="T40" fmla="*/ 56 w 128"/>
                <a:gd name="T41" fmla="*/ 35 h 219"/>
                <a:gd name="T42" fmla="*/ 52 w 128"/>
                <a:gd name="T43" fmla="*/ 22 h 219"/>
                <a:gd name="T44" fmla="*/ 52 w 128"/>
                <a:gd name="T45" fmla="*/ 11 h 219"/>
                <a:gd name="T46" fmla="*/ 53 w 128"/>
                <a:gd name="T47" fmla="*/ 0 h 219"/>
                <a:gd name="T48" fmla="*/ 39 w 128"/>
                <a:gd name="T49" fmla="*/ 20 h 219"/>
                <a:gd name="T50" fmla="*/ 14 w 128"/>
                <a:gd name="T51" fmla="*/ 71 h 219"/>
                <a:gd name="T52" fmla="*/ 2 w 128"/>
                <a:gd name="T53" fmla="*/ 138 h 219"/>
                <a:gd name="T54" fmla="*/ 31 w 128"/>
                <a:gd name="T55" fmla="*/ 20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19">
                  <a:moveTo>
                    <a:pt x="31" y="208"/>
                  </a:moveTo>
                  <a:cubicBezTo>
                    <a:pt x="42" y="217"/>
                    <a:pt x="50" y="219"/>
                    <a:pt x="56" y="218"/>
                  </a:cubicBezTo>
                  <a:cubicBezTo>
                    <a:pt x="63" y="208"/>
                    <a:pt x="71" y="196"/>
                    <a:pt x="76" y="183"/>
                  </a:cubicBezTo>
                  <a:cubicBezTo>
                    <a:pt x="79" y="175"/>
                    <a:pt x="80" y="167"/>
                    <a:pt x="79" y="159"/>
                  </a:cubicBezTo>
                  <a:cubicBezTo>
                    <a:pt x="79" y="150"/>
                    <a:pt x="78" y="143"/>
                    <a:pt x="76" y="136"/>
                  </a:cubicBezTo>
                  <a:cubicBezTo>
                    <a:pt x="73" y="123"/>
                    <a:pt x="68" y="114"/>
                    <a:pt x="67" y="111"/>
                  </a:cubicBezTo>
                  <a:cubicBezTo>
                    <a:pt x="66" y="108"/>
                    <a:pt x="63" y="103"/>
                    <a:pt x="60" y="97"/>
                  </a:cubicBezTo>
                  <a:cubicBezTo>
                    <a:pt x="57" y="91"/>
                    <a:pt x="53" y="83"/>
                    <a:pt x="51" y="75"/>
                  </a:cubicBezTo>
                  <a:cubicBezTo>
                    <a:pt x="49" y="68"/>
                    <a:pt x="47" y="61"/>
                    <a:pt x="46" y="56"/>
                  </a:cubicBezTo>
                  <a:cubicBezTo>
                    <a:pt x="45" y="50"/>
                    <a:pt x="45" y="47"/>
                    <a:pt x="45" y="47"/>
                  </a:cubicBezTo>
                  <a:cubicBezTo>
                    <a:pt x="45" y="47"/>
                    <a:pt x="45" y="50"/>
                    <a:pt x="47" y="55"/>
                  </a:cubicBezTo>
                  <a:cubicBezTo>
                    <a:pt x="49" y="60"/>
                    <a:pt x="51" y="67"/>
                    <a:pt x="54" y="74"/>
                  </a:cubicBezTo>
                  <a:cubicBezTo>
                    <a:pt x="57" y="81"/>
                    <a:pt x="61" y="87"/>
                    <a:pt x="65" y="93"/>
                  </a:cubicBezTo>
                  <a:cubicBezTo>
                    <a:pt x="69" y="99"/>
                    <a:pt x="72" y="104"/>
                    <a:pt x="73" y="107"/>
                  </a:cubicBezTo>
                  <a:cubicBezTo>
                    <a:pt x="75" y="110"/>
                    <a:pt x="80" y="120"/>
                    <a:pt x="84" y="134"/>
                  </a:cubicBezTo>
                  <a:cubicBezTo>
                    <a:pt x="88" y="148"/>
                    <a:pt x="90" y="166"/>
                    <a:pt x="85" y="185"/>
                  </a:cubicBezTo>
                  <a:cubicBezTo>
                    <a:pt x="83" y="195"/>
                    <a:pt x="78" y="204"/>
                    <a:pt x="74" y="211"/>
                  </a:cubicBezTo>
                  <a:cubicBezTo>
                    <a:pt x="78" y="213"/>
                    <a:pt x="85" y="213"/>
                    <a:pt x="91" y="209"/>
                  </a:cubicBezTo>
                  <a:cubicBezTo>
                    <a:pt x="102" y="201"/>
                    <a:pt x="128" y="170"/>
                    <a:pt x="113" y="125"/>
                  </a:cubicBezTo>
                  <a:cubicBezTo>
                    <a:pt x="106" y="103"/>
                    <a:pt x="93" y="85"/>
                    <a:pt x="82" y="70"/>
                  </a:cubicBezTo>
                  <a:cubicBezTo>
                    <a:pt x="71" y="56"/>
                    <a:pt x="61" y="44"/>
                    <a:pt x="56" y="35"/>
                  </a:cubicBezTo>
                  <a:cubicBezTo>
                    <a:pt x="54" y="30"/>
                    <a:pt x="53" y="26"/>
                    <a:pt x="52" y="22"/>
                  </a:cubicBezTo>
                  <a:cubicBezTo>
                    <a:pt x="52" y="17"/>
                    <a:pt x="51" y="14"/>
                    <a:pt x="52" y="11"/>
                  </a:cubicBezTo>
                  <a:cubicBezTo>
                    <a:pt x="52" y="4"/>
                    <a:pt x="53" y="0"/>
                    <a:pt x="53" y="0"/>
                  </a:cubicBezTo>
                  <a:cubicBezTo>
                    <a:pt x="53" y="0"/>
                    <a:pt x="48" y="8"/>
                    <a:pt x="39" y="20"/>
                  </a:cubicBezTo>
                  <a:cubicBezTo>
                    <a:pt x="31" y="33"/>
                    <a:pt x="21" y="50"/>
                    <a:pt x="14" y="71"/>
                  </a:cubicBezTo>
                  <a:cubicBezTo>
                    <a:pt x="6" y="91"/>
                    <a:pt x="0" y="114"/>
                    <a:pt x="2" y="138"/>
                  </a:cubicBezTo>
                  <a:cubicBezTo>
                    <a:pt x="4" y="162"/>
                    <a:pt x="12" y="186"/>
                    <a:pt x="31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3" name="Freeform 25"/>
            <p:cNvSpPr/>
            <p:nvPr/>
          </p:nvSpPr>
          <p:spPr bwMode="auto">
            <a:xfrm>
              <a:off x="1265238" y="5983288"/>
              <a:ext cx="134938" cy="73025"/>
            </a:xfrm>
            <a:custGeom>
              <a:avLst/>
              <a:gdLst>
                <a:gd name="T0" fmla="*/ 201 w 224"/>
                <a:gd name="T1" fmla="*/ 10 h 123"/>
                <a:gd name="T2" fmla="*/ 219 w 224"/>
                <a:gd name="T3" fmla="*/ 30 h 123"/>
                <a:gd name="T4" fmla="*/ 192 w 224"/>
                <a:gd name="T5" fmla="*/ 63 h 123"/>
                <a:gd name="T6" fmla="*/ 171 w 224"/>
                <a:gd name="T7" fmla="*/ 75 h 123"/>
                <a:gd name="T8" fmla="*/ 148 w 224"/>
                <a:gd name="T9" fmla="*/ 82 h 123"/>
                <a:gd name="T10" fmla="*/ 121 w 224"/>
                <a:gd name="T11" fmla="*/ 83 h 123"/>
                <a:gd name="T12" fmla="*/ 104 w 224"/>
                <a:gd name="T13" fmla="*/ 82 h 123"/>
                <a:gd name="T14" fmla="*/ 79 w 224"/>
                <a:gd name="T15" fmla="*/ 81 h 123"/>
                <a:gd name="T16" fmla="*/ 47 w 224"/>
                <a:gd name="T17" fmla="*/ 84 h 123"/>
                <a:gd name="T18" fmla="*/ 79 w 224"/>
                <a:gd name="T19" fmla="*/ 85 h 123"/>
                <a:gd name="T20" fmla="*/ 103 w 224"/>
                <a:gd name="T21" fmla="*/ 88 h 123"/>
                <a:gd name="T22" fmla="*/ 120 w 224"/>
                <a:gd name="T23" fmla="*/ 90 h 123"/>
                <a:gd name="T24" fmla="*/ 149 w 224"/>
                <a:gd name="T25" fmla="*/ 90 h 123"/>
                <a:gd name="T26" fmla="*/ 198 w 224"/>
                <a:gd name="T27" fmla="*/ 71 h 123"/>
                <a:gd name="T28" fmla="*/ 219 w 224"/>
                <a:gd name="T29" fmla="*/ 50 h 123"/>
                <a:gd name="T30" fmla="*/ 221 w 224"/>
                <a:gd name="T31" fmla="*/ 68 h 123"/>
                <a:gd name="T32" fmla="*/ 200 w 224"/>
                <a:gd name="T33" fmla="*/ 97 h 123"/>
                <a:gd name="T34" fmla="*/ 149 w 224"/>
                <a:gd name="T35" fmla="*/ 120 h 123"/>
                <a:gd name="T36" fmla="*/ 87 w 224"/>
                <a:gd name="T37" fmla="*/ 113 h 123"/>
                <a:gd name="T38" fmla="*/ 40 w 224"/>
                <a:gd name="T39" fmla="*/ 100 h 123"/>
                <a:gd name="T40" fmla="*/ 11 w 224"/>
                <a:gd name="T41" fmla="*/ 102 h 123"/>
                <a:gd name="T42" fmla="*/ 0 w 224"/>
                <a:gd name="T43" fmla="*/ 106 h 123"/>
                <a:gd name="T44" fmla="*/ 15 w 224"/>
                <a:gd name="T45" fmla="*/ 86 h 123"/>
                <a:gd name="T46" fmla="*/ 57 w 224"/>
                <a:gd name="T47" fmla="*/ 44 h 123"/>
                <a:gd name="T48" fmla="*/ 121 w 224"/>
                <a:gd name="T49" fmla="*/ 9 h 123"/>
                <a:gd name="T50" fmla="*/ 201 w 224"/>
                <a:gd name="T51" fmla="*/ 1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123">
                  <a:moveTo>
                    <a:pt x="201" y="10"/>
                  </a:moveTo>
                  <a:cubicBezTo>
                    <a:pt x="213" y="17"/>
                    <a:pt x="218" y="24"/>
                    <a:pt x="219" y="30"/>
                  </a:cubicBezTo>
                  <a:cubicBezTo>
                    <a:pt x="212" y="41"/>
                    <a:pt x="203" y="53"/>
                    <a:pt x="192" y="63"/>
                  </a:cubicBezTo>
                  <a:cubicBezTo>
                    <a:pt x="185" y="69"/>
                    <a:pt x="178" y="73"/>
                    <a:pt x="171" y="75"/>
                  </a:cubicBezTo>
                  <a:cubicBezTo>
                    <a:pt x="162" y="78"/>
                    <a:pt x="155" y="80"/>
                    <a:pt x="148" y="82"/>
                  </a:cubicBezTo>
                  <a:cubicBezTo>
                    <a:pt x="135" y="84"/>
                    <a:pt x="124" y="83"/>
                    <a:pt x="121" y="83"/>
                  </a:cubicBezTo>
                  <a:cubicBezTo>
                    <a:pt x="118" y="83"/>
                    <a:pt x="111" y="82"/>
                    <a:pt x="104" y="82"/>
                  </a:cubicBezTo>
                  <a:cubicBezTo>
                    <a:pt x="97" y="81"/>
                    <a:pt x="87" y="80"/>
                    <a:pt x="79" y="81"/>
                  </a:cubicBezTo>
                  <a:cubicBezTo>
                    <a:pt x="62" y="82"/>
                    <a:pt x="47" y="84"/>
                    <a:pt x="47" y="84"/>
                  </a:cubicBezTo>
                  <a:cubicBezTo>
                    <a:pt x="47" y="84"/>
                    <a:pt x="62" y="83"/>
                    <a:pt x="79" y="85"/>
                  </a:cubicBezTo>
                  <a:cubicBezTo>
                    <a:pt x="87" y="85"/>
                    <a:pt x="95" y="86"/>
                    <a:pt x="103" y="88"/>
                  </a:cubicBezTo>
                  <a:cubicBezTo>
                    <a:pt x="110" y="89"/>
                    <a:pt x="116" y="90"/>
                    <a:pt x="120" y="90"/>
                  </a:cubicBezTo>
                  <a:cubicBezTo>
                    <a:pt x="123" y="91"/>
                    <a:pt x="134" y="92"/>
                    <a:pt x="149" y="90"/>
                  </a:cubicBezTo>
                  <a:cubicBezTo>
                    <a:pt x="163" y="88"/>
                    <a:pt x="180" y="83"/>
                    <a:pt x="198" y="71"/>
                  </a:cubicBezTo>
                  <a:cubicBezTo>
                    <a:pt x="206" y="65"/>
                    <a:pt x="213" y="57"/>
                    <a:pt x="219" y="50"/>
                  </a:cubicBezTo>
                  <a:cubicBezTo>
                    <a:pt x="222" y="54"/>
                    <a:pt x="224" y="60"/>
                    <a:pt x="221" y="68"/>
                  </a:cubicBezTo>
                  <a:cubicBezTo>
                    <a:pt x="219" y="74"/>
                    <a:pt x="212" y="86"/>
                    <a:pt x="200" y="97"/>
                  </a:cubicBezTo>
                  <a:cubicBezTo>
                    <a:pt x="188" y="108"/>
                    <a:pt x="171" y="118"/>
                    <a:pt x="149" y="120"/>
                  </a:cubicBezTo>
                  <a:cubicBezTo>
                    <a:pt x="127" y="123"/>
                    <a:pt x="106" y="119"/>
                    <a:pt x="87" y="113"/>
                  </a:cubicBezTo>
                  <a:cubicBezTo>
                    <a:pt x="69" y="108"/>
                    <a:pt x="52" y="102"/>
                    <a:pt x="40" y="100"/>
                  </a:cubicBezTo>
                  <a:cubicBezTo>
                    <a:pt x="28" y="98"/>
                    <a:pt x="18" y="100"/>
                    <a:pt x="11" y="102"/>
                  </a:cubicBezTo>
                  <a:cubicBezTo>
                    <a:pt x="4" y="104"/>
                    <a:pt x="0" y="106"/>
                    <a:pt x="0" y="106"/>
                  </a:cubicBezTo>
                  <a:cubicBezTo>
                    <a:pt x="0" y="106"/>
                    <a:pt x="6" y="98"/>
                    <a:pt x="15" y="86"/>
                  </a:cubicBezTo>
                  <a:cubicBezTo>
                    <a:pt x="25" y="74"/>
                    <a:pt x="39" y="58"/>
                    <a:pt x="57" y="44"/>
                  </a:cubicBezTo>
                  <a:cubicBezTo>
                    <a:pt x="75" y="30"/>
                    <a:pt x="97" y="17"/>
                    <a:pt x="121" y="9"/>
                  </a:cubicBezTo>
                  <a:cubicBezTo>
                    <a:pt x="145" y="2"/>
                    <a:pt x="172" y="0"/>
                    <a:pt x="20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4" name="Freeform 26"/>
            <p:cNvSpPr/>
            <p:nvPr/>
          </p:nvSpPr>
          <p:spPr bwMode="auto">
            <a:xfrm>
              <a:off x="1174750" y="5443538"/>
              <a:ext cx="287338" cy="623888"/>
            </a:xfrm>
            <a:custGeom>
              <a:avLst/>
              <a:gdLst>
                <a:gd name="T0" fmla="*/ 442 w 479"/>
                <a:gd name="T1" fmla="*/ 1025 h 1038"/>
                <a:gd name="T2" fmla="*/ 437 w 479"/>
                <a:gd name="T3" fmla="*/ 1014 h 1038"/>
                <a:gd name="T4" fmla="*/ 429 w 479"/>
                <a:gd name="T5" fmla="*/ 1000 h 1038"/>
                <a:gd name="T6" fmla="*/ 417 w 479"/>
                <a:gd name="T7" fmla="*/ 983 h 1038"/>
                <a:gd name="T8" fmla="*/ 373 w 479"/>
                <a:gd name="T9" fmla="*/ 940 h 1038"/>
                <a:gd name="T10" fmla="*/ 227 w 479"/>
                <a:gd name="T11" fmla="*/ 837 h 1038"/>
                <a:gd name="T12" fmla="*/ 140 w 479"/>
                <a:gd name="T13" fmla="*/ 772 h 1038"/>
                <a:gd name="T14" fmla="*/ 44 w 479"/>
                <a:gd name="T15" fmla="*/ 660 h 1038"/>
                <a:gd name="T16" fmla="*/ 29 w 479"/>
                <a:gd name="T17" fmla="*/ 634 h 1038"/>
                <a:gd name="T18" fmla="*/ 0 w 479"/>
                <a:gd name="T19" fmla="*/ 516 h 1038"/>
                <a:gd name="T20" fmla="*/ 6 w 479"/>
                <a:gd name="T21" fmla="*/ 427 h 1038"/>
                <a:gd name="T22" fmla="*/ 10 w 479"/>
                <a:gd name="T23" fmla="*/ 398 h 1038"/>
                <a:gd name="T24" fmla="*/ 18 w 479"/>
                <a:gd name="T25" fmla="*/ 370 h 1038"/>
                <a:gd name="T26" fmla="*/ 26 w 479"/>
                <a:gd name="T27" fmla="*/ 350 h 1038"/>
                <a:gd name="T28" fmla="*/ 74 w 479"/>
                <a:gd name="T29" fmla="*/ 245 h 1038"/>
                <a:gd name="T30" fmla="*/ 92 w 479"/>
                <a:gd name="T31" fmla="*/ 212 h 1038"/>
                <a:gd name="T32" fmla="*/ 111 w 479"/>
                <a:gd name="T33" fmla="*/ 181 h 1038"/>
                <a:gd name="T34" fmla="*/ 149 w 479"/>
                <a:gd name="T35" fmla="*/ 127 h 1038"/>
                <a:gd name="T36" fmla="*/ 194 w 479"/>
                <a:gd name="T37" fmla="*/ 70 h 1038"/>
                <a:gd name="T38" fmla="*/ 236 w 479"/>
                <a:gd name="T39" fmla="*/ 15 h 1038"/>
                <a:gd name="T40" fmla="*/ 255 w 479"/>
                <a:gd name="T41" fmla="*/ 2 h 1038"/>
                <a:gd name="T42" fmla="*/ 257 w 479"/>
                <a:gd name="T43" fmla="*/ 13 h 1038"/>
                <a:gd name="T44" fmla="*/ 219 w 479"/>
                <a:gd name="T45" fmla="*/ 53 h 1038"/>
                <a:gd name="T46" fmla="*/ 181 w 479"/>
                <a:gd name="T47" fmla="*/ 103 h 1038"/>
                <a:gd name="T48" fmla="*/ 135 w 479"/>
                <a:gd name="T49" fmla="*/ 170 h 1038"/>
                <a:gd name="T50" fmla="*/ 111 w 479"/>
                <a:gd name="T51" fmla="*/ 209 h 1038"/>
                <a:gd name="T52" fmla="*/ 98 w 479"/>
                <a:gd name="T53" fmla="*/ 230 h 1038"/>
                <a:gd name="T54" fmla="*/ 43 w 479"/>
                <a:gd name="T55" fmla="*/ 349 h 1038"/>
                <a:gd name="T56" fmla="*/ 39 w 479"/>
                <a:gd name="T57" fmla="*/ 362 h 1038"/>
                <a:gd name="T58" fmla="*/ 33 w 479"/>
                <a:gd name="T59" fmla="*/ 389 h 1038"/>
                <a:gd name="T60" fmla="*/ 26 w 479"/>
                <a:gd name="T61" fmla="*/ 416 h 1038"/>
                <a:gd name="T62" fmla="*/ 18 w 479"/>
                <a:gd name="T63" fmla="*/ 458 h 1038"/>
                <a:gd name="T64" fmla="*/ 32 w 479"/>
                <a:gd name="T65" fmla="*/ 570 h 1038"/>
                <a:gd name="T66" fmla="*/ 60 w 479"/>
                <a:gd name="T67" fmla="*/ 635 h 1038"/>
                <a:gd name="T68" fmla="*/ 80 w 479"/>
                <a:gd name="T69" fmla="*/ 672 h 1038"/>
                <a:gd name="T70" fmla="*/ 158 w 479"/>
                <a:gd name="T71" fmla="*/ 751 h 1038"/>
                <a:gd name="T72" fmla="*/ 241 w 479"/>
                <a:gd name="T73" fmla="*/ 817 h 1038"/>
                <a:gd name="T74" fmla="*/ 391 w 479"/>
                <a:gd name="T75" fmla="*/ 916 h 1038"/>
                <a:gd name="T76" fmla="*/ 420 w 479"/>
                <a:gd name="T77" fmla="*/ 937 h 1038"/>
                <a:gd name="T78" fmla="*/ 444 w 479"/>
                <a:gd name="T79" fmla="*/ 957 h 1038"/>
                <a:gd name="T80" fmla="*/ 461 w 479"/>
                <a:gd name="T81" fmla="*/ 977 h 1038"/>
                <a:gd name="T82" fmla="*/ 472 w 479"/>
                <a:gd name="T83" fmla="*/ 994 h 1038"/>
                <a:gd name="T84" fmla="*/ 478 w 479"/>
                <a:gd name="T85" fmla="*/ 1008 h 1038"/>
                <a:gd name="T86" fmla="*/ 479 w 479"/>
                <a:gd name="T87" fmla="*/ 1018 h 1038"/>
                <a:gd name="T88" fmla="*/ 464 w 479"/>
                <a:gd name="T89" fmla="*/ 1036 h 1038"/>
                <a:gd name="T90" fmla="*/ 442 w 479"/>
                <a:gd name="T91" fmla="*/ 102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9" h="1038">
                  <a:moveTo>
                    <a:pt x="442" y="1026"/>
                  </a:moveTo>
                  <a:cubicBezTo>
                    <a:pt x="442" y="1026"/>
                    <a:pt x="442" y="1026"/>
                    <a:pt x="442" y="1025"/>
                  </a:cubicBezTo>
                  <a:cubicBezTo>
                    <a:pt x="442" y="1025"/>
                    <a:pt x="441" y="1024"/>
                    <a:pt x="441" y="1023"/>
                  </a:cubicBezTo>
                  <a:cubicBezTo>
                    <a:pt x="440" y="1021"/>
                    <a:pt x="439" y="1018"/>
                    <a:pt x="437" y="1014"/>
                  </a:cubicBezTo>
                  <a:cubicBezTo>
                    <a:pt x="436" y="1012"/>
                    <a:pt x="435" y="1010"/>
                    <a:pt x="434" y="1007"/>
                  </a:cubicBezTo>
                  <a:cubicBezTo>
                    <a:pt x="433" y="1005"/>
                    <a:pt x="431" y="1003"/>
                    <a:pt x="429" y="1000"/>
                  </a:cubicBezTo>
                  <a:cubicBezTo>
                    <a:pt x="428" y="997"/>
                    <a:pt x="426" y="995"/>
                    <a:pt x="424" y="992"/>
                  </a:cubicBezTo>
                  <a:cubicBezTo>
                    <a:pt x="421" y="989"/>
                    <a:pt x="419" y="986"/>
                    <a:pt x="417" y="983"/>
                  </a:cubicBezTo>
                  <a:cubicBezTo>
                    <a:pt x="411" y="976"/>
                    <a:pt x="405" y="970"/>
                    <a:pt x="397" y="963"/>
                  </a:cubicBezTo>
                  <a:cubicBezTo>
                    <a:pt x="390" y="955"/>
                    <a:pt x="382" y="948"/>
                    <a:pt x="373" y="940"/>
                  </a:cubicBezTo>
                  <a:cubicBezTo>
                    <a:pt x="354" y="924"/>
                    <a:pt x="332" y="908"/>
                    <a:pt x="308" y="891"/>
                  </a:cubicBezTo>
                  <a:cubicBezTo>
                    <a:pt x="283" y="874"/>
                    <a:pt x="255" y="857"/>
                    <a:pt x="227" y="837"/>
                  </a:cubicBezTo>
                  <a:cubicBezTo>
                    <a:pt x="213" y="828"/>
                    <a:pt x="197" y="819"/>
                    <a:pt x="183" y="808"/>
                  </a:cubicBezTo>
                  <a:cubicBezTo>
                    <a:pt x="168" y="797"/>
                    <a:pt x="154" y="785"/>
                    <a:pt x="140" y="772"/>
                  </a:cubicBezTo>
                  <a:cubicBezTo>
                    <a:pt x="112" y="746"/>
                    <a:pt x="88" y="715"/>
                    <a:pt x="63" y="684"/>
                  </a:cubicBezTo>
                  <a:cubicBezTo>
                    <a:pt x="56" y="677"/>
                    <a:pt x="50" y="669"/>
                    <a:pt x="44" y="660"/>
                  </a:cubicBezTo>
                  <a:cubicBezTo>
                    <a:pt x="41" y="656"/>
                    <a:pt x="39" y="652"/>
                    <a:pt x="36" y="648"/>
                  </a:cubicBezTo>
                  <a:cubicBezTo>
                    <a:pt x="34" y="643"/>
                    <a:pt x="31" y="639"/>
                    <a:pt x="29" y="634"/>
                  </a:cubicBezTo>
                  <a:cubicBezTo>
                    <a:pt x="20" y="616"/>
                    <a:pt x="13" y="596"/>
                    <a:pt x="8" y="577"/>
                  </a:cubicBezTo>
                  <a:cubicBezTo>
                    <a:pt x="3" y="557"/>
                    <a:pt x="1" y="536"/>
                    <a:pt x="0" y="516"/>
                  </a:cubicBezTo>
                  <a:cubicBezTo>
                    <a:pt x="0" y="496"/>
                    <a:pt x="0" y="476"/>
                    <a:pt x="3" y="456"/>
                  </a:cubicBezTo>
                  <a:cubicBezTo>
                    <a:pt x="4" y="447"/>
                    <a:pt x="5" y="437"/>
                    <a:pt x="6" y="427"/>
                  </a:cubicBezTo>
                  <a:cubicBezTo>
                    <a:pt x="6" y="422"/>
                    <a:pt x="7" y="417"/>
                    <a:pt x="7" y="412"/>
                  </a:cubicBezTo>
                  <a:cubicBezTo>
                    <a:pt x="8" y="408"/>
                    <a:pt x="9" y="403"/>
                    <a:pt x="10" y="398"/>
                  </a:cubicBezTo>
                  <a:cubicBezTo>
                    <a:pt x="11" y="393"/>
                    <a:pt x="12" y="389"/>
                    <a:pt x="14" y="384"/>
                  </a:cubicBezTo>
                  <a:cubicBezTo>
                    <a:pt x="15" y="379"/>
                    <a:pt x="16" y="375"/>
                    <a:pt x="18" y="370"/>
                  </a:cubicBezTo>
                  <a:cubicBezTo>
                    <a:pt x="20" y="366"/>
                    <a:pt x="21" y="361"/>
                    <a:pt x="23" y="357"/>
                  </a:cubicBezTo>
                  <a:cubicBezTo>
                    <a:pt x="26" y="350"/>
                    <a:pt x="26" y="350"/>
                    <a:pt x="26" y="350"/>
                  </a:cubicBezTo>
                  <a:cubicBezTo>
                    <a:pt x="29" y="344"/>
                    <a:pt x="29" y="344"/>
                    <a:pt x="29" y="344"/>
                  </a:cubicBezTo>
                  <a:cubicBezTo>
                    <a:pt x="44" y="309"/>
                    <a:pt x="58" y="276"/>
                    <a:pt x="74" y="245"/>
                  </a:cubicBezTo>
                  <a:cubicBezTo>
                    <a:pt x="78" y="238"/>
                    <a:pt x="82" y="230"/>
                    <a:pt x="86" y="223"/>
                  </a:cubicBezTo>
                  <a:cubicBezTo>
                    <a:pt x="88" y="219"/>
                    <a:pt x="90" y="215"/>
                    <a:pt x="92" y="212"/>
                  </a:cubicBezTo>
                  <a:cubicBezTo>
                    <a:pt x="94" y="208"/>
                    <a:pt x="96" y="205"/>
                    <a:pt x="98" y="201"/>
                  </a:cubicBezTo>
                  <a:cubicBezTo>
                    <a:pt x="102" y="194"/>
                    <a:pt x="106" y="188"/>
                    <a:pt x="111" y="181"/>
                  </a:cubicBezTo>
                  <a:cubicBezTo>
                    <a:pt x="115" y="175"/>
                    <a:pt x="119" y="168"/>
                    <a:pt x="123" y="162"/>
                  </a:cubicBezTo>
                  <a:cubicBezTo>
                    <a:pt x="132" y="150"/>
                    <a:pt x="141" y="138"/>
                    <a:pt x="149" y="127"/>
                  </a:cubicBezTo>
                  <a:cubicBezTo>
                    <a:pt x="157" y="116"/>
                    <a:pt x="165" y="106"/>
                    <a:pt x="172" y="96"/>
                  </a:cubicBezTo>
                  <a:cubicBezTo>
                    <a:pt x="180" y="87"/>
                    <a:pt x="187" y="78"/>
                    <a:pt x="194" y="70"/>
                  </a:cubicBezTo>
                  <a:cubicBezTo>
                    <a:pt x="200" y="61"/>
                    <a:pt x="206" y="54"/>
                    <a:pt x="212" y="47"/>
                  </a:cubicBezTo>
                  <a:cubicBezTo>
                    <a:pt x="223" y="33"/>
                    <a:pt x="231" y="22"/>
                    <a:pt x="236" y="15"/>
                  </a:cubicBezTo>
                  <a:cubicBezTo>
                    <a:pt x="242" y="7"/>
                    <a:pt x="245" y="3"/>
                    <a:pt x="245" y="3"/>
                  </a:cubicBezTo>
                  <a:cubicBezTo>
                    <a:pt x="247" y="0"/>
                    <a:pt x="252" y="0"/>
                    <a:pt x="255" y="2"/>
                  </a:cubicBezTo>
                  <a:cubicBezTo>
                    <a:pt x="259" y="5"/>
                    <a:pt x="260" y="9"/>
                    <a:pt x="257" y="12"/>
                  </a:cubicBezTo>
                  <a:cubicBezTo>
                    <a:pt x="257" y="13"/>
                    <a:pt x="257" y="13"/>
                    <a:pt x="257" y="13"/>
                  </a:cubicBezTo>
                  <a:cubicBezTo>
                    <a:pt x="257" y="13"/>
                    <a:pt x="253" y="17"/>
                    <a:pt x="246" y="23"/>
                  </a:cubicBezTo>
                  <a:cubicBezTo>
                    <a:pt x="240" y="30"/>
                    <a:pt x="231" y="40"/>
                    <a:pt x="219" y="53"/>
                  </a:cubicBezTo>
                  <a:cubicBezTo>
                    <a:pt x="214" y="60"/>
                    <a:pt x="208" y="68"/>
                    <a:pt x="201" y="76"/>
                  </a:cubicBezTo>
                  <a:cubicBezTo>
                    <a:pt x="195" y="84"/>
                    <a:pt x="188" y="93"/>
                    <a:pt x="181" y="103"/>
                  </a:cubicBezTo>
                  <a:cubicBezTo>
                    <a:pt x="174" y="113"/>
                    <a:pt x="166" y="123"/>
                    <a:pt x="159" y="134"/>
                  </a:cubicBezTo>
                  <a:cubicBezTo>
                    <a:pt x="151" y="146"/>
                    <a:pt x="143" y="157"/>
                    <a:pt x="135" y="170"/>
                  </a:cubicBezTo>
                  <a:cubicBezTo>
                    <a:pt x="131" y="176"/>
                    <a:pt x="127" y="183"/>
                    <a:pt x="123" y="189"/>
                  </a:cubicBezTo>
                  <a:cubicBezTo>
                    <a:pt x="119" y="196"/>
                    <a:pt x="115" y="202"/>
                    <a:pt x="111" y="209"/>
                  </a:cubicBezTo>
                  <a:cubicBezTo>
                    <a:pt x="109" y="213"/>
                    <a:pt x="107" y="216"/>
                    <a:pt x="104" y="219"/>
                  </a:cubicBezTo>
                  <a:cubicBezTo>
                    <a:pt x="102" y="223"/>
                    <a:pt x="100" y="226"/>
                    <a:pt x="98" y="230"/>
                  </a:cubicBezTo>
                  <a:cubicBezTo>
                    <a:pt x="94" y="237"/>
                    <a:pt x="89" y="244"/>
                    <a:pt x="85" y="252"/>
                  </a:cubicBezTo>
                  <a:cubicBezTo>
                    <a:pt x="69" y="281"/>
                    <a:pt x="53" y="313"/>
                    <a:pt x="43" y="349"/>
                  </a:cubicBezTo>
                  <a:cubicBezTo>
                    <a:pt x="41" y="355"/>
                    <a:pt x="41" y="355"/>
                    <a:pt x="41" y="355"/>
                  </a:cubicBezTo>
                  <a:cubicBezTo>
                    <a:pt x="39" y="362"/>
                    <a:pt x="39" y="362"/>
                    <a:pt x="39" y="362"/>
                  </a:cubicBezTo>
                  <a:cubicBezTo>
                    <a:pt x="38" y="366"/>
                    <a:pt x="37" y="371"/>
                    <a:pt x="36" y="375"/>
                  </a:cubicBezTo>
                  <a:cubicBezTo>
                    <a:pt x="35" y="380"/>
                    <a:pt x="34" y="384"/>
                    <a:pt x="33" y="389"/>
                  </a:cubicBezTo>
                  <a:cubicBezTo>
                    <a:pt x="32" y="393"/>
                    <a:pt x="30" y="398"/>
                    <a:pt x="29" y="402"/>
                  </a:cubicBezTo>
                  <a:cubicBezTo>
                    <a:pt x="28" y="407"/>
                    <a:pt x="27" y="412"/>
                    <a:pt x="26" y="416"/>
                  </a:cubicBezTo>
                  <a:cubicBezTo>
                    <a:pt x="25" y="421"/>
                    <a:pt x="23" y="425"/>
                    <a:pt x="22" y="430"/>
                  </a:cubicBezTo>
                  <a:cubicBezTo>
                    <a:pt x="20" y="439"/>
                    <a:pt x="18" y="448"/>
                    <a:pt x="18" y="458"/>
                  </a:cubicBezTo>
                  <a:cubicBezTo>
                    <a:pt x="16" y="477"/>
                    <a:pt x="17" y="496"/>
                    <a:pt x="20" y="515"/>
                  </a:cubicBezTo>
                  <a:cubicBezTo>
                    <a:pt x="22" y="533"/>
                    <a:pt x="27" y="552"/>
                    <a:pt x="32" y="570"/>
                  </a:cubicBezTo>
                  <a:cubicBezTo>
                    <a:pt x="37" y="588"/>
                    <a:pt x="45" y="605"/>
                    <a:pt x="53" y="622"/>
                  </a:cubicBezTo>
                  <a:cubicBezTo>
                    <a:pt x="56" y="626"/>
                    <a:pt x="57" y="630"/>
                    <a:pt x="60" y="635"/>
                  </a:cubicBezTo>
                  <a:cubicBezTo>
                    <a:pt x="62" y="639"/>
                    <a:pt x="64" y="643"/>
                    <a:pt x="66" y="647"/>
                  </a:cubicBezTo>
                  <a:cubicBezTo>
                    <a:pt x="71" y="655"/>
                    <a:pt x="76" y="663"/>
                    <a:pt x="80" y="672"/>
                  </a:cubicBezTo>
                  <a:cubicBezTo>
                    <a:pt x="90" y="688"/>
                    <a:pt x="103" y="702"/>
                    <a:pt x="116" y="715"/>
                  </a:cubicBezTo>
                  <a:cubicBezTo>
                    <a:pt x="130" y="728"/>
                    <a:pt x="144" y="740"/>
                    <a:pt x="158" y="751"/>
                  </a:cubicBezTo>
                  <a:cubicBezTo>
                    <a:pt x="173" y="762"/>
                    <a:pt x="187" y="773"/>
                    <a:pt x="201" y="784"/>
                  </a:cubicBezTo>
                  <a:cubicBezTo>
                    <a:pt x="214" y="796"/>
                    <a:pt x="228" y="807"/>
                    <a:pt x="241" y="817"/>
                  </a:cubicBezTo>
                  <a:cubicBezTo>
                    <a:pt x="269" y="837"/>
                    <a:pt x="296" y="855"/>
                    <a:pt x="321" y="871"/>
                  </a:cubicBezTo>
                  <a:cubicBezTo>
                    <a:pt x="346" y="887"/>
                    <a:pt x="370" y="902"/>
                    <a:pt x="391" y="916"/>
                  </a:cubicBezTo>
                  <a:cubicBezTo>
                    <a:pt x="396" y="919"/>
                    <a:pt x="401" y="923"/>
                    <a:pt x="406" y="926"/>
                  </a:cubicBezTo>
                  <a:cubicBezTo>
                    <a:pt x="411" y="930"/>
                    <a:pt x="416" y="933"/>
                    <a:pt x="420" y="937"/>
                  </a:cubicBezTo>
                  <a:cubicBezTo>
                    <a:pt x="425" y="940"/>
                    <a:pt x="429" y="944"/>
                    <a:pt x="433" y="947"/>
                  </a:cubicBezTo>
                  <a:cubicBezTo>
                    <a:pt x="437" y="950"/>
                    <a:pt x="440" y="954"/>
                    <a:pt x="444" y="957"/>
                  </a:cubicBezTo>
                  <a:cubicBezTo>
                    <a:pt x="447" y="961"/>
                    <a:pt x="450" y="964"/>
                    <a:pt x="453" y="968"/>
                  </a:cubicBezTo>
                  <a:cubicBezTo>
                    <a:pt x="456" y="971"/>
                    <a:pt x="459" y="974"/>
                    <a:pt x="461" y="977"/>
                  </a:cubicBezTo>
                  <a:cubicBezTo>
                    <a:pt x="464" y="981"/>
                    <a:pt x="466" y="984"/>
                    <a:pt x="467" y="986"/>
                  </a:cubicBezTo>
                  <a:cubicBezTo>
                    <a:pt x="469" y="989"/>
                    <a:pt x="471" y="992"/>
                    <a:pt x="472" y="994"/>
                  </a:cubicBezTo>
                  <a:cubicBezTo>
                    <a:pt x="475" y="999"/>
                    <a:pt x="476" y="1003"/>
                    <a:pt x="477" y="1005"/>
                  </a:cubicBezTo>
                  <a:cubicBezTo>
                    <a:pt x="477" y="1006"/>
                    <a:pt x="478" y="1007"/>
                    <a:pt x="478" y="1008"/>
                  </a:cubicBezTo>
                  <a:cubicBezTo>
                    <a:pt x="478" y="1009"/>
                    <a:pt x="478" y="1009"/>
                    <a:pt x="478" y="1009"/>
                  </a:cubicBezTo>
                  <a:cubicBezTo>
                    <a:pt x="479" y="1012"/>
                    <a:pt x="479" y="1015"/>
                    <a:pt x="479" y="1018"/>
                  </a:cubicBezTo>
                  <a:cubicBezTo>
                    <a:pt x="479" y="1020"/>
                    <a:pt x="478" y="1023"/>
                    <a:pt x="476" y="1026"/>
                  </a:cubicBezTo>
                  <a:cubicBezTo>
                    <a:pt x="473" y="1031"/>
                    <a:pt x="469" y="1035"/>
                    <a:pt x="464" y="1036"/>
                  </a:cubicBezTo>
                  <a:cubicBezTo>
                    <a:pt x="458" y="1038"/>
                    <a:pt x="454" y="1038"/>
                    <a:pt x="450" y="1036"/>
                  </a:cubicBezTo>
                  <a:cubicBezTo>
                    <a:pt x="447" y="1034"/>
                    <a:pt x="443" y="1031"/>
                    <a:pt x="442" y="10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45" name="Freeform 27"/>
            <p:cNvSpPr/>
            <p:nvPr/>
          </p:nvSpPr>
          <p:spPr bwMode="auto">
            <a:xfrm>
              <a:off x="1325563" y="5424488"/>
              <a:ext cx="53975" cy="38100"/>
            </a:xfrm>
            <a:custGeom>
              <a:avLst/>
              <a:gdLst>
                <a:gd name="T0" fmla="*/ 2 w 90"/>
                <a:gd name="T1" fmla="*/ 28 h 64"/>
                <a:gd name="T2" fmla="*/ 1 w 90"/>
                <a:gd name="T3" fmla="*/ 39 h 64"/>
                <a:gd name="T4" fmla="*/ 18 w 90"/>
                <a:gd name="T5" fmla="*/ 44 h 64"/>
                <a:gd name="T6" fmla="*/ 28 w 90"/>
                <a:gd name="T7" fmla="*/ 42 h 64"/>
                <a:gd name="T8" fmla="*/ 37 w 90"/>
                <a:gd name="T9" fmla="*/ 38 h 64"/>
                <a:gd name="T10" fmla="*/ 46 w 90"/>
                <a:gd name="T11" fmla="*/ 30 h 64"/>
                <a:gd name="T12" fmla="*/ 51 w 90"/>
                <a:gd name="T13" fmla="*/ 25 h 64"/>
                <a:gd name="T14" fmla="*/ 59 w 90"/>
                <a:gd name="T15" fmla="*/ 18 h 64"/>
                <a:gd name="T16" fmla="*/ 70 w 90"/>
                <a:gd name="T17" fmla="*/ 11 h 64"/>
                <a:gd name="T18" fmla="*/ 60 w 90"/>
                <a:gd name="T19" fmla="*/ 20 h 64"/>
                <a:gd name="T20" fmla="*/ 53 w 90"/>
                <a:gd name="T21" fmla="*/ 27 h 64"/>
                <a:gd name="T22" fmla="*/ 49 w 90"/>
                <a:gd name="T23" fmla="*/ 33 h 64"/>
                <a:gd name="T24" fmla="*/ 19 w 90"/>
                <a:gd name="T25" fmla="*/ 48 h 64"/>
                <a:gd name="T26" fmla="*/ 6 w 90"/>
                <a:gd name="T27" fmla="*/ 46 h 64"/>
                <a:gd name="T28" fmla="*/ 10 w 90"/>
                <a:gd name="T29" fmla="*/ 53 h 64"/>
                <a:gd name="T30" fmla="*/ 47 w 90"/>
                <a:gd name="T31" fmla="*/ 52 h 64"/>
                <a:gd name="T32" fmla="*/ 65 w 90"/>
                <a:gd name="T33" fmla="*/ 32 h 64"/>
                <a:gd name="T34" fmla="*/ 76 w 90"/>
                <a:gd name="T35" fmla="*/ 14 h 64"/>
                <a:gd name="T36" fmla="*/ 90 w 90"/>
                <a:gd name="T37" fmla="*/ 7 h 64"/>
                <a:gd name="T38" fmla="*/ 56 w 90"/>
                <a:gd name="T39" fmla="*/ 0 h 64"/>
                <a:gd name="T40" fmla="*/ 2 w 90"/>
                <a:gd name="T4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64">
                  <a:moveTo>
                    <a:pt x="2" y="28"/>
                  </a:moveTo>
                  <a:cubicBezTo>
                    <a:pt x="0" y="33"/>
                    <a:pt x="0" y="37"/>
                    <a:pt x="1" y="39"/>
                  </a:cubicBezTo>
                  <a:cubicBezTo>
                    <a:pt x="6" y="41"/>
                    <a:pt x="12" y="43"/>
                    <a:pt x="18" y="44"/>
                  </a:cubicBezTo>
                  <a:cubicBezTo>
                    <a:pt x="22" y="44"/>
                    <a:pt x="25" y="43"/>
                    <a:pt x="28" y="42"/>
                  </a:cubicBezTo>
                  <a:cubicBezTo>
                    <a:pt x="32" y="41"/>
                    <a:pt x="35" y="39"/>
                    <a:pt x="37" y="38"/>
                  </a:cubicBezTo>
                  <a:cubicBezTo>
                    <a:pt x="42" y="35"/>
                    <a:pt x="45" y="31"/>
                    <a:pt x="46" y="30"/>
                  </a:cubicBezTo>
                  <a:cubicBezTo>
                    <a:pt x="47" y="29"/>
                    <a:pt x="49" y="28"/>
                    <a:pt x="51" y="25"/>
                  </a:cubicBezTo>
                  <a:cubicBezTo>
                    <a:pt x="53" y="23"/>
                    <a:pt x="56" y="20"/>
                    <a:pt x="59" y="18"/>
                  </a:cubicBezTo>
                  <a:cubicBezTo>
                    <a:pt x="64" y="14"/>
                    <a:pt x="70" y="11"/>
                    <a:pt x="70" y="11"/>
                  </a:cubicBezTo>
                  <a:cubicBezTo>
                    <a:pt x="70" y="11"/>
                    <a:pt x="65" y="15"/>
                    <a:pt x="60" y="20"/>
                  </a:cubicBezTo>
                  <a:cubicBezTo>
                    <a:pt x="58" y="22"/>
                    <a:pt x="55" y="25"/>
                    <a:pt x="53" y="27"/>
                  </a:cubicBezTo>
                  <a:cubicBezTo>
                    <a:pt x="51" y="30"/>
                    <a:pt x="50" y="32"/>
                    <a:pt x="49" y="33"/>
                  </a:cubicBezTo>
                  <a:cubicBezTo>
                    <a:pt x="47" y="35"/>
                    <a:pt x="36" y="47"/>
                    <a:pt x="19" y="48"/>
                  </a:cubicBezTo>
                  <a:cubicBezTo>
                    <a:pt x="14" y="48"/>
                    <a:pt x="10" y="47"/>
                    <a:pt x="6" y="46"/>
                  </a:cubicBezTo>
                  <a:cubicBezTo>
                    <a:pt x="6" y="48"/>
                    <a:pt x="7" y="51"/>
                    <a:pt x="10" y="53"/>
                  </a:cubicBezTo>
                  <a:cubicBezTo>
                    <a:pt x="15" y="57"/>
                    <a:pt x="31" y="64"/>
                    <a:pt x="47" y="52"/>
                  </a:cubicBezTo>
                  <a:cubicBezTo>
                    <a:pt x="55" y="46"/>
                    <a:pt x="60" y="39"/>
                    <a:pt x="65" y="32"/>
                  </a:cubicBezTo>
                  <a:cubicBezTo>
                    <a:pt x="70" y="25"/>
                    <a:pt x="73" y="18"/>
                    <a:pt x="76" y="14"/>
                  </a:cubicBezTo>
                  <a:cubicBezTo>
                    <a:pt x="83" y="7"/>
                    <a:pt x="90" y="7"/>
                    <a:pt x="90" y="7"/>
                  </a:cubicBezTo>
                  <a:cubicBezTo>
                    <a:pt x="90" y="7"/>
                    <a:pt x="75" y="1"/>
                    <a:pt x="56" y="0"/>
                  </a:cubicBezTo>
                  <a:cubicBezTo>
                    <a:pt x="37" y="0"/>
                    <a:pt x="14" y="5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419" name="文本框 6"/>
          <p:cNvSpPr txBox="1"/>
          <p:nvPr/>
        </p:nvSpPr>
        <p:spPr>
          <a:xfrm>
            <a:off x="1855073" y="4862891"/>
            <a:ext cx="2109552" cy="449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5000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元</a:t>
            </a:r>
            <a:endParaRPr lang="en-US" altLang="zh-CN" sz="2800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69" name="文本框 6"/>
          <p:cNvSpPr txBox="1"/>
          <p:nvPr/>
        </p:nvSpPr>
        <p:spPr>
          <a:xfrm>
            <a:off x="1855073" y="5233210"/>
            <a:ext cx="2109552" cy="3207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奖金</a:t>
            </a:r>
            <a:endParaRPr lang="en-US" altLang="zh-CN" sz="2000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478" name="组合 477"/>
          <p:cNvGrpSpPr/>
          <p:nvPr/>
        </p:nvGrpSpPr>
        <p:grpSpPr>
          <a:xfrm>
            <a:off x="4990786" y="4834790"/>
            <a:ext cx="369888" cy="671513"/>
            <a:chOff x="1092200" y="5395913"/>
            <a:chExt cx="369888" cy="671513"/>
          </a:xfr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0"/>
          </a:gradFill>
        </p:grpSpPr>
        <p:sp>
          <p:nvSpPr>
            <p:cNvPr id="503" name="Freeform 5"/>
            <p:cNvSpPr/>
            <p:nvPr/>
          </p:nvSpPr>
          <p:spPr bwMode="auto">
            <a:xfrm>
              <a:off x="1290638" y="5395913"/>
              <a:ext cx="36513" cy="61913"/>
            </a:xfrm>
            <a:custGeom>
              <a:avLst/>
              <a:gdLst>
                <a:gd name="T0" fmla="*/ 48 w 60"/>
                <a:gd name="T1" fmla="*/ 93 h 102"/>
                <a:gd name="T2" fmla="*/ 39 w 60"/>
                <a:gd name="T3" fmla="*/ 101 h 102"/>
                <a:gd name="T4" fmla="*/ 25 w 60"/>
                <a:gd name="T5" fmla="*/ 88 h 102"/>
                <a:gd name="T6" fmla="*/ 21 w 60"/>
                <a:gd name="T7" fmla="*/ 78 h 102"/>
                <a:gd name="T8" fmla="*/ 19 w 60"/>
                <a:gd name="T9" fmla="*/ 67 h 102"/>
                <a:gd name="T10" fmla="*/ 20 w 60"/>
                <a:gd name="T11" fmla="*/ 54 h 102"/>
                <a:gd name="T12" fmla="*/ 22 w 60"/>
                <a:gd name="T13" fmla="*/ 47 h 102"/>
                <a:gd name="T14" fmla="*/ 24 w 60"/>
                <a:gd name="T15" fmla="*/ 36 h 102"/>
                <a:gd name="T16" fmla="*/ 25 w 60"/>
                <a:gd name="T17" fmla="*/ 21 h 102"/>
                <a:gd name="T18" fmla="*/ 23 w 60"/>
                <a:gd name="T19" fmla="*/ 35 h 102"/>
                <a:gd name="T20" fmla="*/ 20 w 60"/>
                <a:gd name="T21" fmla="*/ 46 h 102"/>
                <a:gd name="T22" fmla="*/ 17 w 60"/>
                <a:gd name="T23" fmla="*/ 54 h 102"/>
                <a:gd name="T24" fmla="*/ 15 w 60"/>
                <a:gd name="T25" fmla="*/ 67 h 102"/>
                <a:gd name="T26" fmla="*/ 21 w 60"/>
                <a:gd name="T27" fmla="*/ 90 h 102"/>
                <a:gd name="T28" fmla="*/ 30 w 60"/>
                <a:gd name="T29" fmla="*/ 100 h 102"/>
                <a:gd name="T30" fmla="*/ 22 w 60"/>
                <a:gd name="T31" fmla="*/ 101 h 102"/>
                <a:gd name="T32" fmla="*/ 1 w 60"/>
                <a:gd name="T33" fmla="*/ 67 h 102"/>
                <a:gd name="T34" fmla="*/ 18 w 60"/>
                <a:gd name="T35" fmla="*/ 17 h 102"/>
                <a:gd name="T36" fmla="*/ 18 w 60"/>
                <a:gd name="T37" fmla="*/ 0 h 102"/>
                <a:gd name="T38" fmla="*/ 42 w 60"/>
                <a:gd name="T39" fmla="*/ 28 h 102"/>
                <a:gd name="T40" fmla="*/ 48 w 60"/>
                <a:gd name="T41" fmla="*/ 9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02">
                  <a:moveTo>
                    <a:pt x="48" y="93"/>
                  </a:moveTo>
                  <a:cubicBezTo>
                    <a:pt x="45" y="98"/>
                    <a:pt x="41" y="100"/>
                    <a:pt x="39" y="101"/>
                  </a:cubicBezTo>
                  <a:cubicBezTo>
                    <a:pt x="34" y="97"/>
                    <a:pt x="29" y="93"/>
                    <a:pt x="25" y="88"/>
                  </a:cubicBezTo>
                  <a:cubicBezTo>
                    <a:pt x="23" y="85"/>
                    <a:pt x="21" y="81"/>
                    <a:pt x="21" y="78"/>
                  </a:cubicBezTo>
                  <a:cubicBezTo>
                    <a:pt x="20" y="74"/>
                    <a:pt x="19" y="70"/>
                    <a:pt x="19" y="67"/>
                  </a:cubicBezTo>
                  <a:cubicBezTo>
                    <a:pt x="19" y="61"/>
                    <a:pt x="20" y="56"/>
                    <a:pt x="20" y="54"/>
                  </a:cubicBezTo>
                  <a:cubicBezTo>
                    <a:pt x="21" y="53"/>
                    <a:pt x="21" y="50"/>
                    <a:pt x="22" y="47"/>
                  </a:cubicBezTo>
                  <a:cubicBezTo>
                    <a:pt x="23" y="44"/>
                    <a:pt x="24" y="40"/>
                    <a:pt x="24" y="36"/>
                  </a:cubicBezTo>
                  <a:cubicBezTo>
                    <a:pt x="25" y="28"/>
                    <a:pt x="25" y="21"/>
                    <a:pt x="25" y="21"/>
                  </a:cubicBezTo>
                  <a:cubicBezTo>
                    <a:pt x="25" y="21"/>
                    <a:pt x="24" y="28"/>
                    <a:pt x="23" y="35"/>
                  </a:cubicBezTo>
                  <a:cubicBezTo>
                    <a:pt x="22" y="39"/>
                    <a:pt x="21" y="43"/>
                    <a:pt x="20" y="46"/>
                  </a:cubicBezTo>
                  <a:cubicBezTo>
                    <a:pt x="18" y="49"/>
                    <a:pt x="18" y="52"/>
                    <a:pt x="17" y="54"/>
                  </a:cubicBezTo>
                  <a:cubicBezTo>
                    <a:pt x="17" y="55"/>
                    <a:pt x="16" y="60"/>
                    <a:pt x="15" y="67"/>
                  </a:cubicBezTo>
                  <a:cubicBezTo>
                    <a:pt x="15" y="74"/>
                    <a:pt x="17" y="82"/>
                    <a:pt x="21" y="90"/>
                  </a:cubicBezTo>
                  <a:cubicBezTo>
                    <a:pt x="24" y="94"/>
                    <a:pt x="27" y="97"/>
                    <a:pt x="30" y="100"/>
                  </a:cubicBezTo>
                  <a:cubicBezTo>
                    <a:pt x="28" y="101"/>
                    <a:pt x="25" y="102"/>
                    <a:pt x="22" y="101"/>
                  </a:cubicBezTo>
                  <a:cubicBezTo>
                    <a:pt x="16" y="99"/>
                    <a:pt x="0" y="89"/>
                    <a:pt x="1" y="67"/>
                  </a:cubicBezTo>
                  <a:cubicBezTo>
                    <a:pt x="2" y="45"/>
                    <a:pt x="16" y="28"/>
                    <a:pt x="18" y="17"/>
                  </a:cubicBezTo>
                  <a:cubicBezTo>
                    <a:pt x="21" y="7"/>
                    <a:pt x="18" y="0"/>
                    <a:pt x="18" y="0"/>
                  </a:cubicBezTo>
                  <a:cubicBezTo>
                    <a:pt x="18" y="0"/>
                    <a:pt x="31" y="11"/>
                    <a:pt x="42" y="28"/>
                  </a:cubicBezTo>
                  <a:cubicBezTo>
                    <a:pt x="52" y="46"/>
                    <a:pt x="60" y="69"/>
                    <a:pt x="48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04" name="Freeform 6"/>
            <p:cNvSpPr/>
            <p:nvPr/>
          </p:nvSpPr>
          <p:spPr bwMode="auto">
            <a:xfrm>
              <a:off x="1301750" y="5459413"/>
              <a:ext cx="63500" cy="38100"/>
            </a:xfrm>
            <a:custGeom>
              <a:avLst/>
              <a:gdLst>
                <a:gd name="T0" fmla="*/ 5 w 105"/>
                <a:gd name="T1" fmla="*/ 17 h 64"/>
                <a:gd name="T2" fmla="*/ 0 w 105"/>
                <a:gd name="T3" fmla="*/ 28 h 64"/>
                <a:gd name="T4" fmla="*/ 16 w 105"/>
                <a:gd name="T5" fmla="*/ 39 h 64"/>
                <a:gd name="T6" fmla="*/ 27 w 105"/>
                <a:gd name="T7" fmla="*/ 42 h 64"/>
                <a:gd name="T8" fmla="*/ 38 w 105"/>
                <a:gd name="T9" fmla="*/ 42 h 64"/>
                <a:gd name="T10" fmla="*/ 50 w 105"/>
                <a:gd name="T11" fmla="*/ 38 h 64"/>
                <a:gd name="T12" fmla="*/ 58 w 105"/>
                <a:gd name="T13" fmla="*/ 36 h 64"/>
                <a:gd name="T14" fmla="*/ 68 w 105"/>
                <a:gd name="T15" fmla="*/ 32 h 64"/>
                <a:gd name="T16" fmla="*/ 83 w 105"/>
                <a:gd name="T17" fmla="*/ 30 h 64"/>
                <a:gd name="T18" fmla="*/ 69 w 105"/>
                <a:gd name="T19" fmla="*/ 34 h 64"/>
                <a:gd name="T20" fmla="*/ 59 w 105"/>
                <a:gd name="T21" fmla="*/ 38 h 64"/>
                <a:gd name="T22" fmla="*/ 52 w 105"/>
                <a:gd name="T23" fmla="*/ 42 h 64"/>
                <a:gd name="T24" fmla="*/ 14 w 105"/>
                <a:gd name="T25" fmla="*/ 43 h 64"/>
                <a:gd name="T26" fmla="*/ 2 w 105"/>
                <a:gd name="T27" fmla="*/ 36 h 64"/>
                <a:gd name="T28" fmla="*/ 3 w 105"/>
                <a:gd name="T29" fmla="*/ 45 h 64"/>
                <a:gd name="T30" fmla="*/ 41 w 105"/>
                <a:gd name="T31" fmla="*/ 59 h 64"/>
                <a:gd name="T32" fmla="*/ 88 w 105"/>
                <a:gd name="T33" fmla="*/ 36 h 64"/>
                <a:gd name="T34" fmla="*/ 105 w 105"/>
                <a:gd name="T35" fmla="*/ 35 h 64"/>
                <a:gd name="T36" fmla="*/ 73 w 105"/>
                <a:gd name="T37" fmla="*/ 14 h 64"/>
                <a:gd name="T38" fmla="*/ 5 w 105"/>
                <a:gd name="T39" fmla="*/ 1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64">
                  <a:moveTo>
                    <a:pt x="5" y="17"/>
                  </a:moveTo>
                  <a:cubicBezTo>
                    <a:pt x="1" y="21"/>
                    <a:pt x="0" y="25"/>
                    <a:pt x="0" y="28"/>
                  </a:cubicBezTo>
                  <a:cubicBezTo>
                    <a:pt x="4" y="32"/>
                    <a:pt x="9" y="36"/>
                    <a:pt x="16" y="39"/>
                  </a:cubicBezTo>
                  <a:cubicBezTo>
                    <a:pt x="19" y="41"/>
                    <a:pt x="23" y="42"/>
                    <a:pt x="27" y="42"/>
                  </a:cubicBezTo>
                  <a:cubicBezTo>
                    <a:pt x="31" y="42"/>
                    <a:pt x="34" y="42"/>
                    <a:pt x="38" y="42"/>
                  </a:cubicBezTo>
                  <a:cubicBezTo>
                    <a:pt x="44" y="41"/>
                    <a:pt x="49" y="39"/>
                    <a:pt x="50" y="38"/>
                  </a:cubicBezTo>
                  <a:cubicBezTo>
                    <a:pt x="52" y="38"/>
                    <a:pt x="54" y="37"/>
                    <a:pt x="58" y="36"/>
                  </a:cubicBezTo>
                  <a:cubicBezTo>
                    <a:pt x="61" y="34"/>
                    <a:pt x="65" y="33"/>
                    <a:pt x="68" y="32"/>
                  </a:cubicBezTo>
                  <a:cubicBezTo>
                    <a:pt x="76" y="30"/>
                    <a:pt x="83" y="30"/>
                    <a:pt x="83" y="30"/>
                  </a:cubicBezTo>
                  <a:cubicBezTo>
                    <a:pt x="83" y="30"/>
                    <a:pt x="76" y="31"/>
                    <a:pt x="69" y="34"/>
                  </a:cubicBezTo>
                  <a:cubicBezTo>
                    <a:pt x="65" y="35"/>
                    <a:pt x="62" y="37"/>
                    <a:pt x="59" y="38"/>
                  </a:cubicBezTo>
                  <a:cubicBezTo>
                    <a:pt x="56" y="40"/>
                    <a:pt x="53" y="41"/>
                    <a:pt x="52" y="42"/>
                  </a:cubicBezTo>
                  <a:cubicBezTo>
                    <a:pt x="49" y="43"/>
                    <a:pt x="32" y="50"/>
                    <a:pt x="14" y="43"/>
                  </a:cubicBezTo>
                  <a:cubicBezTo>
                    <a:pt x="10" y="41"/>
                    <a:pt x="6" y="39"/>
                    <a:pt x="2" y="36"/>
                  </a:cubicBezTo>
                  <a:cubicBezTo>
                    <a:pt x="1" y="39"/>
                    <a:pt x="1" y="42"/>
                    <a:pt x="3" y="45"/>
                  </a:cubicBezTo>
                  <a:cubicBezTo>
                    <a:pt x="6" y="50"/>
                    <a:pt x="20" y="64"/>
                    <a:pt x="41" y="59"/>
                  </a:cubicBezTo>
                  <a:cubicBezTo>
                    <a:pt x="63" y="55"/>
                    <a:pt x="78" y="40"/>
                    <a:pt x="88" y="36"/>
                  </a:cubicBezTo>
                  <a:cubicBezTo>
                    <a:pt x="98" y="32"/>
                    <a:pt x="105" y="35"/>
                    <a:pt x="105" y="35"/>
                  </a:cubicBezTo>
                  <a:cubicBezTo>
                    <a:pt x="105" y="35"/>
                    <a:pt x="92" y="22"/>
                    <a:pt x="73" y="14"/>
                  </a:cubicBezTo>
                  <a:cubicBezTo>
                    <a:pt x="53" y="5"/>
                    <a:pt x="28" y="0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05" name="Freeform 7"/>
            <p:cNvSpPr/>
            <p:nvPr/>
          </p:nvSpPr>
          <p:spPr bwMode="auto">
            <a:xfrm>
              <a:off x="1260475" y="5427663"/>
              <a:ext cx="38100" cy="66675"/>
            </a:xfrm>
            <a:custGeom>
              <a:avLst/>
              <a:gdLst>
                <a:gd name="T0" fmla="*/ 52 w 63"/>
                <a:gd name="T1" fmla="*/ 100 h 111"/>
                <a:gd name="T2" fmla="*/ 42 w 63"/>
                <a:gd name="T3" fmla="*/ 108 h 111"/>
                <a:gd name="T4" fmla="*/ 26 w 63"/>
                <a:gd name="T5" fmla="*/ 95 h 111"/>
                <a:gd name="T6" fmla="*/ 21 w 63"/>
                <a:gd name="T7" fmla="*/ 84 h 111"/>
                <a:gd name="T8" fmla="*/ 19 w 63"/>
                <a:gd name="T9" fmla="*/ 73 h 111"/>
                <a:gd name="T10" fmla="*/ 20 w 63"/>
                <a:gd name="T11" fmla="*/ 59 h 111"/>
                <a:gd name="T12" fmla="*/ 22 w 63"/>
                <a:gd name="T13" fmla="*/ 51 h 111"/>
                <a:gd name="T14" fmla="*/ 23 w 63"/>
                <a:gd name="T15" fmla="*/ 39 h 111"/>
                <a:gd name="T16" fmla="*/ 24 w 63"/>
                <a:gd name="T17" fmla="*/ 23 h 111"/>
                <a:gd name="T18" fmla="*/ 22 w 63"/>
                <a:gd name="T19" fmla="*/ 38 h 111"/>
                <a:gd name="T20" fmla="*/ 19 w 63"/>
                <a:gd name="T21" fmla="*/ 50 h 111"/>
                <a:gd name="T22" fmla="*/ 16 w 63"/>
                <a:gd name="T23" fmla="*/ 59 h 111"/>
                <a:gd name="T24" fmla="*/ 22 w 63"/>
                <a:gd name="T25" fmla="*/ 98 h 111"/>
                <a:gd name="T26" fmla="*/ 32 w 63"/>
                <a:gd name="T27" fmla="*/ 108 h 111"/>
                <a:gd name="T28" fmla="*/ 24 w 63"/>
                <a:gd name="T29" fmla="*/ 110 h 111"/>
                <a:gd name="T30" fmla="*/ 0 w 63"/>
                <a:gd name="T31" fmla="*/ 74 h 111"/>
                <a:gd name="T32" fmla="*/ 16 w 63"/>
                <a:gd name="T33" fmla="*/ 19 h 111"/>
                <a:gd name="T34" fmla="*/ 15 w 63"/>
                <a:gd name="T35" fmla="*/ 0 h 111"/>
                <a:gd name="T36" fmla="*/ 42 w 63"/>
                <a:gd name="T37" fmla="*/ 30 h 111"/>
                <a:gd name="T38" fmla="*/ 52 w 63"/>
                <a:gd name="T3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111">
                  <a:moveTo>
                    <a:pt x="52" y="100"/>
                  </a:moveTo>
                  <a:cubicBezTo>
                    <a:pt x="48" y="106"/>
                    <a:pt x="45" y="108"/>
                    <a:pt x="42" y="108"/>
                  </a:cubicBezTo>
                  <a:cubicBezTo>
                    <a:pt x="37" y="105"/>
                    <a:pt x="31" y="101"/>
                    <a:pt x="26" y="95"/>
                  </a:cubicBezTo>
                  <a:cubicBezTo>
                    <a:pt x="24" y="92"/>
                    <a:pt x="22" y="88"/>
                    <a:pt x="21" y="84"/>
                  </a:cubicBezTo>
                  <a:cubicBezTo>
                    <a:pt x="20" y="80"/>
                    <a:pt x="19" y="77"/>
                    <a:pt x="19" y="73"/>
                  </a:cubicBezTo>
                  <a:cubicBezTo>
                    <a:pt x="19" y="66"/>
                    <a:pt x="20" y="61"/>
                    <a:pt x="20" y="59"/>
                  </a:cubicBezTo>
                  <a:cubicBezTo>
                    <a:pt x="20" y="58"/>
                    <a:pt x="21" y="55"/>
                    <a:pt x="22" y="51"/>
                  </a:cubicBezTo>
                  <a:cubicBezTo>
                    <a:pt x="22" y="47"/>
                    <a:pt x="23" y="43"/>
                    <a:pt x="23" y="39"/>
                  </a:cubicBezTo>
                  <a:cubicBezTo>
                    <a:pt x="24" y="30"/>
                    <a:pt x="24" y="23"/>
                    <a:pt x="24" y="23"/>
                  </a:cubicBezTo>
                  <a:cubicBezTo>
                    <a:pt x="24" y="23"/>
                    <a:pt x="23" y="30"/>
                    <a:pt x="22" y="38"/>
                  </a:cubicBezTo>
                  <a:cubicBezTo>
                    <a:pt x="21" y="42"/>
                    <a:pt x="20" y="46"/>
                    <a:pt x="19" y="50"/>
                  </a:cubicBezTo>
                  <a:cubicBezTo>
                    <a:pt x="18" y="54"/>
                    <a:pt x="17" y="57"/>
                    <a:pt x="16" y="59"/>
                  </a:cubicBezTo>
                  <a:cubicBezTo>
                    <a:pt x="16" y="62"/>
                    <a:pt x="11" y="81"/>
                    <a:pt x="22" y="98"/>
                  </a:cubicBezTo>
                  <a:cubicBezTo>
                    <a:pt x="25" y="102"/>
                    <a:pt x="29" y="105"/>
                    <a:pt x="32" y="108"/>
                  </a:cubicBezTo>
                  <a:cubicBezTo>
                    <a:pt x="30" y="110"/>
                    <a:pt x="27" y="111"/>
                    <a:pt x="24" y="110"/>
                  </a:cubicBezTo>
                  <a:cubicBezTo>
                    <a:pt x="17" y="108"/>
                    <a:pt x="0" y="98"/>
                    <a:pt x="0" y="74"/>
                  </a:cubicBezTo>
                  <a:cubicBezTo>
                    <a:pt x="0" y="50"/>
                    <a:pt x="13" y="30"/>
                    <a:pt x="16" y="19"/>
                  </a:cubicBezTo>
                  <a:cubicBezTo>
                    <a:pt x="19" y="7"/>
                    <a:pt x="15" y="0"/>
                    <a:pt x="15" y="0"/>
                  </a:cubicBezTo>
                  <a:cubicBezTo>
                    <a:pt x="15" y="0"/>
                    <a:pt x="30" y="12"/>
                    <a:pt x="42" y="30"/>
                  </a:cubicBezTo>
                  <a:cubicBezTo>
                    <a:pt x="54" y="49"/>
                    <a:pt x="63" y="73"/>
                    <a:pt x="5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06" name="Freeform 8"/>
            <p:cNvSpPr/>
            <p:nvPr/>
          </p:nvSpPr>
          <p:spPr bwMode="auto">
            <a:xfrm>
              <a:off x="1273175" y="5494338"/>
              <a:ext cx="68263" cy="41275"/>
            </a:xfrm>
            <a:custGeom>
              <a:avLst/>
              <a:gdLst>
                <a:gd name="T0" fmla="*/ 6 w 115"/>
                <a:gd name="T1" fmla="*/ 19 h 69"/>
                <a:gd name="T2" fmla="*/ 1 w 115"/>
                <a:gd name="T3" fmla="*/ 31 h 69"/>
                <a:gd name="T4" fmla="*/ 18 w 115"/>
                <a:gd name="T5" fmla="*/ 43 h 69"/>
                <a:gd name="T6" fmla="*/ 31 w 115"/>
                <a:gd name="T7" fmla="*/ 45 h 69"/>
                <a:gd name="T8" fmla="*/ 42 w 115"/>
                <a:gd name="T9" fmla="*/ 44 h 69"/>
                <a:gd name="T10" fmla="*/ 56 w 115"/>
                <a:gd name="T11" fmla="*/ 40 h 69"/>
                <a:gd name="T12" fmla="*/ 63 w 115"/>
                <a:gd name="T13" fmla="*/ 37 h 69"/>
                <a:gd name="T14" fmla="*/ 75 w 115"/>
                <a:gd name="T15" fmla="*/ 33 h 69"/>
                <a:gd name="T16" fmla="*/ 90 w 115"/>
                <a:gd name="T17" fmla="*/ 30 h 69"/>
                <a:gd name="T18" fmla="*/ 76 w 115"/>
                <a:gd name="T19" fmla="*/ 35 h 69"/>
                <a:gd name="T20" fmla="*/ 65 w 115"/>
                <a:gd name="T21" fmla="*/ 40 h 69"/>
                <a:gd name="T22" fmla="*/ 57 w 115"/>
                <a:gd name="T23" fmla="*/ 44 h 69"/>
                <a:gd name="T24" fmla="*/ 17 w 115"/>
                <a:gd name="T25" fmla="*/ 47 h 69"/>
                <a:gd name="T26" fmla="*/ 4 w 115"/>
                <a:gd name="T27" fmla="*/ 41 h 69"/>
                <a:gd name="T28" fmla="*/ 5 w 115"/>
                <a:gd name="T29" fmla="*/ 50 h 69"/>
                <a:gd name="T30" fmla="*/ 47 w 115"/>
                <a:gd name="T31" fmla="*/ 63 h 69"/>
                <a:gd name="T32" fmla="*/ 76 w 115"/>
                <a:gd name="T33" fmla="*/ 49 h 69"/>
                <a:gd name="T34" fmla="*/ 96 w 115"/>
                <a:gd name="T35" fmla="*/ 36 h 69"/>
                <a:gd name="T36" fmla="*/ 115 w 115"/>
                <a:gd name="T37" fmla="*/ 34 h 69"/>
                <a:gd name="T38" fmla="*/ 79 w 115"/>
                <a:gd name="T39" fmla="*/ 13 h 69"/>
                <a:gd name="T40" fmla="*/ 6 w 115"/>
                <a:gd name="T41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69">
                  <a:moveTo>
                    <a:pt x="6" y="19"/>
                  </a:moveTo>
                  <a:cubicBezTo>
                    <a:pt x="1" y="24"/>
                    <a:pt x="0" y="28"/>
                    <a:pt x="1" y="31"/>
                  </a:cubicBezTo>
                  <a:cubicBezTo>
                    <a:pt x="5" y="35"/>
                    <a:pt x="11" y="40"/>
                    <a:pt x="18" y="43"/>
                  </a:cubicBezTo>
                  <a:cubicBezTo>
                    <a:pt x="22" y="44"/>
                    <a:pt x="27" y="45"/>
                    <a:pt x="31" y="45"/>
                  </a:cubicBezTo>
                  <a:cubicBezTo>
                    <a:pt x="35" y="45"/>
                    <a:pt x="39" y="45"/>
                    <a:pt x="42" y="44"/>
                  </a:cubicBezTo>
                  <a:cubicBezTo>
                    <a:pt x="49" y="43"/>
                    <a:pt x="54" y="41"/>
                    <a:pt x="56" y="40"/>
                  </a:cubicBezTo>
                  <a:cubicBezTo>
                    <a:pt x="57" y="40"/>
                    <a:pt x="60" y="39"/>
                    <a:pt x="63" y="37"/>
                  </a:cubicBezTo>
                  <a:cubicBezTo>
                    <a:pt x="67" y="36"/>
                    <a:pt x="71" y="34"/>
                    <a:pt x="75" y="33"/>
                  </a:cubicBezTo>
                  <a:cubicBezTo>
                    <a:pt x="83" y="31"/>
                    <a:pt x="90" y="30"/>
                    <a:pt x="90" y="30"/>
                  </a:cubicBezTo>
                  <a:cubicBezTo>
                    <a:pt x="90" y="30"/>
                    <a:pt x="83" y="32"/>
                    <a:pt x="76" y="35"/>
                  </a:cubicBezTo>
                  <a:cubicBezTo>
                    <a:pt x="72" y="36"/>
                    <a:pt x="68" y="38"/>
                    <a:pt x="65" y="40"/>
                  </a:cubicBezTo>
                  <a:cubicBezTo>
                    <a:pt x="62" y="42"/>
                    <a:pt x="59" y="43"/>
                    <a:pt x="57" y="44"/>
                  </a:cubicBezTo>
                  <a:cubicBezTo>
                    <a:pt x="54" y="45"/>
                    <a:pt x="37" y="54"/>
                    <a:pt x="17" y="47"/>
                  </a:cubicBezTo>
                  <a:cubicBezTo>
                    <a:pt x="12" y="46"/>
                    <a:pt x="7" y="43"/>
                    <a:pt x="4" y="41"/>
                  </a:cubicBezTo>
                  <a:cubicBezTo>
                    <a:pt x="3" y="43"/>
                    <a:pt x="2" y="46"/>
                    <a:pt x="5" y="50"/>
                  </a:cubicBezTo>
                  <a:cubicBezTo>
                    <a:pt x="9" y="56"/>
                    <a:pt x="24" y="69"/>
                    <a:pt x="47" y="63"/>
                  </a:cubicBezTo>
                  <a:cubicBezTo>
                    <a:pt x="59" y="61"/>
                    <a:pt x="69" y="55"/>
                    <a:pt x="76" y="49"/>
                  </a:cubicBezTo>
                  <a:cubicBezTo>
                    <a:pt x="84" y="44"/>
                    <a:pt x="91" y="39"/>
                    <a:pt x="96" y="36"/>
                  </a:cubicBezTo>
                  <a:cubicBezTo>
                    <a:pt x="107" y="32"/>
                    <a:pt x="115" y="34"/>
                    <a:pt x="115" y="34"/>
                  </a:cubicBezTo>
                  <a:cubicBezTo>
                    <a:pt x="115" y="34"/>
                    <a:pt x="100" y="22"/>
                    <a:pt x="79" y="13"/>
                  </a:cubicBezTo>
                  <a:cubicBezTo>
                    <a:pt x="58" y="4"/>
                    <a:pt x="30" y="0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07" name="Freeform 9"/>
            <p:cNvSpPr/>
            <p:nvPr/>
          </p:nvSpPr>
          <p:spPr bwMode="auto">
            <a:xfrm>
              <a:off x="1227138" y="5462588"/>
              <a:ext cx="38100" cy="73025"/>
            </a:xfrm>
            <a:custGeom>
              <a:avLst/>
              <a:gdLst>
                <a:gd name="T0" fmla="*/ 58 w 64"/>
                <a:gd name="T1" fmla="*/ 107 h 121"/>
                <a:gd name="T2" fmla="*/ 48 w 64"/>
                <a:gd name="T3" fmla="*/ 117 h 121"/>
                <a:gd name="T4" fmla="*/ 30 w 64"/>
                <a:gd name="T5" fmla="*/ 103 h 121"/>
                <a:gd name="T6" fmla="*/ 24 w 64"/>
                <a:gd name="T7" fmla="*/ 92 h 121"/>
                <a:gd name="T8" fmla="*/ 21 w 64"/>
                <a:gd name="T9" fmla="*/ 80 h 121"/>
                <a:gd name="T10" fmla="*/ 22 w 64"/>
                <a:gd name="T11" fmla="*/ 65 h 121"/>
                <a:gd name="T12" fmla="*/ 23 w 64"/>
                <a:gd name="T13" fmla="*/ 55 h 121"/>
                <a:gd name="T14" fmla="*/ 24 w 64"/>
                <a:gd name="T15" fmla="*/ 42 h 121"/>
                <a:gd name="T16" fmla="*/ 24 w 64"/>
                <a:gd name="T17" fmla="*/ 25 h 121"/>
                <a:gd name="T18" fmla="*/ 22 w 64"/>
                <a:gd name="T19" fmla="*/ 42 h 121"/>
                <a:gd name="T20" fmla="*/ 20 w 64"/>
                <a:gd name="T21" fmla="*/ 55 h 121"/>
                <a:gd name="T22" fmla="*/ 18 w 64"/>
                <a:gd name="T23" fmla="*/ 64 h 121"/>
                <a:gd name="T24" fmla="*/ 26 w 64"/>
                <a:gd name="T25" fmla="*/ 107 h 121"/>
                <a:gd name="T26" fmla="*/ 38 w 64"/>
                <a:gd name="T27" fmla="*/ 117 h 121"/>
                <a:gd name="T28" fmla="*/ 28 w 64"/>
                <a:gd name="T29" fmla="*/ 120 h 121"/>
                <a:gd name="T30" fmla="*/ 0 w 64"/>
                <a:gd name="T31" fmla="*/ 82 h 121"/>
                <a:gd name="T32" fmla="*/ 7 w 64"/>
                <a:gd name="T33" fmla="*/ 46 h 121"/>
                <a:gd name="T34" fmla="*/ 16 w 64"/>
                <a:gd name="T35" fmla="*/ 21 h 121"/>
                <a:gd name="T36" fmla="*/ 14 w 64"/>
                <a:gd name="T37" fmla="*/ 0 h 121"/>
                <a:gd name="T38" fmla="*/ 44 w 64"/>
                <a:gd name="T39" fmla="*/ 32 h 121"/>
                <a:gd name="T40" fmla="*/ 60 w 64"/>
                <a:gd name="T41" fmla="*/ 66 h 121"/>
                <a:gd name="T42" fmla="*/ 58 w 64"/>
                <a:gd name="T43" fmla="*/ 10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121">
                  <a:moveTo>
                    <a:pt x="58" y="107"/>
                  </a:moveTo>
                  <a:cubicBezTo>
                    <a:pt x="55" y="114"/>
                    <a:pt x="51" y="116"/>
                    <a:pt x="48" y="117"/>
                  </a:cubicBezTo>
                  <a:cubicBezTo>
                    <a:pt x="42" y="114"/>
                    <a:pt x="36" y="109"/>
                    <a:pt x="30" y="103"/>
                  </a:cubicBezTo>
                  <a:cubicBezTo>
                    <a:pt x="28" y="100"/>
                    <a:pt x="25" y="96"/>
                    <a:pt x="24" y="92"/>
                  </a:cubicBezTo>
                  <a:cubicBezTo>
                    <a:pt x="23" y="88"/>
                    <a:pt x="22" y="84"/>
                    <a:pt x="21" y="80"/>
                  </a:cubicBezTo>
                  <a:cubicBezTo>
                    <a:pt x="20" y="72"/>
                    <a:pt x="21" y="67"/>
                    <a:pt x="22" y="65"/>
                  </a:cubicBezTo>
                  <a:cubicBezTo>
                    <a:pt x="22" y="63"/>
                    <a:pt x="22" y="60"/>
                    <a:pt x="23" y="55"/>
                  </a:cubicBezTo>
                  <a:cubicBezTo>
                    <a:pt x="23" y="51"/>
                    <a:pt x="24" y="47"/>
                    <a:pt x="24" y="42"/>
                  </a:cubicBezTo>
                  <a:cubicBezTo>
                    <a:pt x="25" y="33"/>
                    <a:pt x="24" y="25"/>
                    <a:pt x="24" y="25"/>
                  </a:cubicBezTo>
                  <a:cubicBezTo>
                    <a:pt x="24" y="25"/>
                    <a:pt x="24" y="33"/>
                    <a:pt x="22" y="42"/>
                  </a:cubicBezTo>
                  <a:cubicBezTo>
                    <a:pt x="22" y="46"/>
                    <a:pt x="21" y="51"/>
                    <a:pt x="20" y="55"/>
                  </a:cubicBezTo>
                  <a:cubicBezTo>
                    <a:pt x="19" y="59"/>
                    <a:pt x="18" y="62"/>
                    <a:pt x="18" y="64"/>
                  </a:cubicBezTo>
                  <a:cubicBezTo>
                    <a:pt x="17" y="68"/>
                    <a:pt x="13" y="89"/>
                    <a:pt x="26" y="107"/>
                  </a:cubicBezTo>
                  <a:cubicBezTo>
                    <a:pt x="30" y="111"/>
                    <a:pt x="34" y="114"/>
                    <a:pt x="38" y="117"/>
                  </a:cubicBezTo>
                  <a:cubicBezTo>
                    <a:pt x="36" y="119"/>
                    <a:pt x="32" y="121"/>
                    <a:pt x="28" y="120"/>
                  </a:cubicBezTo>
                  <a:cubicBezTo>
                    <a:pt x="21" y="118"/>
                    <a:pt x="1" y="108"/>
                    <a:pt x="0" y="82"/>
                  </a:cubicBezTo>
                  <a:cubicBezTo>
                    <a:pt x="0" y="69"/>
                    <a:pt x="3" y="57"/>
                    <a:pt x="7" y="46"/>
                  </a:cubicBezTo>
                  <a:cubicBezTo>
                    <a:pt x="10" y="36"/>
                    <a:pt x="14" y="27"/>
                    <a:pt x="16" y="21"/>
                  </a:cubicBezTo>
                  <a:cubicBezTo>
                    <a:pt x="18" y="8"/>
                    <a:pt x="14" y="0"/>
                    <a:pt x="14" y="0"/>
                  </a:cubicBezTo>
                  <a:cubicBezTo>
                    <a:pt x="14" y="0"/>
                    <a:pt x="30" y="12"/>
                    <a:pt x="44" y="32"/>
                  </a:cubicBezTo>
                  <a:cubicBezTo>
                    <a:pt x="51" y="41"/>
                    <a:pt x="57" y="53"/>
                    <a:pt x="60" y="66"/>
                  </a:cubicBezTo>
                  <a:cubicBezTo>
                    <a:pt x="63" y="78"/>
                    <a:pt x="64" y="93"/>
                    <a:pt x="5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08" name="Freeform 10"/>
            <p:cNvSpPr/>
            <p:nvPr/>
          </p:nvSpPr>
          <p:spPr bwMode="auto">
            <a:xfrm>
              <a:off x="1243013" y="5534026"/>
              <a:ext cx="74613" cy="46038"/>
            </a:xfrm>
            <a:custGeom>
              <a:avLst/>
              <a:gdLst>
                <a:gd name="T0" fmla="*/ 6 w 124"/>
                <a:gd name="T1" fmla="*/ 22 h 75"/>
                <a:gd name="T2" fmla="*/ 1 w 124"/>
                <a:gd name="T3" fmla="*/ 36 h 75"/>
                <a:gd name="T4" fmla="*/ 20 w 124"/>
                <a:gd name="T5" fmla="*/ 47 h 75"/>
                <a:gd name="T6" fmla="*/ 34 w 124"/>
                <a:gd name="T7" fmla="*/ 49 h 75"/>
                <a:gd name="T8" fmla="*/ 46 w 124"/>
                <a:gd name="T9" fmla="*/ 47 h 75"/>
                <a:gd name="T10" fmla="*/ 61 w 124"/>
                <a:gd name="T11" fmla="*/ 42 h 75"/>
                <a:gd name="T12" fmla="*/ 69 w 124"/>
                <a:gd name="T13" fmla="*/ 38 h 75"/>
                <a:gd name="T14" fmla="*/ 81 w 124"/>
                <a:gd name="T15" fmla="*/ 33 h 75"/>
                <a:gd name="T16" fmla="*/ 97 w 124"/>
                <a:gd name="T17" fmla="*/ 29 h 75"/>
                <a:gd name="T18" fmla="*/ 82 w 124"/>
                <a:gd name="T19" fmla="*/ 35 h 75"/>
                <a:gd name="T20" fmla="*/ 71 w 124"/>
                <a:gd name="T21" fmla="*/ 41 h 75"/>
                <a:gd name="T22" fmla="*/ 63 w 124"/>
                <a:gd name="T23" fmla="*/ 46 h 75"/>
                <a:gd name="T24" fmla="*/ 48 w 124"/>
                <a:gd name="T25" fmla="*/ 51 h 75"/>
                <a:gd name="T26" fmla="*/ 35 w 124"/>
                <a:gd name="T27" fmla="*/ 54 h 75"/>
                <a:gd name="T28" fmla="*/ 19 w 124"/>
                <a:gd name="T29" fmla="*/ 52 h 75"/>
                <a:gd name="T30" fmla="*/ 4 w 124"/>
                <a:gd name="T31" fmla="*/ 46 h 75"/>
                <a:gd name="T32" fmla="*/ 6 w 124"/>
                <a:gd name="T33" fmla="*/ 56 h 75"/>
                <a:gd name="T34" fmla="*/ 53 w 124"/>
                <a:gd name="T35" fmla="*/ 67 h 75"/>
                <a:gd name="T36" fmla="*/ 84 w 124"/>
                <a:gd name="T37" fmla="*/ 51 h 75"/>
                <a:gd name="T38" fmla="*/ 104 w 124"/>
                <a:gd name="T39" fmla="*/ 36 h 75"/>
                <a:gd name="T40" fmla="*/ 124 w 124"/>
                <a:gd name="T41" fmla="*/ 33 h 75"/>
                <a:gd name="T42" fmla="*/ 84 w 124"/>
                <a:gd name="T43" fmla="*/ 11 h 75"/>
                <a:gd name="T44" fmla="*/ 6 w 124"/>
                <a:gd name="T45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75">
                  <a:moveTo>
                    <a:pt x="6" y="22"/>
                  </a:moveTo>
                  <a:cubicBezTo>
                    <a:pt x="1" y="28"/>
                    <a:pt x="0" y="33"/>
                    <a:pt x="1" y="36"/>
                  </a:cubicBezTo>
                  <a:cubicBezTo>
                    <a:pt x="6" y="40"/>
                    <a:pt x="13" y="44"/>
                    <a:pt x="20" y="47"/>
                  </a:cubicBezTo>
                  <a:cubicBezTo>
                    <a:pt x="25" y="48"/>
                    <a:pt x="29" y="49"/>
                    <a:pt x="34" y="49"/>
                  </a:cubicBezTo>
                  <a:cubicBezTo>
                    <a:pt x="39" y="49"/>
                    <a:pt x="43" y="48"/>
                    <a:pt x="46" y="47"/>
                  </a:cubicBezTo>
                  <a:cubicBezTo>
                    <a:pt x="54" y="46"/>
                    <a:pt x="59" y="43"/>
                    <a:pt x="61" y="42"/>
                  </a:cubicBezTo>
                  <a:cubicBezTo>
                    <a:pt x="62" y="41"/>
                    <a:pt x="65" y="40"/>
                    <a:pt x="69" y="38"/>
                  </a:cubicBezTo>
                  <a:cubicBezTo>
                    <a:pt x="72" y="36"/>
                    <a:pt x="76" y="34"/>
                    <a:pt x="81" y="33"/>
                  </a:cubicBezTo>
                  <a:cubicBezTo>
                    <a:pt x="89" y="30"/>
                    <a:pt x="97" y="29"/>
                    <a:pt x="97" y="29"/>
                  </a:cubicBezTo>
                  <a:cubicBezTo>
                    <a:pt x="97" y="29"/>
                    <a:pt x="90" y="31"/>
                    <a:pt x="82" y="35"/>
                  </a:cubicBezTo>
                  <a:cubicBezTo>
                    <a:pt x="78" y="37"/>
                    <a:pt x="74" y="39"/>
                    <a:pt x="71" y="41"/>
                  </a:cubicBezTo>
                  <a:cubicBezTo>
                    <a:pt x="67" y="43"/>
                    <a:pt x="64" y="45"/>
                    <a:pt x="63" y="46"/>
                  </a:cubicBezTo>
                  <a:cubicBezTo>
                    <a:pt x="61" y="46"/>
                    <a:pt x="56" y="49"/>
                    <a:pt x="48" y="51"/>
                  </a:cubicBezTo>
                  <a:cubicBezTo>
                    <a:pt x="44" y="53"/>
                    <a:pt x="40" y="53"/>
                    <a:pt x="35" y="54"/>
                  </a:cubicBezTo>
                  <a:cubicBezTo>
                    <a:pt x="30" y="54"/>
                    <a:pt x="25" y="54"/>
                    <a:pt x="19" y="52"/>
                  </a:cubicBezTo>
                  <a:cubicBezTo>
                    <a:pt x="14" y="51"/>
                    <a:pt x="9" y="48"/>
                    <a:pt x="4" y="46"/>
                  </a:cubicBezTo>
                  <a:cubicBezTo>
                    <a:pt x="4" y="48"/>
                    <a:pt x="4" y="52"/>
                    <a:pt x="6" y="56"/>
                  </a:cubicBezTo>
                  <a:cubicBezTo>
                    <a:pt x="11" y="62"/>
                    <a:pt x="29" y="75"/>
                    <a:pt x="53" y="67"/>
                  </a:cubicBezTo>
                  <a:cubicBezTo>
                    <a:pt x="66" y="64"/>
                    <a:pt x="75" y="57"/>
                    <a:pt x="84" y="51"/>
                  </a:cubicBezTo>
                  <a:cubicBezTo>
                    <a:pt x="92" y="44"/>
                    <a:pt x="98" y="38"/>
                    <a:pt x="104" y="36"/>
                  </a:cubicBezTo>
                  <a:cubicBezTo>
                    <a:pt x="115" y="30"/>
                    <a:pt x="124" y="33"/>
                    <a:pt x="124" y="33"/>
                  </a:cubicBezTo>
                  <a:cubicBezTo>
                    <a:pt x="124" y="33"/>
                    <a:pt x="107" y="20"/>
                    <a:pt x="84" y="11"/>
                  </a:cubicBezTo>
                  <a:cubicBezTo>
                    <a:pt x="60" y="3"/>
                    <a:pt x="30" y="0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09" name="Freeform 11"/>
            <p:cNvSpPr/>
            <p:nvPr/>
          </p:nvSpPr>
          <p:spPr bwMode="auto">
            <a:xfrm>
              <a:off x="1193800" y="5503863"/>
              <a:ext cx="42863" cy="77788"/>
            </a:xfrm>
            <a:custGeom>
              <a:avLst/>
              <a:gdLst>
                <a:gd name="T0" fmla="*/ 66 w 71"/>
                <a:gd name="T1" fmla="*/ 113 h 130"/>
                <a:gd name="T2" fmla="*/ 56 w 71"/>
                <a:gd name="T3" fmla="*/ 124 h 130"/>
                <a:gd name="T4" fmla="*/ 36 w 71"/>
                <a:gd name="T5" fmla="*/ 111 h 130"/>
                <a:gd name="T6" fmla="*/ 28 w 71"/>
                <a:gd name="T7" fmla="*/ 100 h 130"/>
                <a:gd name="T8" fmla="*/ 24 w 71"/>
                <a:gd name="T9" fmla="*/ 86 h 130"/>
                <a:gd name="T10" fmla="*/ 23 w 71"/>
                <a:gd name="T11" fmla="*/ 70 h 130"/>
                <a:gd name="T12" fmla="*/ 24 w 71"/>
                <a:gd name="T13" fmla="*/ 60 h 130"/>
                <a:gd name="T14" fmla="*/ 25 w 71"/>
                <a:gd name="T15" fmla="*/ 45 h 130"/>
                <a:gd name="T16" fmla="*/ 23 w 71"/>
                <a:gd name="T17" fmla="*/ 26 h 130"/>
                <a:gd name="T18" fmla="*/ 22 w 71"/>
                <a:gd name="T19" fmla="*/ 45 h 130"/>
                <a:gd name="T20" fmla="*/ 20 w 71"/>
                <a:gd name="T21" fmla="*/ 59 h 130"/>
                <a:gd name="T22" fmla="*/ 19 w 71"/>
                <a:gd name="T23" fmla="*/ 70 h 130"/>
                <a:gd name="T24" fmla="*/ 19 w 71"/>
                <a:gd name="T25" fmla="*/ 87 h 130"/>
                <a:gd name="T26" fmla="*/ 32 w 71"/>
                <a:gd name="T27" fmla="*/ 115 h 130"/>
                <a:gd name="T28" fmla="*/ 45 w 71"/>
                <a:gd name="T29" fmla="*/ 126 h 130"/>
                <a:gd name="T30" fmla="*/ 35 w 71"/>
                <a:gd name="T31" fmla="*/ 129 h 130"/>
                <a:gd name="T32" fmla="*/ 1 w 71"/>
                <a:gd name="T33" fmla="*/ 91 h 130"/>
                <a:gd name="T34" fmla="*/ 6 w 71"/>
                <a:gd name="T35" fmla="*/ 51 h 130"/>
                <a:gd name="T36" fmla="*/ 11 w 71"/>
                <a:gd name="T37" fmla="*/ 35 h 130"/>
                <a:gd name="T38" fmla="*/ 14 w 71"/>
                <a:gd name="T39" fmla="*/ 22 h 130"/>
                <a:gd name="T40" fmla="*/ 11 w 71"/>
                <a:gd name="T41" fmla="*/ 0 h 130"/>
                <a:gd name="T42" fmla="*/ 22 w 71"/>
                <a:gd name="T43" fmla="*/ 8 h 130"/>
                <a:gd name="T44" fmla="*/ 46 w 71"/>
                <a:gd name="T45" fmla="*/ 32 h 130"/>
                <a:gd name="T46" fmla="*/ 65 w 71"/>
                <a:gd name="T47" fmla="*/ 68 h 130"/>
                <a:gd name="T48" fmla="*/ 66 w 71"/>
                <a:gd name="T49" fmla="*/ 1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30">
                  <a:moveTo>
                    <a:pt x="66" y="113"/>
                  </a:moveTo>
                  <a:cubicBezTo>
                    <a:pt x="63" y="120"/>
                    <a:pt x="59" y="123"/>
                    <a:pt x="56" y="124"/>
                  </a:cubicBezTo>
                  <a:cubicBezTo>
                    <a:pt x="50" y="121"/>
                    <a:pt x="42" y="117"/>
                    <a:pt x="36" y="111"/>
                  </a:cubicBezTo>
                  <a:cubicBezTo>
                    <a:pt x="33" y="108"/>
                    <a:pt x="30" y="104"/>
                    <a:pt x="28" y="100"/>
                  </a:cubicBezTo>
                  <a:cubicBezTo>
                    <a:pt x="26" y="95"/>
                    <a:pt x="25" y="90"/>
                    <a:pt x="24" y="86"/>
                  </a:cubicBezTo>
                  <a:cubicBezTo>
                    <a:pt x="23" y="78"/>
                    <a:pt x="23" y="72"/>
                    <a:pt x="23" y="70"/>
                  </a:cubicBezTo>
                  <a:cubicBezTo>
                    <a:pt x="23" y="68"/>
                    <a:pt x="24" y="64"/>
                    <a:pt x="24" y="60"/>
                  </a:cubicBezTo>
                  <a:cubicBezTo>
                    <a:pt x="25" y="55"/>
                    <a:pt x="25" y="50"/>
                    <a:pt x="25" y="45"/>
                  </a:cubicBezTo>
                  <a:cubicBezTo>
                    <a:pt x="24" y="35"/>
                    <a:pt x="23" y="26"/>
                    <a:pt x="23" y="26"/>
                  </a:cubicBezTo>
                  <a:cubicBezTo>
                    <a:pt x="23" y="26"/>
                    <a:pt x="23" y="35"/>
                    <a:pt x="22" y="45"/>
                  </a:cubicBezTo>
                  <a:cubicBezTo>
                    <a:pt x="22" y="50"/>
                    <a:pt x="21" y="55"/>
                    <a:pt x="20" y="59"/>
                  </a:cubicBezTo>
                  <a:cubicBezTo>
                    <a:pt x="20" y="64"/>
                    <a:pt x="19" y="67"/>
                    <a:pt x="19" y="70"/>
                  </a:cubicBezTo>
                  <a:cubicBezTo>
                    <a:pt x="19" y="72"/>
                    <a:pt x="18" y="79"/>
                    <a:pt x="19" y="87"/>
                  </a:cubicBezTo>
                  <a:cubicBezTo>
                    <a:pt x="21" y="96"/>
                    <a:pt x="24" y="106"/>
                    <a:pt x="32" y="115"/>
                  </a:cubicBezTo>
                  <a:cubicBezTo>
                    <a:pt x="36" y="120"/>
                    <a:pt x="40" y="123"/>
                    <a:pt x="45" y="126"/>
                  </a:cubicBezTo>
                  <a:cubicBezTo>
                    <a:pt x="43" y="128"/>
                    <a:pt x="39" y="130"/>
                    <a:pt x="35" y="129"/>
                  </a:cubicBezTo>
                  <a:cubicBezTo>
                    <a:pt x="27" y="128"/>
                    <a:pt x="5" y="119"/>
                    <a:pt x="1" y="91"/>
                  </a:cubicBezTo>
                  <a:cubicBezTo>
                    <a:pt x="0" y="76"/>
                    <a:pt x="2" y="63"/>
                    <a:pt x="6" y="51"/>
                  </a:cubicBezTo>
                  <a:cubicBezTo>
                    <a:pt x="7" y="45"/>
                    <a:pt x="9" y="40"/>
                    <a:pt x="11" y="35"/>
                  </a:cubicBezTo>
                  <a:cubicBezTo>
                    <a:pt x="12" y="30"/>
                    <a:pt x="14" y="26"/>
                    <a:pt x="14" y="22"/>
                  </a:cubicBezTo>
                  <a:cubicBezTo>
                    <a:pt x="16" y="8"/>
                    <a:pt x="11" y="0"/>
                    <a:pt x="11" y="0"/>
                  </a:cubicBezTo>
                  <a:cubicBezTo>
                    <a:pt x="11" y="0"/>
                    <a:pt x="15" y="3"/>
                    <a:pt x="22" y="8"/>
                  </a:cubicBezTo>
                  <a:cubicBezTo>
                    <a:pt x="29" y="14"/>
                    <a:pt x="38" y="22"/>
                    <a:pt x="46" y="32"/>
                  </a:cubicBezTo>
                  <a:cubicBezTo>
                    <a:pt x="54" y="42"/>
                    <a:pt x="61" y="54"/>
                    <a:pt x="65" y="68"/>
                  </a:cubicBezTo>
                  <a:cubicBezTo>
                    <a:pt x="70" y="82"/>
                    <a:pt x="71" y="97"/>
                    <a:pt x="66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10" name="Freeform 12"/>
            <p:cNvSpPr/>
            <p:nvPr/>
          </p:nvSpPr>
          <p:spPr bwMode="auto">
            <a:xfrm>
              <a:off x="1216025" y="5580063"/>
              <a:ext cx="79375" cy="44450"/>
            </a:xfrm>
            <a:custGeom>
              <a:avLst/>
              <a:gdLst>
                <a:gd name="T0" fmla="*/ 5 w 133"/>
                <a:gd name="T1" fmla="*/ 26 h 74"/>
                <a:gd name="T2" fmla="*/ 1 w 133"/>
                <a:gd name="T3" fmla="*/ 41 h 74"/>
                <a:gd name="T4" fmla="*/ 24 w 133"/>
                <a:gd name="T5" fmla="*/ 51 h 74"/>
                <a:gd name="T6" fmla="*/ 38 w 133"/>
                <a:gd name="T7" fmla="*/ 52 h 74"/>
                <a:gd name="T8" fmla="*/ 51 w 133"/>
                <a:gd name="T9" fmla="*/ 49 h 74"/>
                <a:gd name="T10" fmla="*/ 66 w 133"/>
                <a:gd name="T11" fmla="*/ 43 h 74"/>
                <a:gd name="T12" fmla="*/ 74 w 133"/>
                <a:gd name="T13" fmla="*/ 38 h 74"/>
                <a:gd name="T14" fmla="*/ 87 w 133"/>
                <a:gd name="T15" fmla="*/ 31 h 74"/>
                <a:gd name="T16" fmla="*/ 104 w 133"/>
                <a:gd name="T17" fmla="*/ 26 h 74"/>
                <a:gd name="T18" fmla="*/ 99 w 133"/>
                <a:gd name="T19" fmla="*/ 28 h 74"/>
                <a:gd name="T20" fmla="*/ 88 w 133"/>
                <a:gd name="T21" fmla="*/ 33 h 74"/>
                <a:gd name="T22" fmla="*/ 77 w 133"/>
                <a:gd name="T23" fmla="*/ 41 h 74"/>
                <a:gd name="T24" fmla="*/ 69 w 133"/>
                <a:gd name="T25" fmla="*/ 46 h 74"/>
                <a:gd name="T26" fmla="*/ 23 w 133"/>
                <a:gd name="T27" fmla="*/ 57 h 74"/>
                <a:gd name="T28" fmla="*/ 6 w 133"/>
                <a:gd name="T29" fmla="*/ 52 h 74"/>
                <a:gd name="T30" fmla="*/ 9 w 133"/>
                <a:gd name="T31" fmla="*/ 62 h 74"/>
                <a:gd name="T32" fmla="*/ 28 w 133"/>
                <a:gd name="T33" fmla="*/ 72 h 74"/>
                <a:gd name="T34" fmla="*/ 43 w 133"/>
                <a:gd name="T35" fmla="*/ 74 h 74"/>
                <a:gd name="T36" fmla="*/ 52 w 133"/>
                <a:gd name="T37" fmla="*/ 73 h 74"/>
                <a:gd name="T38" fmla="*/ 61 w 133"/>
                <a:gd name="T39" fmla="*/ 70 h 74"/>
                <a:gd name="T40" fmla="*/ 112 w 133"/>
                <a:gd name="T41" fmla="*/ 32 h 74"/>
                <a:gd name="T42" fmla="*/ 133 w 133"/>
                <a:gd name="T43" fmla="*/ 28 h 74"/>
                <a:gd name="T44" fmla="*/ 120 w 133"/>
                <a:gd name="T45" fmla="*/ 21 h 74"/>
                <a:gd name="T46" fmla="*/ 88 w 133"/>
                <a:gd name="T47" fmla="*/ 8 h 74"/>
                <a:gd name="T48" fmla="*/ 5 w 133"/>
                <a:gd name="T49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74">
                  <a:moveTo>
                    <a:pt x="5" y="26"/>
                  </a:moveTo>
                  <a:cubicBezTo>
                    <a:pt x="0" y="33"/>
                    <a:pt x="0" y="38"/>
                    <a:pt x="1" y="41"/>
                  </a:cubicBezTo>
                  <a:cubicBezTo>
                    <a:pt x="7" y="45"/>
                    <a:pt x="15" y="49"/>
                    <a:pt x="24" y="51"/>
                  </a:cubicBezTo>
                  <a:cubicBezTo>
                    <a:pt x="28" y="52"/>
                    <a:pt x="34" y="53"/>
                    <a:pt x="38" y="52"/>
                  </a:cubicBezTo>
                  <a:cubicBezTo>
                    <a:pt x="43" y="51"/>
                    <a:pt x="48" y="50"/>
                    <a:pt x="51" y="49"/>
                  </a:cubicBezTo>
                  <a:cubicBezTo>
                    <a:pt x="59" y="47"/>
                    <a:pt x="64" y="44"/>
                    <a:pt x="66" y="43"/>
                  </a:cubicBezTo>
                  <a:cubicBezTo>
                    <a:pt x="68" y="42"/>
                    <a:pt x="71" y="40"/>
                    <a:pt x="74" y="38"/>
                  </a:cubicBezTo>
                  <a:cubicBezTo>
                    <a:pt x="78" y="36"/>
                    <a:pt x="82" y="33"/>
                    <a:pt x="87" y="31"/>
                  </a:cubicBezTo>
                  <a:cubicBezTo>
                    <a:pt x="95" y="28"/>
                    <a:pt x="104" y="26"/>
                    <a:pt x="104" y="26"/>
                  </a:cubicBezTo>
                  <a:cubicBezTo>
                    <a:pt x="104" y="26"/>
                    <a:pt x="102" y="27"/>
                    <a:pt x="99" y="28"/>
                  </a:cubicBezTo>
                  <a:cubicBezTo>
                    <a:pt x="96" y="29"/>
                    <a:pt x="92" y="31"/>
                    <a:pt x="88" y="33"/>
                  </a:cubicBezTo>
                  <a:cubicBezTo>
                    <a:pt x="84" y="35"/>
                    <a:pt x="80" y="38"/>
                    <a:pt x="77" y="41"/>
                  </a:cubicBezTo>
                  <a:cubicBezTo>
                    <a:pt x="73" y="43"/>
                    <a:pt x="70" y="45"/>
                    <a:pt x="69" y="46"/>
                  </a:cubicBezTo>
                  <a:cubicBezTo>
                    <a:pt x="65" y="48"/>
                    <a:pt x="47" y="60"/>
                    <a:pt x="23" y="57"/>
                  </a:cubicBezTo>
                  <a:cubicBezTo>
                    <a:pt x="17" y="56"/>
                    <a:pt x="11" y="54"/>
                    <a:pt x="6" y="52"/>
                  </a:cubicBezTo>
                  <a:cubicBezTo>
                    <a:pt x="6" y="55"/>
                    <a:pt x="6" y="59"/>
                    <a:pt x="9" y="62"/>
                  </a:cubicBezTo>
                  <a:cubicBezTo>
                    <a:pt x="12" y="65"/>
                    <a:pt x="19" y="70"/>
                    <a:pt x="28" y="72"/>
                  </a:cubicBezTo>
                  <a:cubicBezTo>
                    <a:pt x="33" y="73"/>
                    <a:pt x="38" y="74"/>
                    <a:pt x="43" y="74"/>
                  </a:cubicBezTo>
                  <a:cubicBezTo>
                    <a:pt x="46" y="74"/>
                    <a:pt x="49" y="73"/>
                    <a:pt x="52" y="73"/>
                  </a:cubicBezTo>
                  <a:cubicBezTo>
                    <a:pt x="55" y="72"/>
                    <a:pt x="58" y="71"/>
                    <a:pt x="61" y="70"/>
                  </a:cubicBezTo>
                  <a:cubicBezTo>
                    <a:pt x="86" y="60"/>
                    <a:pt x="101" y="39"/>
                    <a:pt x="112" y="32"/>
                  </a:cubicBezTo>
                  <a:cubicBezTo>
                    <a:pt x="123" y="26"/>
                    <a:pt x="133" y="28"/>
                    <a:pt x="133" y="28"/>
                  </a:cubicBezTo>
                  <a:cubicBezTo>
                    <a:pt x="133" y="28"/>
                    <a:pt x="128" y="25"/>
                    <a:pt x="120" y="21"/>
                  </a:cubicBezTo>
                  <a:cubicBezTo>
                    <a:pt x="112" y="17"/>
                    <a:pt x="101" y="12"/>
                    <a:pt x="88" y="8"/>
                  </a:cubicBezTo>
                  <a:cubicBezTo>
                    <a:pt x="62" y="1"/>
                    <a:pt x="29" y="0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11" name="Freeform 13"/>
            <p:cNvSpPr/>
            <p:nvPr/>
          </p:nvSpPr>
          <p:spPr bwMode="auto">
            <a:xfrm>
              <a:off x="1160463" y="5551488"/>
              <a:ext cx="47625" cy="84138"/>
            </a:xfrm>
            <a:custGeom>
              <a:avLst/>
              <a:gdLst>
                <a:gd name="T0" fmla="*/ 76 w 78"/>
                <a:gd name="T1" fmla="*/ 118 h 139"/>
                <a:gd name="T2" fmla="*/ 66 w 78"/>
                <a:gd name="T3" fmla="*/ 131 h 139"/>
                <a:gd name="T4" fmla="*/ 43 w 78"/>
                <a:gd name="T5" fmla="*/ 120 h 139"/>
                <a:gd name="T6" fmla="*/ 33 w 78"/>
                <a:gd name="T7" fmla="*/ 108 h 139"/>
                <a:gd name="T8" fmla="*/ 27 w 78"/>
                <a:gd name="T9" fmla="*/ 94 h 139"/>
                <a:gd name="T10" fmla="*/ 25 w 78"/>
                <a:gd name="T11" fmla="*/ 76 h 139"/>
                <a:gd name="T12" fmla="*/ 24 w 78"/>
                <a:gd name="T13" fmla="*/ 65 h 139"/>
                <a:gd name="T14" fmla="*/ 24 w 78"/>
                <a:gd name="T15" fmla="*/ 48 h 139"/>
                <a:gd name="T16" fmla="*/ 20 w 78"/>
                <a:gd name="T17" fmla="*/ 28 h 139"/>
                <a:gd name="T18" fmla="*/ 21 w 78"/>
                <a:gd name="T19" fmla="*/ 48 h 139"/>
                <a:gd name="T20" fmla="*/ 20 w 78"/>
                <a:gd name="T21" fmla="*/ 64 h 139"/>
                <a:gd name="T22" fmla="*/ 20 w 78"/>
                <a:gd name="T23" fmla="*/ 76 h 139"/>
                <a:gd name="T24" fmla="*/ 22 w 78"/>
                <a:gd name="T25" fmla="*/ 95 h 139"/>
                <a:gd name="T26" fmla="*/ 39 w 78"/>
                <a:gd name="T27" fmla="*/ 125 h 139"/>
                <a:gd name="T28" fmla="*/ 55 w 78"/>
                <a:gd name="T29" fmla="*/ 134 h 139"/>
                <a:gd name="T30" fmla="*/ 44 w 78"/>
                <a:gd name="T31" fmla="*/ 139 h 139"/>
                <a:gd name="T32" fmla="*/ 3 w 78"/>
                <a:gd name="T33" fmla="*/ 102 h 139"/>
                <a:gd name="T34" fmla="*/ 4 w 78"/>
                <a:gd name="T35" fmla="*/ 57 h 139"/>
                <a:gd name="T36" fmla="*/ 10 w 78"/>
                <a:gd name="T37" fmla="*/ 25 h 139"/>
                <a:gd name="T38" fmla="*/ 8 w 78"/>
                <a:gd name="T39" fmla="*/ 6 h 139"/>
                <a:gd name="T40" fmla="*/ 4 w 78"/>
                <a:gd name="T41" fmla="*/ 0 h 139"/>
                <a:gd name="T42" fmla="*/ 18 w 78"/>
                <a:gd name="T43" fmla="*/ 8 h 139"/>
                <a:gd name="T44" fmla="*/ 45 w 78"/>
                <a:gd name="T45" fmla="*/ 31 h 139"/>
                <a:gd name="T46" fmla="*/ 70 w 78"/>
                <a:gd name="T47" fmla="*/ 69 h 139"/>
                <a:gd name="T48" fmla="*/ 76 w 78"/>
                <a:gd name="T49" fmla="*/ 92 h 139"/>
                <a:gd name="T50" fmla="*/ 76 w 78"/>
                <a:gd name="T51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139">
                  <a:moveTo>
                    <a:pt x="76" y="118"/>
                  </a:moveTo>
                  <a:cubicBezTo>
                    <a:pt x="73" y="126"/>
                    <a:pt x="70" y="129"/>
                    <a:pt x="66" y="131"/>
                  </a:cubicBezTo>
                  <a:cubicBezTo>
                    <a:pt x="59" y="129"/>
                    <a:pt x="51" y="125"/>
                    <a:pt x="43" y="120"/>
                  </a:cubicBezTo>
                  <a:cubicBezTo>
                    <a:pt x="39" y="116"/>
                    <a:pt x="36" y="112"/>
                    <a:pt x="33" y="108"/>
                  </a:cubicBezTo>
                  <a:cubicBezTo>
                    <a:pt x="31" y="103"/>
                    <a:pt x="29" y="98"/>
                    <a:pt x="27" y="94"/>
                  </a:cubicBezTo>
                  <a:cubicBezTo>
                    <a:pt x="25" y="85"/>
                    <a:pt x="25" y="78"/>
                    <a:pt x="25" y="76"/>
                  </a:cubicBezTo>
                  <a:cubicBezTo>
                    <a:pt x="25" y="74"/>
                    <a:pt x="24" y="70"/>
                    <a:pt x="24" y="65"/>
                  </a:cubicBezTo>
                  <a:cubicBezTo>
                    <a:pt x="24" y="60"/>
                    <a:pt x="24" y="54"/>
                    <a:pt x="24" y="48"/>
                  </a:cubicBezTo>
                  <a:cubicBezTo>
                    <a:pt x="22" y="37"/>
                    <a:pt x="20" y="28"/>
                    <a:pt x="20" y="28"/>
                  </a:cubicBezTo>
                  <a:cubicBezTo>
                    <a:pt x="20" y="28"/>
                    <a:pt x="21" y="38"/>
                    <a:pt x="21" y="48"/>
                  </a:cubicBezTo>
                  <a:cubicBezTo>
                    <a:pt x="21" y="54"/>
                    <a:pt x="21" y="59"/>
                    <a:pt x="20" y="64"/>
                  </a:cubicBezTo>
                  <a:cubicBezTo>
                    <a:pt x="20" y="69"/>
                    <a:pt x="20" y="74"/>
                    <a:pt x="20" y="76"/>
                  </a:cubicBezTo>
                  <a:cubicBezTo>
                    <a:pt x="20" y="78"/>
                    <a:pt x="20" y="86"/>
                    <a:pt x="22" y="95"/>
                  </a:cubicBezTo>
                  <a:cubicBezTo>
                    <a:pt x="25" y="105"/>
                    <a:pt x="30" y="116"/>
                    <a:pt x="39" y="125"/>
                  </a:cubicBezTo>
                  <a:cubicBezTo>
                    <a:pt x="44" y="129"/>
                    <a:pt x="49" y="132"/>
                    <a:pt x="55" y="134"/>
                  </a:cubicBezTo>
                  <a:cubicBezTo>
                    <a:pt x="53" y="136"/>
                    <a:pt x="49" y="139"/>
                    <a:pt x="44" y="139"/>
                  </a:cubicBezTo>
                  <a:cubicBezTo>
                    <a:pt x="36" y="139"/>
                    <a:pt x="10" y="133"/>
                    <a:pt x="3" y="102"/>
                  </a:cubicBezTo>
                  <a:cubicBezTo>
                    <a:pt x="0" y="86"/>
                    <a:pt x="1" y="71"/>
                    <a:pt x="4" y="57"/>
                  </a:cubicBezTo>
                  <a:cubicBezTo>
                    <a:pt x="6" y="44"/>
                    <a:pt x="10" y="33"/>
                    <a:pt x="10" y="25"/>
                  </a:cubicBezTo>
                  <a:cubicBezTo>
                    <a:pt x="11" y="17"/>
                    <a:pt x="9" y="10"/>
                    <a:pt x="8" y="6"/>
                  </a:cubicBezTo>
                  <a:cubicBezTo>
                    <a:pt x="6" y="2"/>
                    <a:pt x="4" y="0"/>
                    <a:pt x="4" y="0"/>
                  </a:cubicBezTo>
                  <a:cubicBezTo>
                    <a:pt x="4" y="0"/>
                    <a:pt x="10" y="2"/>
                    <a:pt x="18" y="8"/>
                  </a:cubicBezTo>
                  <a:cubicBezTo>
                    <a:pt x="26" y="13"/>
                    <a:pt x="36" y="21"/>
                    <a:pt x="45" y="31"/>
                  </a:cubicBezTo>
                  <a:cubicBezTo>
                    <a:pt x="55" y="42"/>
                    <a:pt x="64" y="54"/>
                    <a:pt x="70" y="69"/>
                  </a:cubicBezTo>
                  <a:cubicBezTo>
                    <a:pt x="73" y="76"/>
                    <a:pt x="75" y="84"/>
                    <a:pt x="76" y="92"/>
                  </a:cubicBezTo>
                  <a:cubicBezTo>
                    <a:pt x="78" y="100"/>
                    <a:pt x="78" y="109"/>
                    <a:pt x="7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12" name="Freeform 14"/>
            <p:cNvSpPr/>
            <p:nvPr/>
          </p:nvSpPr>
          <p:spPr bwMode="auto">
            <a:xfrm>
              <a:off x="1192213" y="5630863"/>
              <a:ext cx="85725" cy="47625"/>
            </a:xfrm>
            <a:custGeom>
              <a:avLst/>
              <a:gdLst>
                <a:gd name="T0" fmla="*/ 4 w 142"/>
                <a:gd name="T1" fmla="*/ 33 h 79"/>
                <a:gd name="T2" fmla="*/ 3 w 142"/>
                <a:gd name="T3" fmla="*/ 50 h 79"/>
                <a:gd name="T4" fmla="*/ 28 w 142"/>
                <a:gd name="T5" fmla="*/ 57 h 79"/>
                <a:gd name="T6" fmla="*/ 44 w 142"/>
                <a:gd name="T7" fmla="*/ 55 h 79"/>
                <a:gd name="T8" fmla="*/ 58 w 142"/>
                <a:gd name="T9" fmla="*/ 51 h 79"/>
                <a:gd name="T10" fmla="*/ 72 w 142"/>
                <a:gd name="T11" fmla="*/ 42 h 79"/>
                <a:gd name="T12" fmla="*/ 81 w 142"/>
                <a:gd name="T13" fmla="*/ 36 h 79"/>
                <a:gd name="T14" fmla="*/ 93 w 142"/>
                <a:gd name="T15" fmla="*/ 28 h 79"/>
                <a:gd name="T16" fmla="*/ 110 w 142"/>
                <a:gd name="T17" fmla="*/ 21 h 79"/>
                <a:gd name="T18" fmla="*/ 94 w 142"/>
                <a:gd name="T19" fmla="*/ 30 h 79"/>
                <a:gd name="T20" fmla="*/ 84 w 142"/>
                <a:gd name="T21" fmla="*/ 39 h 79"/>
                <a:gd name="T22" fmla="*/ 76 w 142"/>
                <a:gd name="T23" fmla="*/ 45 h 79"/>
                <a:gd name="T24" fmla="*/ 29 w 142"/>
                <a:gd name="T25" fmla="*/ 63 h 79"/>
                <a:gd name="T26" fmla="*/ 10 w 142"/>
                <a:gd name="T27" fmla="*/ 60 h 79"/>
                <a:gd name="T28" fmla="*/ 15 w 142"/>
                <a:gd name="T29" fmla="*/ 70 h 79"/>
                <a:gd name="T30" fmla="*/ 37 w 142"/>
                <a:gd name="T31" fmla="*/ 78 h 79"/>
                <a:gd name="T32" fmla="*/ 72 w 142"/>
                <a:gd name="T33" fmla="*/ 70 h 79"/>
                <a:gd name="T34" fmla="*/ 88 w 142"/>
                <a:gd name="T35" fmla="*/ 59 h 79"/>
                <a:gd name="T36" fmla="*/ 101 w 142"/>
                <a:gd name="T37" fmla="*/ 46 h 79"/>
                <a:gd name="T38" fmla="*/ 111 w 142"/>
                <a:gd name="T39" fmla="*/ 35 h 79"/>
                <a:gd name="T40" fmla="*/ 120 w 142"/>
                <a:gd name="T41" fmla="*/ 27 h 79"/>
                <a:gd name="T42" fmla="*/ 142 w 142"/>
                <a:gd name="T43" fmla="*/ 20 h 79"/>
                <a:gd name="T44" fmla="*/ 127 w 142"/>
                <a:gd name="T45" fmla="*/ 14 h 79"/>
                <a:gd name="T46" fmla="*/ 91 w 142"/>
                <a:gd name="T47" fmla="*/ 3 h 79"/>
                <a:gd name="T48" fmla="*/ 45 w 142"/>
                <a:gd name="T49" fmla="*/ 4 h 79"/>
                <a:gd name="T50" fmla="*/ 4 w 142"/>
                <a:gd name="T51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79">
                  <a:moveTo>
                    <a:pt x="4" y="33"/>
                  </a:moveTo>
                  <a:cubicBezTo>
                    <a:pt x="0" y="41"/>
                    <a:pt x="1" y="46"/>
                    <a:pt x="3" y="50"/>
                  </a:cubicBezTo>
                  <a:cubicBezTo>
                    <a:pt x="10" y="53"/>
                    <a:pt x="19" y="56"/>
                    <a:pt x="28" y="57"/>
                  </a:cubicBezTo>
                  <a:cubicBezTo>
                    <a:pt x="34" y="57"/>
                    <a:pt x="39" y="57"/>
                    <a:pt x="44" y="55"/>
                  </a:cubicBezTo>
                  <a:cubicBezTo>
                    <a:pt x="49" y="54"/>
                    <a:pt x="54" y="52"/>
                    <a:pt x="58" y="51"/>
                  </a:cubicBezTo>
                  <a:cubicBezTo>
                    <a:pt x="66" y="47"/>
                    <a:pt x="71" y="43"/>
                    <a:pt x="72" y="42"/>
                  </a:cubicBezTo>
                  <a:cubicBezTo>
                    <a:pt x="74" y="41"/>
                    <a:pt x="77" y="38"/>
                    <a:pt x="81" y="36"/>
                  </a:cubicBezTo>
                  <a:cubicBezTo>
                    <a:pt x="84" y="33"/>
                    <a:pt x="89" y="30"/>
                    <a:pt x="93" y="28"/>
                  </a:cubicBezTo>
                  <a:cubicBezTo>
                    <a:pt x="102" y="23"/>
                    <a:pt x="110" y="21"/>
                    <a:pt x="110" y="21"/>
                  </a:cubicBezTo>
                  <a:cubicBezTo>
                    <a:pt x="110" y="21"/>
                    <a:pt x="102" y="24"/>
                    <a:pt x="94" y="30"/>
                  </a:cubicBezTo>
                  <a:cubicBezTo>
                    <a:pt x="90" y="32"/>
                    <a:pt x="87" y="35"/>
                    <a:pt x="84" y="39"/>
                  </a:cubicBezTo>
                  <a:cubicBezTo>
                    <a:pt x="80" y="41"/>
                    <a:pt x="77" y="44"/>
                    <a:pt x="76" y="45"/>
                  </a:cubicBezTo>
                  <a:cubicBezTo>
                    <a:pt x="73" y="47"/>
                    <a:pt x="55" y="63"/>
                    <a:pt x="29" y="63"/>
                  </a:cubicBezTo>
                  <a:cubicBezTo>
                    <a:pt x="22" y="63"/>
                    <a:pt x="16" y="62"/>
                    <a:pt x="10" y="60"/>
                  </a:cubicBezTo>
                  <a:cubicBezTo>
                    <a:pt x="10" y="63"/>
                    <a:pt x="11" y="67"/>
                    <a:pt x="15" y="70"/>
                  </a:cubicBezTo>
                  <a:cubicBezTo>
                    <a:pt x="19" y="73"/>
                    <a:pt x="27" y="77"/>
                    <a:pt x="37" y="78"/>
                  </a:cubicBezTo>
                  <a:cubicBezTo>
                    <a:pt x="47" y="79"/>
                    <a:pt x="60" y="77"/>
                    <a:pt x="72" y="70"/>
                  </a:cubicBezTo>
                  <a:cubicBezTo>
                    <a:pt x="78" y="67"/>
                    <a:pt x="84" y="63"/>
                    <a:pt x="88" y="59"/>
                  </a:cubicBezTo>
                  <a:cubicBezTo>
                    <a:pt x="93" y="55"/>
                    <a:pt x="97" y="50"/>
                    <a:pt x="101" y="46"/>
                  </a:cubicBezTo>
                  <a:cubicBezTo>
                    <a:pt x="105" y="42"/>
                    <a:pt x="108" y="38"/>
                    <a:pt x="111" y="35"/>
                  </a:cubicBezTo>
                  <a:cubicBezTo>
                    <a:pt x="114" y="31"/>
                    <a:pt x="117" y="28"/>
                    <a:pt x="120" y="27"/>
                  </a:cubicBezTo>
                  <a:cubicBezTo>
                    <a:pt x="131" y="19"/>
                    <a:pt x="142" y="20"/>
                    <a:pt x="142" y="20"/>
                  </a:cubicBezTo>
                  <a:cubicBezTo>
                    <a:pt x="142" y="20"/>
                    <a:pt x="136" y="17"/>
                    <a:pt x="127" y="14"/>
                  </a:cubicBezTo>
                  <a:cubicBezTo>
                    <a:pt x="118" y="10"/>
                    <a:pt x="105" y="6"/>
                    <a:pt x="91" y="3"/>
                  </a:cubicBezTo>
                  <a:cubicBezTo>
                    <a:pt x="77" y="1"/>
                    <a:pt x="61" y="0"/>
                    <a:pt x="45" y="4"/>
                  </a:cubicBezTo>
                  <a:cubicBezTo>
                    <a:pt x="30" y="8"/>
                    <a:pt x="15" y="17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13" name="Freeform 15"/>
            <p:cNvSpPr/>
            <p:nvPr/>
          </p:nvSpPr>
          <p:spPr bwMode="auto">
            <a:xfrm>
              <a:off x="1128713" y="5610226"/>
              <a:ext cx="57150" cy="88900"/>
            </a:xfrm>
            <a:custGeom>
              <a:avLst/>
              <a:gdLst>
                <a:gd name="T0" fmla="*/ 95 w 95"/>
                <a:gd name="T1" fmla="*/ 117 h 148"/>
                <a:gd name="T2" fmla="*/ 87 w 95"/>
                <a:gd name="T3" fmla="*/ 133 h 148"/>
                <a:gd name="T4" fmla="*/ 60 w 95"/>
                <a:gd name="T5" fmla="*/ 126 h 148"/>
                <a:gd name="T6" fmla="*/ 47 w 95"/>
                <a:gd name="T7" fmla="*/ 115 h 148"/>
                <a:gd name="T8" fmla="*/ 38 w 95"/>
                <a:gd name="T9" fmla="*/ 101 h 148"/>
                <a:gd name="T10" fmla="*/ 32 w 95"/>
                <a:gd name="T11" fmla="*/ 82 h 148"/>
                <a:gd name="T12" fmla="*/ 30 w 95"/>
                <a:gd name="T13" fmla="*/ 69 h 148"/>
                <a:gd name="T14" fmla="*/ 27 w 95"/>
                <a:gd name="T15" fmla="*/ 51 h 148"/>
                <a:gd name="T16" fmla="*/ 22 w 95"/>
                <a:gd name="T17" fmla="*/ 35 h 148"/>
                <a:gd name="T18" fmla="*/ 20 w 95"/>
                <a:gd name="T19" fmla="*/ 29 h 148"/>
                <a:gd name="T20" fmla="*/ 22 w 95"/>
                <a:gd name="T21" fmla="*/ 35 h 148"/>
                <a:gd name="T22" fmla="*/ 24 w 95"/>
                <a:gd name="T23" fmla="*/ 51 h 148"/>
                <a:gd name="T24" fmla="*/ 26 w 95"/>
                <a:gd name="T25" fmla="*/ 70 h 148"/>
                <a:gd name="T26" fmla="*/ 27 w 95"/>
                <a:gd name="T27" fmla="*/ 83 h 148"/>
                <a:gd name="T28" fmla="*/ 33 w 95"/>
                <a:gd name="T29" fmla="*/ 104 h 148"/>
                <a:gd name="T30" fmla="*/ 37 w 95"/>
                <a:gd name="T31" fmla="*/ 111 h 148"/>
                <a:gd name="T32" fmla="*/ 42 w 95"/>
                <a:gd name="T33" fmla="*/ 119 h 148"/>
                <a:gd name="T34" fmla="*/ 57 w 95"/>
                <a:gd name="T35" fmla="*/ 132 h 148"/>
                <a:gd name="T36" fmla="*/ 75 w 95"/>
                <a:gd name="T37" fmla="*/ 139 h 148"/>
                <a:gd name="T38" fmla="*/ 66 w 95"/>
                <a:gd name="T39" fmla="*/ 147 h 148"/>
                <a:gd name="T40" fmla="*/ 42 w 95"/>
                <a:gd name="T41" fmla="*/ 144 h 148"/>
                <a:gd name="T42" fmla="*/ 14 w 95"/>
                <a:gd name="T43" fmla="*/ 115 h 148"/>
                <a:gd name="T44" fmla="*/ 8 w 95"/>
                <a:gd name="T45" fmla="*/ 90 h 148"/>
                <a:gd name="T46" fmla="*/ 7 w 95"/>
                <a:gd name="T47" fmla="*/ 65 h 148"/>
                <a:gd name="T48" fmla="*/ 8 w 95"/>
                <a:gd name="T49" fmla="*/ 43 h 148"/>
                <a:gd name="T50" fmla="*/ 9 w 95"/>
                <a:gd name="T51" fmla="*/ 27 h 148"/>
                <a:gd name="T52" fmla="*/ 4 w 95"/>
                <a:gd name="T53" fmla="*/ 6 h 148"/>
                <a:gd name="T54" fmla="*/ 0 w 95"/>
                <a:gd name="T55" fmla="*/ 0 h 148"/>
                <a:gd name="T56" fmla="*/ 15 w 95"/>
                <a:gd name="T57" fmla="*/ 7 h 148"/>
                <a:gd name="T58" fmla="*/ 48 w 95"/>
                <a:gd name="T59" fmla="*/ 28 h 148"/>
                <a:gd name="T60" fmla="*/ 80 w 95"/>
                <a:gd name="T61" fmla="*/ 65 h 148"/>
                <a:gd name="T62" fmla="*/ 95 w 95"/>
                <a:gd name="T63" fmla="*/ 11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148">
                  <a:moveTo>
                    <a:pt x="95" y="117"/>
                  </a:moveTo>
                  <a:cubicBezTo>
                    <a:pt x="94" y="126"/>
                    <a:pt x="91" y="131"/>
                    <a:pt x="87" y="133"/>
                  </a:cubicBezTo>
                  <a:cubicBezTo>
                    <a:pt x="79" y="132"/>
                    <a:pt x="69" y="130"/>
                    <a:pt x="60" y="126"/>
                  </a:cubicBezTo>
                  <a:cubicBezTo>
                    <a:pt x="55" y="123"/>
                    <a:pt x="51" y="119"/>
                    <a:pt x="47" y="115"/>
                  </a:cubicBezTo>
                  <a:cubicBezTo>
                    <a:pt x="43" y="110"/>
                    <a:pt x="41" y="106"/>
                    <a:pt x="38" y="101"/>
                  </a:cubicBezTo>
                  <a:cubicBezTo>
                    <a:pt x="34" y="92"/>
                    <a:pt x="33" y="84"/>
                    <a:pt x="32" y="82"/>
                  </a:cubicBezTo>
                  <a:cubicBezTo>
                    <a:pt x="32" y="79"/>
                    <a:pt x="31" y="75"/>
                    <a:pt x="30" y="69"/>
                  </a:cubicBezTo>
                  <a:cubicBezTo>
                    <a:pt x="29" y="64"/>
                    <a:pt x="28" y="57"/>
                    <a:pt x="27" y="51"/>
                  </a:cubicBezTo>
                  <a:cubicBezTo>
                    <a:pt x="25" y="45"/>
                    <a:pt x="24" y="39"/>
                    <a:pt x="22" y="35"/>
                  </a:cubicBezTo>
                  <a:cubicBezTo>
                    <a:pt x="21" y="31"/>
                    <a:pt x="20" y="29"/>
                    <a:pt x="20" y="29"/>
                  </a:cubicBezTo>
                  <a:cubicBezTo>
                    <a:pt x="20" y="29"/>
                    <a:pt x="21" y="31"/>
                    <a:pt x="22" y="35"/>
                  </a:cubicBezTo>
                  <a:cubicBezTo>
                    <a:pt x="22" y="40"/>
                    <a:pt x="23" y="45"/>
                    <a:pt x="24" y="51"/>
                  </a:cubicBezTo>
                  <a:cubicBezTo>
                    <a:pt x="25" y="58"/>
                    <a:pt x="26" y="64"/>
                    <a:pt x="26" y="70"/>
                  </a:cubicBezTo>
                  <a:cubicBezTo>
                    <a:pt x="26" y="75"/>
                    <a:pt x="27" y="80"/>
                    <a:pt x="27" y="83"/>
                  </a:cubicBezTo>
                  <a:cubicBezTo>
                    <a:pt x="28" y="85"/>
                    <a:pt x="29" y="94"/>
                    <a:pt x="33" y="104"/>
                  </a:cubicBezTo>
                  <a:cubicBezTo>
                    <a:pt x="34" y="106"/>
                    <a:pt x="35" y="109"/>
                    <a:pt x="37" y="111"/>
                  </a:cubicBezTo>
                  <a:cubicBezTo>
                    <a:pt x="38" y="114"/>
                    <a:pt x="40" y="116"/>
                    <a:pt x="42" y="119"/>
                  </a:cubicBezTo>
                  <a:cubicBezTo>
                    <a:pt x="46" y="124"/>
                    <a:pt x="51" y="128"/>
                    <a:pt x="57" y="132"/>
                  </a:cubicBezTo>
                  <a:cubicBezTo>
                    <a:pt x="63" y="135"/>
                    <a:pt x="69" y="137"/>
                    <a:pt x="75" y="139"/>
                  </a:cubicBezTo>
                  <a:cubicBezTo>
                    <a:pt x="74" y="142"/>
                    <a:pt x="71" y="146"/>
                    <a:pt x="66" y="147"/>
                  </a:cubicBezTo>
                  <a:cubicBezTo>
                    <a:pt x="61" y="147"/>
                    <a:pt x="52" y="148"/>
                    <a:pt x="42" y="144"/>
                  </a:cubicBezTo>
                  <a:cubicBezTo>
                    <a:pt x="32" y="140"/>
                    <a:pt x="21" y="132"/>
                    <a:pt x="14" y="115"/>
                  </a:cubicBezTo>
                  <a:cubicBezTo>
                    <a:pt x="10" y="107"/>
                    <a:pt x="9" y="98"/>
                    <a:pt x="8" y="90"/>
                  </a:cubicBezTo>
                  <a:cubicBezTo>
                    <a:pt x="7" y="81"/>
                    <a:pt x="6" y="73"/>
                    <a:pt x="7" y="65"/>
                  </a:cubicBezTo>
                  <a:cubicBezTo>
                    <a:pt x="7" y="57"/>
                    <a:pt x="8" y="50"/>
                    <a:pt x="8" y="43"/>
                  </a:cubicBezTo>
                  <a:cubicBezTo>
                    <a:pt x="9" y="37"/>
                    <a:pt x="9" y="31"/>
                    <a:pt x="9" y="27"/>
                  </a:cubicBezTo>
                  <a:cubicBezTo>
                    <a:pt x="8" y="18"/>
                    <a:pt x="6" y="11"/>
                    <a:pt x="4" y="6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6" y="2"/>
                    <a:pt x="15" y="7"/>
                  </a:cubicBezTo>
                  <a:cubicBezTo>
                    <a:pt x="24" y="11"/>
                    <a:pt x="36" y="19"/>
                    <a:pt x="48" y="28"/>
                  </a:cubicBezTo>
                  <a:cubicBezTo>
                    <a:pt x="60" y="38"/>
                    <a:pt x="72" y="51"/>
                    <a:pt x="80" y="65"/>
                  </a:cubicBezTo>
                  <a:cubicBezTo>
                    <a:pt x="89" y="80"/>
                    <a:pt x="94" y="97"/>
                    <a:pt x="95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14" name="Freeform 16"/>
            <p:cNvSpPr/>
            <p:nvPr/>
          </p:nvSpPr>
          <p:spPr bwMode="auto">
            <a:xfrm>
              <a:off x="1177925" y="5684838"/>
              <a:ext cx="87313" cy="50800"/>
            </a:xfrm>
            <a:custGeom>
              <a:avLst/>
              <a:gdLst>
                <a:gd name="T0" fmla="*/ 2 w 145"/>
                <a:gd name="T1" fmla="*/ 47 h 86"/>
                <a:gd name="T2" fmla="*/ 5 w 145"/>
                <a:gd name="T3" fmla="*/ 66 h 86"/>
                <a:gd name="T4" fmla="*/ 34 w 145"/>
                <a:gd name="T5" fmla="*/ 66 h 86"/>
                <a:gd name="T6" fmla="*/ 50 w 145"/>
                <a:gd name="T7" fmla="*/ 61 h 86"/>
                <a:gd name="T8" fmla="*/ 63 w 145"/>
                <a:gd name="T9" fmla="*/ 53 h 86"/>
                <a:gd name="T10" fmla="*/ 76 w 145"/>
                <a:gd name="T11" fmla="*/ 41 h 86"/>
                <a:gd name="T12" fmla="*/ 83 w 145"/>
                <a:gd name="T13" fmla="*/ 34 h 86"/>
                <a:gd name="T14" fmla="*/ 95 w 145"/>
                <a:gd name="T15" fmla="*/ 24 h 86"/>
                <a:gd name="T16" fmla="*/ 106 w 145"/>
                <a:gd name="T17" fmla="*/ 17 h 86"/>
                <a:gd name="T18" fmla="*/ 112 w 145"/>
                <a:gd name="T19" fmla="*/ 14 h 86"/>
                <a:gd name="T20" fmla="*/ 107 w 145"/>
                <a:gd name="T21" fmla="*/ 17 h 86"/>
                <a:gd name="T22" fmla="*/ 97 w 145"/>
                <a:gd name="T23" fmla="*/ 25 h 86"/>
                <a:gd name="T24" fmla="*/ 87 w 145"/>
                <a:gd name="T25" fmla="*/ 36 h 86"/>
                <a:gd name="T26" fmla="*/ 81 w 145"/>
                <a:gd name="T27" fmla="*/ 44 h 86"/>
                <a:gd name="T28" fmla="*/ 67 w 145"/>
                <a:gd name="T29" fmla="*/ 56 h 86"/>
                <a:gd name="T30" fmla="*/ 35 w 145"/>
                <a:gd name="T31" fmla="*/ 72 h 86"/>
                <a:gd name="T32" fmla="*/ 15 w 145"/>
                <a:gd name="T33" fmla="*/ 74 h 86"/>
                <a:gd name="T34" fmla="*/ 23 w 145"/>
                <a:gd name="T35" fmla="*/ 83 h 86"/>
                <a:gd name="T36" fmla="*/ 48 w 145"/>
                <a:gd name="T37" fmla="*/ 85 h 86"/>
                <a:gd name="T38" fmla="*/ 66 w 145"/>
                <a:gd name="T39" fmla="*/ 80 h 86"/>
                <a:gd name="T40" fmla="*/ 83 w 145"/>
                <a:gd name="T41" fmla="*/ 69 h 86"/>
                <a:gd name="T42" fmla="*/ 91 w 145"/>
                <a:gd name="T43" fmla="*/ 62 h 86"/>
                <a:gd name="T44" fmla="*/ 97 w 145"/>
                <a:gd name="T45" fmla="*/ 55 h 86"/>
                <a:gd name="T46" fmla="*/ 107 w 145"/>
                <a:gd name="T47" fmla="*/ 40 h 86"/>
                <a:gd name="T48" fmla="*/ 115 w 145"/>
                <a:gd name="T49" fmla="*/ 28 h 86"/>
                <a:gd name="T50" fmla="*/ 123 w 145"/>
                <a:gd name="T51" fmla="*/ 18 h 86"/>
                <a:gd name="T52" fmla="*/ 137 w 145"/>
                <a:gd name="T53" fmla="*/ 10 h 86"/>
                <a:gd name="T54" fmla="*/ 145 w 145"/>
                <a:gd name="T55" fmla="*/ 9 h 86"/>
                <a:gd name="T56" fmla="*/ 128 w 145"/>
                <a:gd name="T57" fmla="*/ 5 h 86"/>
                <a:gd name="T58" fmla="*/ 87 w 145"/>
                <a:gd name="T59" fmla="*/ 0 h 86"/>
                <a:gd name="T60" fmla="*/ 39 w 145"/>
                <a:gd name="T61" fmla="*/ 9 h 86"/>
                <a:gd name="T62" fmla="*/ 18 w 145"/>
                <a:gd name="T63" fmla="*/ 23 h 86"/>
                <a:gd name="T64" fmla="*/ 2 w 145"/>
                <a:gd name="T65" fmla="*/ 4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86">
                  <a:moveTo>
                    <a:pt x="2" y="47"/>
                  </a:moveTo>
                  <a:cubicBezTo>
                    <a:pt x="0" y="57"/>
                    <a:pt x="2" y="63"/>
                    <a:pt x="5" y="66"/>
                  </a:cubicBezTo>
                  <a:cubicBezTo>
                    <a:pt x="13" y="67"/>
                    <a:pt x="23" y="68"/>
                    <a:pt x="34" y="66"/>
                  </a:cubicBezTo>
                  <a:cubicBezTo>
                    <a:pt x="40" y="65"/>
                    <a:pt x="45" y="63"/>
                    <a:pt x="50" y="61"/>
                  </a:cubicBezTo>
                  <a:cubicBezTo>
                    <a:pt x="55" y="58"/>
                    <a:pt x="59" y="56"/>
                    <a:pt x="63" y="53"/>
                  </a:cubicBezTo>
                  <a:cubicBezTo>
                    <a:pt x="71" y="48"/>
                    <a:pt x="75" y="43"/>
                    <a:pt x="76" y="41"/>
                  </a:cubicBezTo>
                  <a:cubicBezTo>
                    <a:pt x="78" y="40"/>
                    <a:pt x="80" y="37"/>
                    <a:pt x="83" y="34"/>
                  </a:cubicBezTo>
                  <a:cubicBezTo>
                    <a:pt x="86" y="31"/>
                    <a:pt x="90" y="27"/>
                    <a:pt x="95" y="24"/>
                  </a:cubicBezTo>
                  <a:cubicBezTo>
                    <a:pt x="99" y="21"/>
                    <a:pt x="103" y="18"/>
                    <a:pt x="106" y="17"/>
                  </a:cubicBezTo>
                  <a:cubicBezTo>
                    <a:pt x="109" y="15"/>
                    <a:pt x="112" y="14"/>
                    <a:pt x="112" y="14"/>
                  </a:cubicBezTo>
                  <a:cubicBezTo>
                    <a:pt x="112" y="14"/>
                    <a:pt x="110" y="15"/>
                    <a:pt x="107" y="17"/>
                  </a:cubicBezTo>
                  <a:cubicBezTo>
                    <a:pt x="104" y="19"/>
                    <a:pt x="100" y="22"/>
                    <a:pt x="97" y="25"/>
                  </a:cubicBezTo>
                  <a:cubicBezTo>
                    <a:pt x="93" y="29"/>
                    <a:pt x="90" y="32"/>
                    <a:pt x="87" y="36"/>
                  </a:cubicBezTo>
                  <a:cubicBezTo>
                    <a:pt x="84" y="39"/>
                    <a:pt x="82" y="42"/>
                    <a:pt x="81" y="44"/>
                  </a:cubicBezTo>
                  <a:cubicBezTo>
                    <a:pt x="79" y="45"/>
                    <a:pt x="75" y="51"/>
                    <a:pt x="67" y="56"/>
                  </a:cubicBezTo>
                  <a:cubicBezTo>
                    <a:pt x="60" y="62"/>
                    <a:pt x="49" y="69"/>
                    <a:pt x="35" y="72"/>
                  </a:cubicBezTo>
                  <a:cubicBezTo>
                    <a:pt x="28" y="74"/>
                    <a:pt x="21" y="74"/>
                    <a:pt x="15" y="74"/>
                  </a:cubicBezTo>
                  <a:cubicBezTo>
                    <a:pt x="16" y="77"/>
                    <a:pt x="18" y="82"/>
                    <a:pt x="23" y="83"/>
                  </a:cubicBezTo>
                  <a:cubicBezTo>
                    <a:pt x="28" y="85"/>
                    <a:pt x="37" y="86"/>
                    <a:pt x="48" y="85"/>
                  </a:cubicBezTo>
                  <a:cubicBezTo>
                    <a:pt x="54" y="84"/>
                    <a:pt x="60" y="82"/>
                    <a:pt x="66" y="80"/>
                  </a:cubicBezTo>
                  <a:cubicBezTo>
                    <a:pt x="72" y="77"/>
                    <a:pt x="77" y="74"/>
                    <a:pt x="83" y="69"/>
                  </a:cubicBezTo>
                  <a:cubicBezTo>
                    <a:pt x="86" y="67"/>
                    <a:pt x="88" y="64"/>
                    <a:pt x="91" y="62"/>
                  </a:cubicBezTo>
                  <a:cubicBezTo>
                    <a:pt x="93" y="59"/>
                    <a:pt x="95" y="57"/>
                    <a:pt x="97" y="55"/>
                  </a:cubicBezTo>
                  <a:cubicBezTo>
                    <a:pt x="101" y="50"/>
                    <a:pt x="104" y="45"/>
                    <a:pt x="107" y="40"/>
                  </a:cubicBezTo>
                  <a:cubicBezTo>
                    <a:pt x="110" y="36"/>
                    <a:pt x="113" y="31"/>
                    <a:pt x="115" y="28"/>
                  </a:cubicBezTo>
                  <a:cubicBezTo>
                    <a:pt x="118" y="24"/>
                    <a:pt x="120" y="21"/>
                    <a:pt x="123" y="18"/>
                  </a:cubicBezTo>
                  <a:cubicBezTo>
                    <a:pt x="128" y="14"/>
                    <a:pt x="133" y="12"/>
                    <a:pt x="137" y="10"/>
                  </a:cubicBezTo>
                  <a:cubicBezTo>
                    <a:pt x="142" y="9"/>
                    <a:pt x="145" y="9"/>
                    <a:pt x="145" y="9"/>
                  </a:cubicBezTo>
                  <a:cubicBezTo>
                    <a:pt x="145" y="9"/>
                    <a:pt x="138" y="7"/>
                    <a:pt x="128" y="5"/>
                  </a:cubicBezTo>
                  <a:cubicBezTo>
                    <a:pt x="117" y="3"/>
                    <a:pt x="103" y="0"/>
                    <a:pt x="87" y="0"/>
                  </a:cubicBezTo>
                  <a:cubicBezTo>
                    <a:pt x="72" y="0"/>
                    <a:pt x="55" y="2"/>
                    <a:pt x="39" y="9"/>
                  </a:cubicBezTo>
                  <a:cubicBezTo>
                    <a:pt x="32" y="12"/>
                    <a:pt x="24" y="17"/>
                    <a:pt x="18" y="23"/>
                  </a:cubicBezTo>
                  <a:cubicBezTo>
                    <a:pt x="11" y="30"/>
                    <a:pt x="6" y="38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15" name="Freeform 17"/>
            <p:cNvSpPr/>
            <p:nvPr/>
          </p:nvSpPr>
          <p:spPr bwMode="auto">
            <a:xfrm>
              <a:off x="1100138" y="5684838"/>
              <a:ext cx="79375" cy="90488"/>
            </a:xfrm>
            <a:custGeom>
              <a:avLst/>
              <a:gdLst>
                <a:gd name="T0" fmla="*/ 131 w 132"/>
                <a:gd name="T1" fmla="*/ 103 h 150"/>
                <a:gd name="T2" fmla="*/ 132 w 132"/>
                <a:gd name="T3" fmla="*/ 110 h 150"/>
                <a:gd name="T4" fmla="*/ 132 w 132"/>
                <a:gd name="T5" fmla="*/ 115 h 150"/>
                <a:gd name="T6" fmla="*/ 129 w 132"/>
                <a:gd name="T7" fmla="*/ 122 h 150"/>
                <a:gd name="T8" fmla="*/ 98 w 132"/>
                <a:gd name="T9" fmla="*/ 124 h 150"/>
                <a:gd name="T10" fmla="*/ 81 w 132"/>
                <a:gd name="T11" fmla="*/ 117 h 150"/>
                <a:gd name="T12" fmla="*/ 68 w 132"/>
                <a:gd name="T13" fmla="*/ 104 h 150"/>
                <a:gd name="T14" fmla="*/ 55 w 132"/>
                <a:gd name="T15" fmla="*/ 85 h 150"/>
                <a:gd name="T16" fmla="*/ 50 w 132"/>
                <a:gd name="T17" fmla="*/ 71 h 150"/>
                <a:gd name="T18" fmla="*/ 41 w 132"/>
                <a:gd name="T19" fmla="*/ 52 h 150"/>
                <a:gd name="T20" fmla="*/ 33 w 132"/>
                <a:gd name="T21" fmla="*/ 35 h 150"/>
                <a:gd name="T22" fmla="*/ 29 w 132"/>
                <a:gd name="T23" fmla="*/ 28 h 150"/>
                <a:gd name="T24" fmla="*/ 32 w 132"/>
                <a:gd name="T25" fmla="*/ 36 h 150"/>
                <a:gd name="T26" fmla="*/ 39 w 132"/>
                <a:gd name="T27" fmla="*/ 53 h 150"/>
                <a:gd name="T28" fmla="*/ 42 w 132"/>
                <a:gd name="T29" fmla="*/ 63 h 150"/>
                <a:gd name="T30" fmla="*/ 45 w 132"/>
                <a:gd name="T31" fmla="*/ 73 h 150"/>
                <a:gd name="T32" fmla="*/ 50 w 132"/>
                <a:gd name="T33" fmla="*/ 88 h 150"/>
                <a:gd name="T34" fmla="*/ 63 w 132"/>
                <a:gd name="T35" fmla="*/ 109 h 150"/>
                <a:gd name="T36" fmla="*/ 77 w 132"/>
                <a:gd name="T37" fmla="*/ 123 h 150"/>
                <a:gd name="T38" fmla="*/ 97 w 132"/>
                <a:gd name="T39" fmla="*/ 132 h 150"/>
                <a:gd name="T40" fmla="*/ 118 w 132"/>
                <a:gd name="T41" fmla="*/ 133 h 150"/>
                <a:gd name="T42" fmla="*/ 111 w 132"/>
                <a:gd name="T43" fmla="*/ 144 h 150"/>
                <a:gd name="T44" fmla="*/ 86 w 132"/>
                <a:gd name="T45" fmla="*/ 150 h 150"/>
                <a:gd name="T46" fmla="*/ 67 w 132"/>
                <a:gd name="T47" fmla="*/ 145 h 150"/>
                <a:gd name="T48" fmla="*/ 47 w 132"/>
                <a:gd name="T49" fmla="*/ 128 h 150"/>
                <a:gd name="T50" fmla="*/ 38 w 132"/>
                <a:gd name="T51" fmla="*/ 116 h 150"/>
                <a:gd name="T52" fmla="*/ 32 w 132"/>
                <a:gd name="T53" fmla="*/ 102 h 150"/>
                <a:gd name="T54" fmla="*/ 27 w 132"/>
                <a:gd name="T55" fmla="*/ 88 h 150"/>
                <a:gd name="T56" fmla="*/ 24 w 132"/>
                <a:gd name="T57" fmla="*/ 74 h 150"/>
                <a:gd name="T58" fmla="*/ 21 w 132"/>
                <a:gd name="T59" fmla="*/ 61 h 150"/>
                <a:gd name="T60" fmla="*/ 20 w 132"/>
                <a:gd name="T61" fmla="*/ 49 h 150"/>
                <a:gd name="T62" fmla="*/ 16 w 132"/>
                <a:gd name="T63" fmla="*/ 29 h 150"/>
                <a:gd name="T64" fmla="*/ 0 w 132"/>
                <a:gd name="T65" fmla="*/ 0 h 150"/>
                <a:gd name="T66" fmla="*/ 18 w 132"/>
                <a:gd name="T67" fmla="*/ 4 h 150"/>
                <a:gd name="T68" fmla="*/ 58 w 132"/>
                <a:gd name="T69" fmla="*/ 21 h 150"/>
                <a:gd name="T70" fmla="*/ 101 w 132"/>
                <a:gd name="T71" fmla="*/ 53 h 150"/>
                <a:gd name="T72" fmla="*/ 119 w 132"/>
                <a:gd name="T73" fmla="*/ 76 h 150"/>
                <a:gd name="T74" fmla="*/ 126 w 132"/>
                <a:gd name="T75" fmla="*/ 89 h 150"/>
                <a:gd name="T76" fmla="*/ 131 w 132"/>
                <a:gd name="T77" fmla="*/ 10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50">
                  <a:moveTo>
                    <a:pt x="131" y="103"/>
                  </a:moveTo>
                  <a:cubicBezTo>
                    <a:pt x="132" y="106"/>
                    <a:pt x="132" y="108"/>
                    <a:pt x="132" y="110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1" y="118"/>
                    <a:pt x="130" y="121"/>
                    <a:pt x="129" y="122"/>
                  </a:cubicBezTo>
                  <a:cubicBezTo>
                    <a:pt x="120" y="124"/>
                    <a:pt x="109" y="126"/>
                    <a:pt x="98" y="124"/>
                  </a:cubicBezTo>
                  <a:cubicBezTo>
                    <a:pt x="92" y="123"/>
                    <a:pt x="86" y="121"/>
                    <a:pt x="81" y="117"/>
                  </a:cubicBezTo>
                  <a:cubicBezTo>
                    <a:pt x="76" y="113"/>
                    <a:pt x="71" y="109"/>
                    <a:pt x="68" y="104"/>
                  </a:cubicBezTo>
                  <a:cubicBezTo>
                    <a:pt x="60" y="96"/>
                    <a:pt x="56" y="87"/>
                    <a:pt x="55" y="85"/>
                  </a:cubicBezTo>
                  <a:cubicBezTo>
                    <a:pt x="54" y="82"/>
                    <a:pt x="52" y="77"/>
                    <a:pt x="50" y="71"/>
                  </a:cubicBezTo>
                  <a:cubicBezTo>
                    <a:pt x="47" y="65"/>
                    <a:pt x="44" y="58"/>
                    <a:pt x="41" y="52"/>
                  </a:cubicBezTo>
                  <a:cubicBezTo>
                    <a:pt x="38" y="46"/>
                    <a:pt x="35" y="40"/>
                    <a:pt x="33" y="35"/>
                  </a:cubicBezTo>
                  <a:cubicBezTo>
                    <a:pt x="30" y="31"/>
                    <a:pt x="29" y="28"/>
                    <a:pt x="29" y="28"/>
                  </a:cubicBezTo>
                  <a:cubicBezTo>
                    <a:pt x="29" y="28"/>
                    <a:pt x="30" y="31"/>
                    <a:pt x="32" y="36"/>
                  </a:cubicBezTo>
                  <a:cubicBezTo>
                    <a:pt x="34" y="40"/>
                    <a:pt x="36" y="47"/>
                    <a:pt x="39" y="53"/>
                  </a:cubicBezTo>
                  <a:cubicBezTo>
                    <a:pt x="40" y="57"/>
                    <a:pt x="41" y="60"/>
                    <a:pt x="42" y="63"/>
                  </a:cubicBezTo>
                  <a:cubicBezTo>
                    <a:pt x="43" y="67"/>
                    <a:pt x="44" y="70"/>
                    <a:pt x="45" y="73"/>
                  </a:cubicBezTo>
                  <a:cubicBezTo>
                    <a:pt x="47" y="80"/>
                    <a:pt x="49" y="85"/>
                    <a:pt x="50" y="88"/>
                  </a:cubicBezTo>
                  <a:cubicBezTo>
                    <a:pt x="51" y="90"/>
                    <a:pt x="56" y="100"/>
                    <a:pt x="63" y="109"/>
                  </a:cubicBezTo>
                  <a:cubicBezTo>
                    <a:pt x="67" y="114"/>
                    <a:pt x="72" y="119"/>
                    <a:pt x="77" y="123"/>
                  </a:cubicBezTo>
                  <a:cubicBezTo>
                    <a:pt x="83" y="127"/>
                    <a:pt x="89" y="130"/>
                    <a:pt x="97" y="132"/>
                  </a:cubicBezTo>
                  <a:cubicBezTo>
                    <a:pt x="104" y="133"/>
                    <a:pt x="112" y="133"/>
                    <a:pt x="118" y="133"/>
                  </a:cubicBezTo>
                  <a:cubicBezTo>
                    <a:pt x="118" y="136"/>
                    <a:pt x="116" y="141"/>
                    <a:pt x="111" y="144"/>
                  </a:cubicBezTo>
                  <a:cubicBezTo>
                    <a:pt x="107" y="147"/>
                    <a:pt x="97" y="150"/>
                    <a:pt x="86" y="150"/>
                  </a:cubicBezTo>
                  <a:cubicBezTo>
                    <a:pt x="80" y="150"/>
                    <a:pt x="73" y="148"/>
                    <a:pt x="67" y="145"/>
                  </a:cubicBezTo>
                  <a:cubicBezTo>
                    <a:pt x="60" y="142"/>
                    <a:pt x="53" y="136"/>
                    <a:pt x="47" y="128"/>
                  </a:cubicBezTo>
                  <a:cubicBezTo>
                    <a:pt x="44" y="124"/>
                    <a:pt x="41" y="120"/>
                    <a:pt x="38" y="116"/>
                  </a:cubicBezTo>
                  <a:cubicBezTo>
                    <a:pt x="36" y="111"/>
                    <a:pt x="34" y="107"/>
                    <a:pt x="32" y="102"/>
                  </a:cubicBezTo>
                  <a:cubicBezTo>
                    <a:pt x="30" y="97"/>
                    <a:pt x="28" y="92"/>
                    <a:pt x="27" y="88"/>
                  </a:cubicBezTo>
                  <a:cubicBezTo>
                    <a:pt x="26" y="83"/>
                    <a:pt x="25" y="79"/>
                    <a:pt x="24" y="74"/>
                  </a:cubicBezTo>
                  <a:cubicBezTo>
                    <a:pt x="23" y="69"/>
                    <a:pt x="22" y="65"/>
                    <a:pt x="21" y="61"/>
                  </a:cubicBezTo>
                  <a:cubicBezTo>
                    <a:pt x="21" y="57"/>
                    <a:pt x="20" y="53"/>
                    <a:pt x="20" y="49"/>
                  </a:cubicBezTo>
                  <a:cubicBezTo>
                    <a:pt x="19" y="41"/>
                    <a:pt x="17" y="34"/>
                    <a:pt x="16" y="29"/>
                  </a:cubicBezTo>
                  <a:cubicBezTo>
                    <a:pt x="11" y="9"/>
                    <a:pt x="0" y="0"/>
                    <a:pt x="0" y="0"/>
                  </a:cubicBezTo>
                  <a:cubicBezTo>
                    <a:pt x="0" y="0"/>
                    <a:pt x="8" y="1"/>
                    <a:pt x="18" y="4"/>
                  </a:cubicBezTo>
                  <a:cubicBezTo>
                    <a:pt x="29" y="8"/>
                    <a:pt x="44" y="13"/>
                    <a:pt x="58" y="21"/>
                  </a:cubicBezTo>
                  <a:cubicBezTo>
                    <a:pt x="73" y="29"/>
                    <a:pt x="88" y="39"/>
                    <a:pt x="101" y="53"/>
                  </a:cubicBezTo>
                  <a:cubicBezTo>
                    <a:pt x="108" y="60"/>
                    <a:pt x="113" y="67"/>
                    <a:pt x="119" y="76"/>
                  </a:cubicBezTo>
                  <a:cubicBezTo>
                    <a:pt x="121" y="80"/>
                    <a:pt x="124" y="84"/>
                    <a:pt x="126" y="89"/>
                  </a:cubicBezTo>
                  <a:cubicBezTo>
                    <a:pt x="128" y="93"/>
                    <a:pt x="130" y="98"/>
                    <a:pt x="131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16" name="Freeform 18"/>
            <p:cNvSpPr/>
            <p:nvPr/>
          </p:nvSpPr>
          <p:spPr bwMode="auto">
            <a:xfrm>
              <a:off x="1182688" y="5734051"/>
              <a:ext cx="80963" cy="65088"/>
            </a:xfrm>
            <a:custGeom>
              <a:avLst/>
              <a:gdLst>
                <a:gd name="T0" fmla="*/ 0 w 134"/>
                <a:gd name="T1" fmla="*/ 80 h 108"/>
                <a:gd name="T2" fmla="*/ 1 w 134"/>
                <a:gd name="T3" fmla="*/ 87 h 108"/>
                <a:gd name="T4" fmla="*/ 3 w 134"/>
                <a:gd name="T5" fmla="*/ 92 h 108"/>
                <a:gd name="T6" fmla="*/ 9 w 134"/>
                <a:gd name="T7" fmla="*/ 98 h 108"/>
                <a:gd name="T8" fmla="*/ 39 w 134"/>
                <a:gd name="T9" fmla="*/ 87 h 108"/>
                <a:gd name="T10" fmla="*/ 53 w 134"/>
                <a:gd name="T11" fmla="*/ 76 h 108"/>
                <a:gd name="T12" fmla="*/ 64 w 134"/>
                <a:gd name="T13" fmla="*/ 63 h 108"/>
                <a:gd name="T14" fmla="*/ 70 w 134"/>
                <a:gd name="T15" fmla="*/ 53 h 108"/>
                <a:gd name="T16" fmla="*/ 73 w 134"/>
                <a:gd name="T17" fmla="*/ 48 h 108"/>
                <a:gd name="T18" fmla="*/ 78 w 134"/>
                <a:gd name="T19" fmla="*/ 39 h 108"/>
                <a:gd name="T20" fmla="*/ 87 w 134"/>
                <a:gd name="T21" fmla="*/ 26 h 108"/>
                <a:gd name="T22" fmla="*/ 96 w 134"/>
                <a:gd name="T23" fmla="*/ 16 h 108"/>
                <a:gd name="T24" fmla="*/ 101 w 134"/>
                <a:gd name="T25" fmla="*/ 12 h 108"/>
                <a:gd name="T26" fmla="*/ 97 w 134"/>
                <a:gd name="T27" fmla="*/ 17 h 108"/>
                <a:gd name="T28" fmla="*/ 93 w 134"/>
                <a:gd name="T29" fmla="*/ 21 h 108"/>
                <a:gd name="T30" fmla="*/ 89 w 134"/>
                <a:gd name="T31" fmla="*/ 27 h 108"/>
                <a:gd name="T32" fmla="*/ 85 w 134"/>
                <a:gd name="T33" fmla="*/ 33 h 108"/>
                <a:gd name="T34" fmla="*/ 83 w 134"/>
                <a:gd name="T35" fmla="*/ 39 h 108"/>
                <a:gd name="T36" fmla="*/ 79 w 134"/>
                <a:gd name="T37" fmla="*/ 49 h 108"/>
                <a:gd name="T38" fmla="*/ 69 w 134"/>
                <a:gd name="T39" fmla="*/ 65 h 108"/>
                <a:gd name="T40" fmla="*/ 59 w 134"/>
                <a:gd name="T41" fmla="*/ 78 h 108"/>
                <a:gd name="T42" fmla="*/ 43 w 134"/>
                <a:gd name="T43" fmla="*/ 92 h 108"/>
                <a:gd name="T44" fmla="*/ 23 w 134"/>
                <a:gd name="T45" fmla="*/ 102 h 108"/>
                <a:gd name="T46" fmla="*/ 35 w 134"/>
                <a:gd name="T47" fmla="*/ 108 h 108"/>
                <a:gd name="T48" fmla="*/ 61 w 134"/>
                <a:gd name="T49" fmla="*/ 99 h 108"/>
                <a:gd name="T50" fmla="*/ 76 w 134"/>
                <a:gd name="T51" fmla="*/ 88 h 108"/>
                <a:gd name="T52" fmla="*/ 83 w 134"/>
                <a:gd name="T53" fmla="*/ 80 h 108"/>
                <a:gd name="T54" fmla="*/ 90 w 134"/>
                <a:gd name="T55" fmla="*/ 71 h 108"/>
                <a:gd name="T56" fmla="*/ 95 w 134"/>
                <a:gd name="T57" fmla="*/ 61 h 108"/>
                <a:gd name="T58" fmla="*/ 99 w 134"/>
                <a:gd name="T59" fmla="*/ 53 h 108"/>
                <a:gd name="T60" fmla="*/ 105 w 134"/>
                <a:gd name="T61" fmla="*/ 37 h 108"/>
                <a:gd name="T62" fmla="*/ 114 w 134"/>
                <a:gd name="T63" fmla="*/ 13 h 108"/>
                <a:gd name="T64" fmla="*/ 120 w 134"/>
                <a:gd name="T65" fmla="*/ 7 h 108"/>
                <a:gd name="T66" fmla="*/ 127 w 134"/>
                <a:gd name="T67" fmla="*/ 3 h 108"/>
                <a:gd name="T68" fmla="*/ 134 w 134"/>
                <a:gd name="T69" fmla="*/ 1 h 108"/>
                <a:gd name="T70" fmla="*/ 115 w 134"/>
                <a:gd name="T71" fmla="*/ 1 h 108"/>
                <a:gd name="T72" fmla="*/ 71 w 134"/>
                <a:gd name="T73" fmla="*/ 6 h 108"/>
                <a:gd name="T74" fmla="*/ 47 w 134"/>
                <a:gd name="T75" fmla="*/ 14 h 108"/>
                <a:gd name="T76" fmla="*/ 24 w 134"/>
                <a:gd name="T77" fmla="*/ 28 h 108"/>
                <a:gd name="T78" fmla="*/ 0 w 134"/>
                <a:gd name="T79" fmla="*/ 8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4" h="108">
                  <a:moveTo>
                    <a:pt x="0" y="80"/>
                  </a:moveTo>
                  <a:cubicBezTo>
                    <a:pt x="0" y="83"/>
                    <a:pt x="0" y="85"/>
                    <a:pt x="1" y="87"/>
                  </a:cubicBezTo>
                  <a:cubicBezTo>
                    <a:pt x="2" y="89"/>
                    <a:pt x="2" y="91"/>
                    <a:pt x="3" y="92"/>
                  </a:cubicBezTo>
                  <a:cubicBezTo>
                    <a:pt x="5" y="95"/>
                    <a:pt x="7" y="97"/>
                    <a:pt x="9" y="98"/>
                  </a:cubicBezTo>
                  <a:cubicBezTo>
                    <a:pt x="18" y="96"/>
                    <a:pt x="29" y="93"/>
                    <a:pt x="39" y="87"/>
                  </a:cubicBezTo>
                  <a:cubicBezTo>
                    <a:pt x="44" y="84"/>
                    <a:pt x="49" y="80"/>
                    <a:pt x="53" y="76"/>
                  </a:cubicBezTo>
                  <a:cubicBezTo>
                    <a:pt x="57" y="71"/>
                    <a:pt x="61" y="67"/>
                    <a:pt x="64" y="63"/>
                  </a:cubicBezTo>
                  <a:cubicBezTo>
                    <a:pt x="67" y="59"/>
                    <a:pt x="69" y="56"/>
                    <a:pt x="70" y="53"/>
                  </a:cubicBezTo>
                  <a:cubicBezTo>
                    <a:pt x="72" y="51"/>
                    <a:pt x="73" y="49"/>
                    <a:pt x="73" y="48"/>
                  </a:cubicBezTo>
                  <a:cubicBezTo>
                    <a:pt x="74" y="46"/>
                    <a:pt x="76" y="43"/>
                    <a:pt x="78" y="39"/>
                  </a:cubicBezTo>
                  <a:cubicBezTo>
                    <a:pt x="80" y="35"/>
                    <a:pt x="83" y="30"/>
                    <a:pt x="87" y="26"/>
                  </a:cubicBezTo>
                  <a:cubicBezTo>
                    <a:pt x="90" y="22"/>
                    <a:pt x="93" y="19"/>
                    <a:pt x="96" y="16"/>
                  </a:cubicBezTo>
                  <a:cubicBezTo>
                    <a:pt x="99" y="14"/>
                    <a:pt x="101" y="12"/>
                    <a:pt x="101" y="12"/>
                  </a:cubicBezTo>
                  <a:cubicBezTo>
                    <a:pt x="101" y="12"/>
                    <a:pt x="99" y="14"/>
                    <a:pt x="97" y="17"/>
                  </a:cubicBezTo>
                  <a:cubicBezTo>
                    <a:pt x="96" y="18"/>
                    <a:pt x="95" y="19"/>
                    <a:pt x="93" y="21"/>
                  </a:cubicBezTo>
                  <a:cubicBezTo>
                    <a:pt x="92" y="23"/>
                    <a:pt x="90" y="25"/>
                    <a:pt x="89" y="27"/>
                  </a:cubicBezTo>
                  <a:cubicBezTo>
                    <a:pt x="88" y="29"/>
                    <a:pt x="86" y="31"/>
                    <a:pt x="85" y="33"/>
                  </a:cubicBezTo>
                  <a:cubicBezTo>
                    <a:pt x="84" y="35"/>
                    <a:pt x="83" y="37"/>
                    <a:pt x="83" y="39"/>
                  </a:cubicBezTo>
                  <a:cubicBezTo>
                    <a:pt x="81" y="43"/>
                    <a:pt x="80" y="47"/>
                    <a:pt x="79" y="49"/>
                  </a:cubicBezTo>
                  <a:cubicBezTo>
                    <a:pt x="77" y="51"/>
                    <a:pt x="75" y="57"/>
                    <a:pt x="69" y="65"/>
                  </a:cubicBezTo>
                  <a:cubicBezTo>
                    <a:pt x="66" y="69"/>
                    <a:pt x="63" y="74"/>
                    <a:pt x="59" y="78"/>
                  </a:cubicBezTo>
                  <a:cubicBezTo>
                    <a:pt x="54" y="83"/>
                    <a:pt x="49" y="88"/>
                    <a:pt x="43" y="92"/>
                  </a:cubicBezTo>
                  <a:cubicBezTo>
                    <a:pt x="36" y="97"/>
                    <a:pt x="29" y="100"/>
                    <a:pt x="23" y="102"/>
                  </a:cubicBezTo>
                  <a:cubicBezTo>
                    <a:pt x="25" y="105"/>
                    <a:pt x="29" y="108"/>
                    <a:pt x="35" y="108"/>
                  </a:cubicBezTo>
                  <a:cubicBezTo>
                    <a:pt x="40" y="108"/>
                    <a:pt x="50" y="105"/>
                    <a:pt x="61" y="99"/>
                  </a:cubicBezTo>
                  <a:cubicBezTo>
                    <a:pt x="66" y="96"/>
                    <a:pt x="71" y="92"/>
                    <a:pt x="76" y="88"/>
                  </a:cubicBezTo>
                  <a:cubicBezTo>
                    <a:pt x="79" y="85"/>
                    <a:pt x="81" y="83"/>
                    <a:pt x="83" y="80"/>
                  </a:cubicBezTo>
                  <a:cubicBezTo>
                    <a:pt x="86" y="77"/>
                    <a:pt x="88" y="74"/>
                    <a:pt x="90" y="71"/>
                  </a:cubicBezTo>
                  <a:cubicBezTo>
                    <a:pt x="92" y="68"/>
                    <a:pt x="94" y="64"/>
                    <a:pt x="95" y="61"/>
                  </a:cubicBezTo>
                  <a:cubicBezTo>
                    <a:pt x="97" y="58"/>
                    <a:pt x="98" y="55"/>
                    <a:pt x="99" y="53"/>
                  </a:cubicBezTo>
                  <a:cubicBezTo>
                    <a:pt x="101" y="47"/>
                    <a:pt x="103" y="41"/>
                    <a:pt x="105" y="37"/>
                  </a:cubicBezTo>
                  <a:cubicBezTo>
                    <a:pt x="108" y="27"/>
                    <a:pt x="110" y="19"/>
                    <a:pt x="114" y="13"/>
                  </a:cubicBezTo>
                  <a:cubicBezTo>
                    <a:pt x="116" y="11"/>
                    <a:pt x="118" y="9"/>
                    <a:pt x="120" y="7"/>
                  </a:cubicBezTo>
                  <a:cubicBezTo>
                    <a:pt x="123" y="5"/>
                    <a:pt x="125" y="4"/>
                    <a:pt x="127" y="3"/>
                  </a:cubicBezTo>
                  <a:cubicBezTo>
                    <a:pt x="131" y="1"/>
                    <a:pt x="134" y="1"/>
                    <a:pt x="134" y="1"/>
                  </a:cubicBezTo>
                  <a:cubicBezTo>
                    <a:pt x="134" y="1"/>
                    <a:pt x="127" y="0"/>
                    <a:pt x="115" y="1"/>
                  </a:cubicBezTo>
                  <a:cubicBezTo>
                    <a:pt x="104" y="1"/>
                    <a:pt x="88" y="2"/>
                    <a:pt x="71" y="6"/>
                  </a:cubicBezTo>
                  <a:cubicBezTo>
                    <a:pt x="63" y="8"/>
                    <a:pt x="55" y="11"/>
                    <a:pt x="47" y="14"/>
                  </a:cubicBezTo>
                  <a:cubicBezTo>
                    <a:pt x="39" y="18"/>
                    <a:pt x="31" y="23"/>
                    <a:pt x="24" y="28"/>
                  </a:cubicBezTo>
                  <a:cubicBezTo>
                    <a:pt x="11" y="40"/>
                    <a:pt x="0" y="58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17" name="Freeform 19"/>
            <p:cNvSpPr/>
            <p:nvPr/>
          </p:nvSpPr>
          <p:spPr bwMode="auto">
            <a:xfrm>
              <a:off x="1092200" y="5780088"/>
              <a:ext cx="107950" cy="79375"/>
            </a:xfrm>
            <a:custGeom>
              <a:avLst/>
              <a:gdLst>
                <a:gd name="T0" fmla="*/ 173 w 180"/>
                <a:gd name="T1" fmla="*/ 62 h 133"/>
                <a:gd name="T2" fmla="*/ 178 w 180"/>
                <a:gd name="T3" fmla="*/ 82 h 133"/>
                <a:gd name="T4" fmla="*/ 148 w 180"/>
                <a:gd name="T5" fmla="*/ 96 h 133"/>
                <a:gd name="T6" fmla="*/ 129 w 180"/>
                <a:gd name="T7" fmla="*/ 96 h 133"/>
                <a:gd name="T8" fmla="*/ 110 w 180"/>
                <a:gd name="T9" fmla="*/ 89 h 133"/>
                <a:gd name="T10" fmla="*/ 89 w 180"/>
                <a:gd name="T11" fmla="*/ 74 h 133"/>
                <a:gd name="T12" fmla="*/ 78 w 180"/>
                <a:gd name="T13" fmla="*/ 62 h 133"/>
                <a:gd name="T14" fmla="*/ 61 w 180"/>
                <a:gd name="T15" fmla="*/ 44 h 133"/>
                <a:gd name="T16" fmla="*/ 53 w 180"/>
                <a:gd name="T17" fmla="*/ 36 h 133"/>
                <a:gd name="T18" fmla="*/ 46 w 180"/>
                <a:gd name="T19" fmla="*/ 30 h 133"/>
                <a:gd name="T20" fmla="*/ 40 w 180"/>
                <a:gd name="T21" fmla="*/ 23 h 133"/>
                <a:gd name="T22" fmla="*/ 46 w 180"/>
                <a:gd name="T23" fmla="*/ 30 h 133"/>
                <a:gd name="T24" fmla="*/ 52 w 180"/>
                <a:gd name="T25" fmla="*/ 38 h 133"/>
                <a:gd name="T26" fmla="*/ 59 w 180"/>
                <a:gd name="T27" fmla="*/ 47 h 133"/>
                <a:gd name="T28" fmla="*/ 74 w 180"/>
                <a:gd name="T29" fmla="*/ 66 h 133"/>
                <a:gd name="T30" fmla="*/ 85 w 180"/>
                <a:gd name="T31" fmla="*/ 79 h 133"/>
                <a:gd name="T32" fmla="*/ 107 w 180"/>
                <a:gd name="T33" fmla="*/ 96 h 133"/>
                <a:gd name="T34" fmla="*/ 150 w 180"/>
                <a:gd name="T35" fmla="*/ 104 h 133"/>
                <a:gd name="T36" fmla="*/ 172 w 180"/>
                <a:gd name="T37" fmla="*/ 96 h 133"/>
                <a:gd name="T38" fmla="*/ 170 w 180"/>
                <a:gd name="T39" fmla="*/ 111 h 133"/>
                <a:gd name="T40" fmla="*/ 146 w 180"/>
                <a:gd name="T41" fmla="*/ 127 h 133"/>
                <a:gd name="T42" fmla="*/ 99 w 180"/>
                <a:gd name="T43" fmla="*/ 122 h 133"/>
                <a:gd name="T44" fmla="*/ 85 w 180"/>
                <a:gd name="T45" fmla="*/ 112 h 133"/>
                <a:gd name="T46" fmla="*/ 79 w 180"/>
                <a:gd name="T47" fmla="*/ 107 h 133"/>
                <a:gd name="T48" fmla="*/ 73 w 180"/>
                <a:gd name="T49" fmla="*/ 101 h 133"/>
                <a:gd name="T50" fmla="*/ 62 w 180"/>
                <a:gd name="T51" fmla="*/ 88 h 133"/>
                <a:gd name="T52" fmla="*/ 53 w 180"/>
                <a:gd name="T53" fmla="*/ 75 h 133"/>
                <a:gd name="T54" fmla="*/ 38 w 180"/>
                <a:gd name="T55" fmla="*/ 49 h 133"/>
                <a:gd name="T56" fmla="*/ 27 w 180"/>
                <a:gd name="T57" fmla="*/ 29 h 133"/>
                <a:gd name="T58" fmla="*/ 17 w 180"/>
                <a:gd name="T59" fmla="*/ 16 h 133"/>
                <a:gd name="T60" fmla="*/ 9 w 180"/>
                <a:gd name="T61" fmla="*/ 8 h 133"/>
                <a:gd name="T62" fmla="*/ 0 w 180"/>
                <a:gd name="T63" fmla="*/ 3 h 133"/>
                <a:gd name="T64" fmla="*/ 20 w 180"/>
                <a:gd name="T65" fmla="*/ 1 h 133"/>
                <a:gd name="T66" fmla="*/ 67 w 180"/>
                <a:gd name="T67" fmla="*/ 4 h 133"/>
                <a:gd name="T68" fmla="*/ 95 w 180"/>
                <a:gd name="T69" fmla="*/ 11 h 133"/>
                <a:gd name="T70" fmla="*/ 123 w 180"/>
                <a:gd name="T71" fmla="*/ 22 h 133"/>
                <a:gd name="T72" fmla="*/ 136 w 180"/>
                <a:gd name="T73" fmla="*/ 30 h 133"/>
                <a:gd name="T74" fmla="*/ 143 w 180"/>
                <a:gd name="T75" fmla="*/ 34 h 133"/>
                <a:gd name="T76" fmla="*/ 149 w 180"/>
                <a:gd name="T77" fmla="*/ 39 h 133"/>
                <a:gd name="T78" fmla="*/ 161 w 180"/>
                <a:gd name="T79" fmla="*/ 49 h 133"/>
                <a:gd name="T80" fmla="*/ 173 w 180"/>
                <a:gd name="T81" fmla="*/ 6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0" h="133">
                  <a:moveTo>
                    <a:pt x="173" y="62"/>
                  </a:moveTo>
                  <a:cubicBezTo>
                    <a:pt x="179" y="71"/>
                    <a:pt x="180" y="77"/>
                    <a:pt x="178" y="82"/>
                  </a:cubicBezTo>
                  <a:cubicBezTo>
                    <a:pt x="170" y="87"/>
                    <a:pt x="160" y="93"/>
                    <a:pt x="148" y="96"/>
                  </a:cubicBezTo>
                  <a:cubicBezTo>
                    <a:pt x="142" y="98"/>
                    <a:pt x="135" y="98"/>
                    <a:pt x="129" y="96"/>
                  </a:cubicBezTo>
                  <a:cubicBezTo>
                    <a:pt x="121" y="94"/>
                    <a:pt x="115" y="92"/>
                    <a:pt x="110" y="89"/>
                  </a:cubicBezTo>
                  <a:cubicBezTo>
                    <a:pt x="99" y="83"/>
                    <a:pt x="91" y="76"/>
                    <a:pt x="89" y="74"/>
                  </a:cubicBezTo>
                  <a:cubicBezTo>
                    <a:pt x="87" y="71"/>
                    <a:pt x="83" y="67"/>
                    <a:pt x="78" y="62"/>
                  </a:cubicBezTo>
                  <a:cubicBezTo>
                    <a:pt x="73" y="57"/>
                    <a:pt x="67" y="50"/>
                    <a:pt x="61" y="44"/>
                  </a:cubicBezTo>
                  <a:cubicBezTo>
                    <a:pt x="58" y="42"/>
                    <a:pt x="56" y="39"/>
                    <a:pt x="53" y="36"/>
                  </a:cubicBezTo>
                  <a:cubicBezTo>
                    <a:pt x="51" y="34"/>
                    <a:pt x="48" y="32"/>
                    <a:pt x="46" y="30"/>
                  </a:cubicBezTo>
                  <a:cubicBezTo>
                    <a:pt x="42" y="26"/>
                    <a:pt x="40" y="23"/>
                    <a:pt x="40" y="23"/>
                  </a:cubicBezTo>
                  <a:cubicBezTo>
                    <a:pt x="40" y="23"/>
                    <a:pt x="42" y="26"/>
                    <a:pt x="46" y="30"/>
                  </a:cubicBezTo>
                  <a:cubicBezTo>
                    <a:pt x="47" y="33"/>
                    <a:pt x="50" y="35"/>
                    <a:pt x="52" y="38"/>
                  </a:cubicBezTo>
                  <a:cubicBezTo>
                    <a:pt x="54" y="41"/>
                    <a:pt x="57" y="44"/>
                    <a:pt x="59" y="47"/>
                  </a:cubicBezTo>
                  <a:cubicBezTo>
                    <a:pt x="65" y="53"/>
                    <a:pt x="69" y="60"/>
                    <a:pt x="74" y="66"/>
                  </a:cubicBezTo>
                  <a:cubicBezTo>
                    <a:pt x="79" y="72"/>
                    <a:pt x="83" y="76"/>
                    <a:pt x="85" y="79"/>
                  </a:cubicBezTo>
                  <a:cubicBezTo>
                    <a:pt x="88" y="81"/>
                    <a:pt x="95" y="89"/>
                    <a:pt x="107" y="96"/>
                  </a:cubicBezTo>
                  <a:cubicBezTo>
                    <a:pt x="119" y="102"/>
                    <a:pt x="134" y="107"/>
                    <a:pt x="150" y="104"/>
                  </a:cubicBezTo>
                  <a:cubicBezTo>
                    <a:pt x="159" y="103"/>
                    <a:pt x="166" y="100"/>
                    <a:pt x="172" y="96"/>
                  </a:cubicBezTo>
                  <a:cubicBezTo>
                    <a:pt x="173" y="100"/>
                    <a:pt x="173" y="106"/>
                    <a:pt x="170" y="111"/>
                  </a:cubicBezTo>
                  <a:cubicBezTo>
                    <a:pt x="166" y="115"/>
                    <a:pt x="158" y="123"/>
                    <a:pt x="146" y="127"/>
                  </a:cubicBezTo>
                  <a:cubicBezTo>
                    <a:pt x="134" y="132"/>
                    <a:pt x="119" y="133"/>
                    <a:pt x="99" y="122"/>
                  </a:cubicBezTo>
                  <a:cubicBezTo>
                    <a:pt x="94" y="119"/>
                    <a:pt x="90" y="116"/>
                    <a:pt x="85" y="112"/>
                  </a:cubicBezTo>
                  <a:cubicBezTo>
                    <a:pt x="83" y="110"/>
                    <a:pt x="81" y="109"/>
                    <a:pt x="79" y="107"/>
                  </a:cubicBezTo>
                  <a:cubicBezTo>
                    <a:pt x="77" y="105"/>
                    <a:pt x="75" y="103"/>
                    <a:pt x="73" y="101"/>
                  </a:cubicBezTo>
                  <a:cubicBezTo>
                    <a:pt x="69" y="97"/>
                    <a:pt x="65" y="93"/>
                    <a:pt x="62" y="88"/>
                  </a:cubicBezTo>
                  <a:cubicBezTo>
                    <a:pt x="59" y="84"/>
                    <a:pt x="56" y="79"/>
                    <a:pt x="53" y="75"/>
                  </a:cubicBezTo>
                  <a:cubicBezTo>
                    <a:pt x="47" y="66"/>
                    <a:pt x="42" y="57"/>
                    <a:pt x="38" y="49"/>
                  </a:cubicBezTo>
                  <a:cubicBezTo>
                    <a:pt x="34" y="42"/>
                    <a:pt x="31" y="35"/>
                    <a:pt x="27" y="29"/>
                  </a:cubicBezTo>
                  <a:cubicBezTo>
                    <a:pt x="24" y="24"/>
                    <a:pt x="20" y="20"/>
                    <a:pt x="17" y="16"/>
                  </a:cubicBezTo>
                  <a:cubicBezTo>
                    <a:pt x="14" y="13"/>
                    <a:pt x="11" y="10"/>
                    <a:pt x="9" y="8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0" y="3"/>
                    <a:pt x="8" y="1"/>
                    <a:pt x="20" y="1"/>
                  </a:cubicBezTo>
                  <a:cubicBezTo>
                    <a:pt x="32" y="0"/>
                    <a:pt x="49" y="1"/>
                    <a:pt x="67" y="4"/>
                  </a:cubicBezTo>
                  <a:cubicBezTo>
                    <a:pt x="76" y="6"/>
                    <a:pt x="85" y="8"/>
                    <a:pt x="95" y="11"/>
                  </a:cubicBezTo>
                  <a:cubicBezTo>
                    <a:pt x="104" y="14"/>
                    <a:pt x="113" y="18"/>
                    <a:pt x="123" y="22"/>
                  </a:cubicBezTo>
                  <a:cubicBezTo>
                    <a:pt x="127" y="25"/>
                    <a:pt x="132" y="27"/>
                    <a:pt x="136" y="30"/>
                  </a:cubicBezTo>
                  <a:cubicBezTo>
                    <a:pt x="138" y="31"/>
                    <a:pt x="140" y="33"/>
                    <a:pt x="143" y="34"/>
                  </a:cubicBezTo>
                  <a:cubicBezTo>
                    <a:pt x="145" y="36"/>
                    <a:pt x="147" y="37"/>
                    <a:pt x="149" y="39"/>
                  </a:cubicBezTo>
                  <a:cubicBezTo>
                    <a:pt x="153" y="42"/>
                    <a:pt x="157" y="46"/>
                    <a:pt x="161" y="49"/>
                  </a:cubicBezTo>
                  <a:cubicBezTo>
                    <a:pt x="166" y="53"/>
                    <a:pt x="170" y="57"/>
                    <a:pt x="17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18" name="Freeform 20"/>
            <p:cNvSpPr/>
            <p:nvPr/>
          </p:nvSpPr>
          <p:spPr bwMode="auto">
            <a:xfrm>
              <a:off x="1209675" y="5770563"/>
              <a:ext cx="68263" cy="92075"/>
            </a:xfrm>
            <a:custGeom>
              <a:avLst/>
              <a:gdLst>
                <a:gd name="T0" fmla="*/ 9 w 112"/>
                <a:gd name="T1" fmla="*/ 134 h 152"/>
                <a:gd name="T2" fmla="*/ 25 w 112"/>
                <a:gd name="T3" fmla="*/ 148 h 152"/>
                <a:gd name="T4" fmla="*/ 51 w 112"/>
                <a:gd name="T5" fmla="*/ 126 h 152"/>
                <a:gd name="T6" fmla="*/ 61 w 112"/>
                <a:gd name="T7" fmla="*/ 108 h 152"/>
                <a:gd name="T8" fmla="*/ 66 w 112"/>
                <a:gd name="T9" fmla="*/ 91 h 152"/>
                <a:gd name="T10" fmla="*/ 69 w 112"/>
                <a:gd name="T11" fmla="*/ 71 h 152"/>
                <a:gd name="T12" fmla="*/ 70 w 112"/>
                <a:gd name="T13" fmla="*/ 60 h 152"/>
                <a:gd name="T14" fmla="*/ 74 w 112"/>
                <a:gd name="T15" fmla="*/ 44 h 152"/>
                <a:gd name="T16" fmla="*/ 79 w 112"/>
                <a:gd name="T17" fmla="*/ 30 h 152"/>
                <a:gd name="T18" fmla="*/ 83 w 112"/>
                <a:gd name="T19" fmla="*/ 25 h 152"/>
                <a:gd name="T20" fmla="*/ 80 w 112"/>
                <a:gd name="T21" fmla="*/ 30 h 152"/>
                <a:gd name="T22" fmla="*/ 76 w 112"/>
                <a:gd name="T23" fmla="*/ 43 h 152"/>
                <a:gd name="T24" fmla="*/ 75 w 112"/>
                <a:gd name="T25" fmla="*/ 59 h 152"/>
                <a:gd name="T26" fmla="*/ 75 w 112"/>
                <a:gd name="T27" fmla="*/ 70 h 152"/>
                <a:gd name="T28" fmla="*/ 75 w 112"/>
                <a:gd name="T29" fmla="*/ 77 h 152"/>
                <a:gd name="T30" fmla="*/ 73 w 112"/>
                <a:gd name="T31" fmla="*/ 91 h 152"/>
                <a:gd name="T32" fmla="*/ 71 w 112"/>
                <a:gd name="T33" fmla="*/ 99 h 152"/>
                <a:gd name="T34" fmla="*/ 68 w 112"/>
                <a:gd name="T35" fmla="*/ 109 h 152"/>
                <a:gd name="T36" fmla="*/ 58 w 112"/>
                <a:gd name="T37" fmla="*/ 130 h 152"/>
                <a:gd name="T38" fmla="*/ 41 w 112"/>
                <a:gd name="T39" fmla="*/ 148 h 152"/>
                <a:gd name="T40" fmla="*/ 56 w 112"/>
                <a:gd name="T41" fmla="*/ 149 h 152"/>
                <a:gd name="T42" fmla="*/ 79 w 112"/>
                <a:gd name="T43" fmla="*/ 130 h 152"/>
                <a:gd name="T44" fmla="*/ 90 w 112"/>
                <a:gd name="T45" fmla="*/ 112 h 152"/>
                <a:gd name="T46" fmla="*/ 94 w 112"/>
                <a:gd name="T47" fmla="*/ 101 h 152"/>
                <a:gd name="T48" fmla="*/ 96 w 112"/>
                <a:gd name="T49" fmla="*/ 89 h 152"/>
                <a:gd name="T50" fmla="*/ 96 w 112"/>
                <a:gd name="T51" fmla="*/ 47 h 152"/>
                <a:gd name="T52" fmla="*/ 96 w 112"/>
                <a:gd name="T53" fmla="*/ 20 h 152"/>
                <a:gd name="T54" fmla="*/ 106 w 112"/>
                <a:gd name="T55" fmla="*/ 5 h 152"/>
                <a:gd name="T56" fmla="*/ 112 w 112"/>
                <a:gd name="T57" fmla="*/ 0 h 152"/>
                <a:gd name="T58" fmla="*/ 93 w 112"/>
                <a:gd name="T59" fmla="*/ 8 h 152"/>
                <a:gd name="T60" fmla="*/ 51 w 112"/>
                <a:gd name="T61" fmla="*/ 31 h 152"/>
                <a:gd name="T62" fmla="*/ 29 w 112"/>
                <a:gd name="T63" fmla="*/ 49 h 152"/>
                <a:gd name="T64" fmla="*/ 20 w 112"/>
                <a:gd name="T65" fmla="*/ 60 h 152"/>
                <a:gd name="T66" fmla="*/ 12 w 112"/>
                <a:gd name="T67" fmla="*/ 72 h 152"/>
                <a:gd name="T68" fmla="*/ 9 w 112"/>
                <a:gd name="T69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52">
                  <a:moveTo>
                    <a:pt x="9" y="134"/>
                  </a:moveTo>
                  <a:cubicBezTo>
                    <a:pt x="14" y="144"/>
                    <a:pt x="21" y="148"/>
                    <a:pt x="25" y="148"/>
                  </a:cubicBezTo>
                  <a:cubicBezTo>
                    <a:pt x="34" y="143"/>
                    <a:pt x="44" y="135"/>
                    <a:pt x="51" y="126"/>
                  </a:cubicBezTo>
                  <a:cubicBezTo>
                    <a:pt x="56" y="120"/>
                    <a:pt x="59" y="114"/>
                    <a:pt x="61" y="108"/>
                  </a:cubicBezTo>
                  <a:cubicBezTo>
                    <a:pt x="63" y="102"/>
                    <a:pt x="65" y="96"/>
                    <a:pt x="66" y="91"/>
                  </a:cubicBezTo>
                  <a:cubicBezTo>
                    <a:pt x="69" y="81"/>
                    <a:pt x="69" y="74"/>
                    <a:pt x="69" y="71"/>
                  </a:cubicBezTo>
                  <a:cubicBezTo>
                    <a:pt x="69" y="69"/>
                    <a:pt x="70" y="65"/>
                    <a:pt x="70" y="60"/>
                  </a:cubicBezTo>
                  <a:cubicBezTo>
                    <a:pt x="71" y="55"/>
                    <a:pt x="71" y="49"/>
                    <a:pt x="74" y="44"/>
                  </a:cubicBezTo>
                  <a:cubicBezTo>
                    <a:pt x="76" y="38"/>
                    <a:pt x="78" y="34"/>
                    <a:pt x="79" y="30"/>
                  </a:cubicBezTo>
                  <a:cubicBezTo>
                    <a:pt x="81" y="27"/>
                    <a:pt x="83" y="25"/>
                    <a:pt x="83" y="25"/>
                  </a:cubicBezTo>
                  <a:cubicBezTo>
                    <a:pt x="83" y="25"/>
                    <a:pt x="82" y="27"/>
                    <a:pt x="80" y="30"/>
                  </a:cubicBezTo>
                  <a:cubicBezTo>
                    <a:pt x="79" y="34"/>
                    <a:pt x="78" y="38"/>
                    <a:pt x="76" y="43"/>
                  </a:cubicBezTo>
                  <a:cubicBezTo>
                    <a:pt x="75" y="49"/>
                    <a:pt x="75" y="54"/>
                    <a:pt x="75" y="59"/>
                  </a:cubicBezTo>
                  <a:cubicBezTo>
                    <a:pt x="75" y="63"/>
                    <a:pt x="75" y="68"/>
                    <a:pt x="75" y="70"/>
                  </a:cubicBezTo>
                  <a:cubicBezTo>
                    <a:pt x="75" y="71"/>
                    <a:pt x="75" y="74"/>
                    <a:pt x="75" y="77"/>
                  </a:cubicBezTo>
                  <a:cubicBezTo>
                    <a:pt x="74" y="81"/>
                    <a:pt x="74" y="85"/>
                    <a:pt x="73" y="91"/>
                  </a:cubicBezTo>
                  <a:cubicBezTo>
                    <a:pt x="72" y="93"/>
                    <a:pt x="72" y="96"/>
                    <a:pt x="71" y="99"/>
                  </a:cubicBezTo>
                  <a:cubicBezTo>
                    <a:pt x="70" y="102"/>
                    <a:pt x="69" y="106"/>
                    <a:pt x="68" y="109"/>
                  </a:cubicBezTo>
                  <a:cubicBezTo>
                    <a:pt x="66" y="115"/>
                    <a:pt x="62" y="123"/>
                    <a:pt x="58" y="130"/>
                  </a:cubicBezTo>
                  <a:cubicBezTo>
                    <a:pt x="53" y="137"/>
                    <a:pt x="47" y="143"/>
                    <a:pt x="41" y="148"/>
                  </a:cubicBezTo>
                  <a:cubicBezTo>
                    <a:pt x="45" y="150"/>
                    <a:pt x="50" y="152"/>
                    <a:pt x="56" y="149"/>
                  </a:cubicBezTo>
                  <a:cubicBezTo>
                    <a:pt x="61" y="147"/>
                    <a:pt x="71" y="141"/>
                    <a:pt x="79" y="130"/>
                  </a:cubicBezTo>
                  <a:cubicBezTo>
                    <a:pt x="83" y="125"/>
                    <a:pt x="87" y="119"/>
                    <a:pt x="90" y="112"/>
                  </a:cubicBezTo>
                  <a:cubicBezTo>
                    <a:pt x="92" y="109"/>
                    <a:pt x="93" y="105"/>
                    <a:pt x="94" y="101"/>
                  </a:cubicBezTo>
                  <a:cubicBezTo>
                    <a:pt x="95" y="98"/>
                    <a:pt x="96" y="93"/>
                    <a:pt x="96" y="89"/>
                  </a:cubicBezTo>
                  <a:cubicBezTo>
                    <a:pt x="99" y="72"/>
                    <a:pt x="98" y="58"/>
                    <a:pt x="96" y="47"/>
                  </a:cubicBezTo>
                  <a:cubicBezTo>
                    <a:pt x="95" y="35"/>
                    <a:pt x="94" y="27"/>
                    <a:pt x="96" y="20"/>
                  </a:cubicBezTo>
                  <a:cubicBezTo>
                    <a:pt x="98" y="14"/>
                    <a:pt x="102" y="9"/>
                    <a:pt x="106" y="5"/>
                  </a:cubicBezTo>
                  <a:cubicBezTo>
                    <a:pt x="109" y="2"/>
                    <a:pt x="112" y="0"/>
                    <a:pt x="112" y="0"/>
                  </a:cubicBezTo>
                  <a:cubicBezTo>
                    <a:pt x="112" y="0"/>
                    <a:pt x="104" y="3"/>
                    <a:pt x="93" y="8"/>
                  </a:cubicBezTo>
                  <a:cubicBezTo>
                    <a:pt x="81" y="13"/>
                    <a:pt x="66" y="20"/>
                    <a:pt x="51" y="31"/>
                  </a:cubicBezTo>
                  <a:cubicBezTo>
                    <a:pt x="43" y="36"/>
                    <a:pt x="36" y="42"/>
                    <a:pt x="29" y="49"/>
                  </a:cubicBezTo>
                  <a:cubicBezTo>
                    <a:pt x="26" y="52"/>
                    <a:pt x="23" y="56"/>
                    <a:pt x="20" y="60"/>
                  </a:cubicBezTo>
                  <a:cubicBezTo>
                    <a:pt x="17" y="64"/>
                    <a:pt x="14" y="68"/>
                    <a:pt x="12" y="72"/>
                  </a:cubicBezTo>
                  <a:cubicBezTo>
                    <a:pt x="3" y="90"/>
                    <a:pt x="0" y="111"/>
                    <a:pt x="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19" name="Freeform 21"/>
            <p:cNvSpPr/>
            <p:nvPr/>
          </p:nvSpPr>
          <p:spPr bwMode="auto">
            <a:xfrm>
              <a:off x="1123950" y="5867401"/>
              <a:ext cx="127000" cy="68263"/>
            </a:xfrm>
            <a:custGeom>
              <a:avLst/>
              <a:gdLst>
                <a:gd name="T0" fmla="*/ 197 w 212"/>
                <a:gd name="T1" fmla="*/ 22 h 113"/>
                <a:gd name="T2" fmla="*/ 209 w 212"/>
                <a:gd name="T3" fmla="*/ 41 h 113"/>
                <a:gd name="T4" fmla="*/ 183 w 212"/>
                <a:gd name="T5" fmla="*/ 66 h 113"/>
                <a:gd name="T6" fmla="*/ 163 w 212"/>
                <a:gd name="T7" fmla="*/ 73 h 113"/>
                <a:gd name="T8" fmla="*/ 141 w 212"/>
                <a:gd name="T9" fmla="*/ 73 h 113"/>
                <a:gd name="T10" fmla="*/ 116 w 212"/>
                <a:gd name="T11" fmla="*/ 66 h 113"/>
                <a:gd name="T12" fmla="*/ 100 w 212"/>
                <a:gd name="T13" fmla="*/ 59 h 113"/>
                <a:gd name="T14" fmla="*/ 78 w 212"/>
                <a:gd name="T15" fmla="*/ 48 h 113"/>
                <a:gd name="T16" fmla="*/ 57 w 212"/>
                <a:gd name="T17" fmla="*/ 40 h 113"/>
                <a:gd name="T18" fmla="*/ 48 w 212"/>
                <a:gd name="T19" fmla="*/ 37 h 113"/>
                <a:gd name="T20" fmla="*/ 57 w 212"/>
                <a:gd name="T21" fmla="*/ 41 h 113"/>
                <a:gd name="T22" fmla="*/ 77 w 212"/>
                <a:gd name="T23" fmla="*/ 51 h 113"/>
                <a:gd name="T24" fmla="*/ 98 w 212"/>
                <a:gd name="T25" fmla="*/ 64 h 113"/>
                <a:gd name="T26" fmla="*/ 114 w 212"/>
                <a:gd name="T27" fmla="*/ 72 h 113"/>
                <a:gd name="T28" fmla="*/ 141 w 212"/>
                <a:gd name="T29" fmla="*/ 80 h 113"/>
                <a:gd name="T30" fmla="*/ 163 w 212"/>
                <a:gd name="T31" fmla="*/ 81 h 113"/>
                <a:gd name="T32" fmla="*/ 188 w 212"/>
                <a:gd name="T33" fmla="*/ 74 h 113"/>
                <a:gd name="T34" fmla="*/ 208 w 212"/>
                <a:gd name="T35" fmla="*/ 58 h 113"/>
                <a:gd name="T36" fmla="*/ 209 w 212"/>
                <a:gd name="T37" fmla="*/ 74 h 113"/>
                <a:gd name="T38" fmla="*/ 190 w 212"/>
                <a:gd name="T39" fmla="*/ 98 h 113"/>
                <a:gd name="T40" fmla="*/ 140 w 212"/>
                <a:gd name="T41" fmla="*/ 109 h 113"/>
                <a:gd name="T42" fmla="*/ 80 w 212"/>
                <a:gd name="T43" fmla="*/ 81 h 113"/>
                <a:gd name="T44" fmla="*/ 38 w 212"/>
                <a:gd name="T45" fmla="*/ 48 h 113"/>
                <a:gd name="T46" fmla="*/ 23 w 212"/>
                <a:gd name="T47" fmla="*/ 39 h 113"/>
                <a:gd name="T48" fmla="*/ 11 w 212"/>
                <a:gd name="T49" fmla="*/ 35 h 113"/>
                <a:gd name="T50" fmla="*/ 0 w 212"/>
                <a:gd name="T51" fmla="*/ 33 h 113"/>
                <a:gd name="T52" fmla="*/ 19 w 212"/>
                <a:gd name="T53" fmla="*/ 23 h 113"/>
                <a:gd name="T54" fmla="*/ 68 w 212"/>
                <a:gd name="T55" fmla="*/ 7 h 113"/>
                <a:gd name="T56" fmla="*/ 131 w 212"/>
                <a:gd name="T57" fmla="*/ 2 h 113"/>
                <a:gd name="T58" fmla="*/ 197 w 212"/>
                <a:gd name="T59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113">
                  <a:moveTo>
                    <a:pt x="197" y="22"/>
                  </a:moveTo>
                  <a:cubicBezTo>
                    <a:pt x="206" y="30"/>
                    <a:pt x="209" y="36"/>
                    <a:pt x="209" y="41"/>
                  </a:cubicBezTo>
                  <a:cubicBezTo>
                    <a:pt x="203" y="49"/>
                    <a:pt x="194" y="59"/>
                    <a:pt x="183" y="66"/>
                  </a:cubicBezTo>
                  <a:cubicBezTo>
                    <a:pt x="177" y="70"/>
                    <a:pt x="170" y="72"/>
                    <a:pt x="163" y="73"/>
                  </a:cubicBezTo>
                  <a:cubicBezTo>
                    <a:pt x="155" y="73"/>
                    <a:pt x="148" y="73"/>
                    <a:pt x="141" y="73"/>
                  </a:cubicBezTo>
                  <a:cubicBezTo>
                    <a:pt x="129" y="71"/>
                    <a:pt x="119" y="67"/>
                    <a:pt x="116" y="66"/>
                  </a:cubicBezTo>
                  <a:cubicBezTo>
                    <a:pt x="113" y="64"/>
                    <a:pt x="107" y="62"/>
                    <a:pt x="100" y="59"/>
                  </a:cubicBezTo>
                  <a:cubicBezTo>
                    <a:pt x="94" y="55"/>
                    <a:pt x="85" y="51"/>
                    <a:pt x="78" y="48"/>
                  </a:cubicBezTo>
                  <a:cubicBezTo>
                    <a:pt x="70" y="45"/>
                    <a:pt x="62" y="42"/>
                    <a:pt x="57" y="40"/>
                  </a:cubicBezTo>
                  <a:cubicBezTo>
                    <a:pt x="51" y="38"/>
                    <a:pt x="48" y="37"/>
                    <a:pt x="48" y="37"/>
                  </a:cubicBezTo>
                  <a:cubicBezTo>
                    <a:pt x="48" y="37"/>
                    <a:pt x="51" y="38"/>
                    <a:pt x="57" y="41"/>
                  </a:cubicBezTo>
                  <a:cubicBezTo>
                    <a:pt x="62" y="44"/>
                    <a:pt x="69" y="47"/>
                    <a:pt x="77" y="51"/>
                  </a:cubicBezTo>
                  <a:cubicBezTo>
                    <a:pt x="84" y="55"/>
                    <a:pt x="91" y="60"/>
                    <a:pt x="98" y="64"/>
                  </a:cubicBezTo>
                  <a:cubicBezTo>
                    <a:pt x="105" y="68"/>
                    <a:pt x="110" y="71"/>
                    <a:pt x="114" y="72"/>
                  </a:cubicBezTo>
                  <a:cubicBezTo>
                    <a:pt x="117" y="73"/>
                    <a:pt x="127" y="78"/>
                    <a:pt x="141" y="80"/>
                  </a:cubicBezTo>
                  <a:cubicBezTo>
                    <a:pt x="148" y="81"/>
                    <a:pt x="155" y="82"/>
                    <a:pt x="163" y="81"/>
                  </a:cubicBezTo>
                  <a:cubicBezTo>
                    <a:pt x="171" y="80"/>
                    <a:pt x="180" y="78"/>
                    <a:pt x="188" y="74"/>
                  </a:cubicBezTo>
                  <a:cubicBezTo>
                    <a:pt x="195" y="69"/>
                    <a:pt x="202" y="64"/>
                    <a:pt x="208" y="58"/>
                  </a:cubicBezTo>
                  <a:cubicBezTo>
                    <a:pt x="210" y="62"/>
                    <a:pt x="212" y="67"/>
                    <a:pt x="209" y="74"/>
                  </a:cubicBezTo>
                  <a:cubicBezTo>
                    <a:pt x="207" y="79"/>
                    <a:pt x="201" y="90"/>
                    <a:pt x="190" y="98"/>
                  </a:cubicBezTo>
                  <a:cubicBezTo>
                    <a:pt x="179" y="106"/>
                    <a:pt x="163" y="113"/>
                    <a:pt x="140" y="109"/>
                  </a:cubicBezTo>
                  <a:cubicBezTo>
                    <a:pt x="118" y="105"/>
                    <a:pt x="97" y="94"/>
                    <a:pt x="80" y="81"/>
                  </a:cubicBezTo>
                  <a:cubicBezTo>
                    <a:pt x="62" y="69"/>
                    <a:pt x="48" y="55"/>
                    <a:pt x="38" y="48"/>
                  </a:cubicBezTo>
                  <a:cubicBezTo>
                    <a:pt x="32" y="44"/>
                    <a:pt x="27" y="41"/>
                    <a:pt x="23" y="39"/>
                  </a:cubicBezTo>
                  <a:cubicBezTo>
                    <a:pt x="18" y="37"/>
                    <a:pt x="14" y="36"/>
                    <a:pt x="11" y="35"/>
                  </a:cubicBezTo>
                  <a:cubicBezTo>
                    <a:pt x="4" y="33"/>
                    <a:pt x="0" y="33"/>
                    <a:pt x="0" y="33"/>
                  </a:cubicBezTo>
                  <a:cubicBezTo>
                    <a:pt x="0" y="33"/>
                    <a:pt x="7" y="28"/>
                    <a:pt x="19" y="23"/>
                  </a:cubicBezTo>
                  <a:cubicBezTo>
                    <a:pt x="31" y="17"/>
                    <a:pt x="48" y="11"/>
                    <a:pt x="68" y="7"/>
                  </a:cubicBezTo>
                  <a:cubicBezTo>
                    <a:pt x="87" y="2"/>
                    <a:pt x="109" y="0"/>
                    <a:pt x="131" y="2"/>
                  </a:cubicBezTo>
                  <a:cubicBezTo>
                    <a:pt x="153" y="3"/>
                    <a:pt x="175" y="9"/>
                    <a:pt x="19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20" name="Freeform 22"/>
            <p:cNvSpPr/>
            <p:nvPr/>
          </p:nvSpPr>
          <p:spPr bwMode="auto">
            <a:xfrm>
              <a:off x="1260475" y="5802313"/>
              <a:ext cx="63500" cy="115888"/>
            </a:xfrm>
            <a:custGeom>
              <a:avLst/>
              <a:gdLst>
                <a:gd name="T0" fmla="*/ 20 w 105"/>
                <a:gd name="T1" fmla="*/ 180 h 191"/>
                <a:gd name="T2" fmla="*/ 41 w 105"/>
                <a:gd name="T3" fmla="*/ 190 h 191"/>
                <a:gd name="T4" fmla="*/ 63 w 105"/>
                <a:gd name="T5" fmla="*/ 160 h 191"/>
                <a:gd name="T6" fmla="*/ 68 w 105"/>
                <a:gd name="T7" fmla="*/ 139 h 191"/>
                <a:gd name="T8" fmla="*/ 68 w 105"/>
                <a:gd name="T9" fmla="*/ 118 h 191"/>
                <a:gd name="T10" fmla="*/ 64 w 105"/>
                <a:gd name="T11" fmla="*/ 95 h 191"/>
                <a:gd name="T12" fmla="*/ 60 w 105"/>
                <a:gd name="T13" fmla="*/ 82 h 191"/>
                <a:gd name="T14" fmla="*/ 57 w 105"/>
                <a:gd name="T15" fmla="*/ 63 h 191"/>
                <a:gd name="T16" fmla="*/ 57 w 105"/>
                <a:gd name="T17" fmla="*/ 46 h 191"/>
                <a:gd name="T18" fmla="*/ 58 w 105"/>
                <a:gd name="T19" fmla="*/ 40 h 191"/>
                <a:gd name="T20" fmla="*/ 58 w 105"/>
                <a:gd name="T21" fmla="*/ 38 h 191"/>
                <a:gd name="T22" fmla="*/ 58 w 105"/>
                <a:gd name="T23" fmla="*/ 45 h 191"/>
                <a:gd name="T24" fmla="*/ 60 w 105"/>
                <a:gd name="T25" fmla="*/ 62 h 191"/>
                <a:gd name="T26" fmla="*/ 65 w 105"/>
                <a:gd name="T27" fmla="*/ 80 h 191"/>
                <a:gd name="T28" fmla="*/ 70 w 105"/>
                <a:gd name="T29" fmla="*/ 92 h 191"/>
                <a:gd name="T30" fmla="*/ 75 w 105"/>
                <a:gd name="T31" fmla="*/ 116 h 191"/>
                <a:gd name="T32" fmla="*/ 71 w 105"/>
                <a:gd name="T33" fmla="*/ 162 h 191"/>
                <a:gd name="T34" fmla="*/ 58 w 105"/>
                <a:gd name="T35" fmla="*/ 185 h 191"/>
                <a:gd name="T36" fmla="*/ 74 w 105"/>
                <a:gd name="T37" fmla="*/ 184 h 191"/>
                <a:gd name="T38" fmla="*/ 94 w 105"/>
                <a:gd name="T39" fmla="*/ 159 h 191"/>
                <a:gd name="T40" fmla="*/ 101 w 105"/>
                <a:gd name="T41" fmla="*/ 110 h 191"/>
                <a:gd name="T42" fmla="*/ 84 w 105"/>
                <a:gd name="T43" fmla="*/ 61 h 191"/>
                <a:gd name="T44" fmla="*/ 75 w 105"/>
                <a:gd name="T45" fmla="*/ 43 h 191"/>
                <a:gd name="T46" fmla="*/ 70 w 105"/>
                <a:gd name="T47" fmla="*/ 29 h 191"/>
                <a:gd name="T48" fmla="*/ 73 w 105"/>
                <a:gd name="T49" fmla="*/ 9 h 191"/>
                <a:gd name="T50" fmla="*/ 77 w 105"/>
                <a:gd name="T51" fmla="*/ 0 h 191"/>
                <a:gd name="T52" fmla="*/ 60 w 105"/>
                <a:gd name="T53" fmla="*/ 16 h 191"/>
                <a:gd name="T54" fmla="*/ 27 w 105"/>
                <a:gd name="T55" fmla="*/ 55 h 191"/>
                <a:gd name="T56" fmla="*/ 3 w 105"/>
                <a:gd name="T57" fmla="*/ 113 h 191"/>
                <a:gd name="T58" fmla="*/ 20 w 105"/>
                <a:gd name="T59" fmla="*/ 18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91">
                  <a:moveTo>
                    <a:pt x="20" y="180"/>
                  </a:moveTo>
                  <a:cubicBezTo>
                    <a:pt x="29" y="188"/>
                    <a:pt x="36" y="191"/>
                    <a:pt x="41" y="190"/>
                  </a:cubicBezTo>
                  <a:cubicBezTo>
                    <a:pt x="49" y="182"/>
                    <a:pt x="57" y="172"/>
                    <a:pt x="63" y="160"/>
                  </a:cubicBezTo>
                  <a:cubicBezTo>
                    <a:pt x="66" y="153"/>
                    <a:pt x="68" y="145"/>
                    <a:pt x="68" y="139"/>
                  </a:cubicBezTo>
                  <a:cubicBezTo>
                    <a:pt x="69" y="131"/>
                    <a:pt x="68" y="124"/>
                    <a:pt x="68" y="118"/>
                  </a:cubicBezTo>
                  <a:cubicBezTo>
                    <a:pt x="67" y="106"/>
                    <a:pt x="65" y="98"/>
                    <a:pt x="64" y="95"/>
                  </a:cubicBezTo>
                  <a:cubicBezTo>
                    <a:pt x="63" y="93"/>
                    <a:pt x="62" y="88"/>
                    <a:pt x="60" y="82"/>
                  </a:cubicBezTo>
                  <a:cubicBezTo>
                    <a:pt x="59" y="77"/>
                    <a:pt x="57" y="70"/>
                    <a:pt x="57" y="63"/>
                  </a:cubicBezTo>
                  <a:cubicBezTo>
                    <a:pt x="57" y="56"/>
                    <a:pt x="57" y="50"/>
                    <a:pt x="57" y="46"/>
                  </a:cubicBezTo>
                  <a:cubicBezTo>
                    <a:pt x="57" y="43"/>
                    <a:pt x="57" y="42"/>
                    <a:pt x="58" y="40"/>
                  </a:cubicBezTo>
                  <a:cubicBezTo>
                    <a:pt x="58" y="39"/>
                    <a:pt x="58" y="38"/>
                    <a:pt x="58" y="38"/>
                  </a:cubicBezTo>
                  <a:cubicBezTo>
                    <a:pt x="58" y="38"/>
                    <a:pt x="58" y="41"/>
                    <a:pt x="58" y="45"/>
                  </a:cubicBezTo>
                  <a:cubicBezTo>
                    <a:pt x="58" y="50"/>
                    <a:pt x="59" y="56"/>
                    <a:pt x="60" y="62"/>
                  </a:cubicBezTo>
                  <a:cubicBezTo>
                    <a:pt x="61" y="68"/>
                    <a:pt x="63" y="74"/>
                    <a:pt x="65" y="80"/>
                  </a:cubicBezTo>
                  <a:cubicBezTo>
                    <a:pt x="67" y="85"/>
                    <a:pt x="69" y="90"/>
                    <a:pt x="70" y="92"/>
                  </a:cubicBezTo>
                  <a:cubicBezTo>
                    <a:pt x="70" y="95"/>
                    <a:pt x="74" y="104"/>
                    <a:pt x="75" y="116"/>
                  </a:cubicBezTo>
                  <a:cubicBezTo>
                    <a:pt x="77" y="129"/>
                    <a:pt x="77" y="145"/>
                    <a:pt x="71" y="162"/>
                  </a:cubicBezTo>
                  <a:cubicBezTo>
                    <a:pt x="67" y="171"/>
                    <a:pt x="63" y="179"/>
                    <a:pt x="58" y="185"/>
                  </a:cubicBezTo>
                  <a:cubicBezTo>
                    <a:pt x="62" y="187"/>
                    <a:pt x="68" y="188"/>
                    <a:pt x="74" y="184"/>
                  </a:cubicBezTo>
                  <a:cubicBezTo>
                    <a:pt x="79" y="180"/>
                    <a:pt x="88" y="172"/>
                    <a:pt x="94" y="159"/>
                  </a:cubicBezTo>
                  <a:cubicBezTo>
                    <a:pt x="101" y="146"/>
                    <a:pt x="105" y="129"/>
                    <a:pt x="101" y="110"/>
                  </a:cubicBezTo>
                  <a:cubicBezTo>
                    <a:pt x="98" y="90"/>
                    <a:pt x="90" y="74"/>
                    <a:pt x="84" y="61"/>
                  </a:cubicBezTo>
                  <a:cubicBezTo>
                    <a:pt x="80" y="54"/>
                    <a:pt x="77" y="48"/>
                    <a:pt x="75" y="43"/>
                  </a:cubicBezTo>
                  <a:cubicBezTo>
                    <a:pt x="73" y="38"/>
                    <a:pt x="71" y="33"/>
                    <a:pt x="70" y="29"/>
                  </a:cubicBezTo>
                  <a:cubicBezTo>
                    <a:pt x="69" y="21"/>
                    <a:pt x="71" y="14"/>
                    <a:pt x="73" y="9"/>
                  </a:cubicBezTo>
                  <a:cubicBezTo>
                    <a:pt x="75" y="4"/>
                    <a:pt x="77" y="0"/>
                    <a:pt x="77" y="0"/>
                  </a:cubicBezTo>
                  <a:cubicBezTo>
                    <a:pt x="77" y="0"/>
                    <a:pt x="70" y="6"/>
                    <a:pt x="60" y="16"/>
                  </a:cubicBezTo>
                  <a:cubicBezTo>
                    <a:pt x="51" y="25"/>
                    <a:pt x="38" y="39"/>
                    <a:pt x="27" y="55"/>
                  </a:cubicBezTo>
                  <a:cubicBezTo>
                    <a:pt x="15" y="72"/>
                    <a:pt x="6" y="91"/>
                    <a:pt x="3" y="113"/>
                  </a:cubicBezTo>
                  <a:cubicBezTo>
                    <a:pt x="0" y="134"/>
                    <a:pt x="4" y="158"/>
                    <a:pt x="2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21" name="Freeform 23"/>
            <p:cNvSpPr/>
            <p:nvPr/>
          </p:nvSpPr>
          <p:spPr bwMode="auto">
            <a:xfrm>
              <a:off x="1189038" y="5930901"/>
              <a:ext cx="133350" cy="68263"/>
            </a:xfrm>
            <a:custGeom>
              <a:avLst/>
              <a:gdLst>
                <a:gd name="T0" fmla="*/ 199 w 222"/>
                <a:gd name="T1" fmla="*/ 10 h 113"/>
                <a:gd name="T2" fmla="*/ 216 w 222"/>
                <a:gd name="T3" fmla="*/ 28 h 113"/>
                <a:gd name="T4" fmla="*/ 192 w 222"/>
                <a:gd name="T5" fmla="*/ 59 h 113"/>
                <a:gd name="T6" fmla="*/ 172 w 222"/>
                <a:gd name="T7" fmla="*/ 70 h 113"/>
                <a:gd name="T8" fmla="*/ 150 w 222"/>
                <a:gd name="T9" fmla="*/ 75 h 113"/>
                <a:gd name="T10" fmla="*/ 122 w 222"/>
                <a:gd name="T11" fmla="*/ 74 h 113"/>
                <a:gd name="T12" fmla="*/ 105 w 222"/>
                <a:gd name="T13" fmla="*/ 71 h 113"/>
                <a:gd name="T14" fmla="*/ 81 w 222"/>
                <a:gd name="T15" fmla="*/ 67 h 113"/>
                <a:gd name="T16" fmla="*/ 58 w 222"/>
                <a:gd name="T17" fmla="*/ 65 h 113"/>
                <a:gd name="T18" fmla="*/ 48 w 222"/>
                <a:gd name="T19" fmla="*/ 64 h 113"/>
                <a:gd name="T20" fmla="*/ 58 w 222"/>
                <a:gd name="T21" fmla="*/ 66 h 113"/>
                <a:gd name="T22" fmla="*/ 80 w 222"/>
                <a:gd name="T23" fmla="*/ 70 h 113"/>
                <a:gd name="T24" fmla="*/ 104 w 222"/>
                <a:gd name="T25" fmla="*/ 77 h 113"/>
                <a:gd name="T26" fmla="*/ 121 w 222"/>
                <a:gd name="T27" fmla="*/ 81 h 113"/>
                <a:gd name="T28" fmla="*/ 150 w 222"/>
                <a:gd name="T29" fmla="*/ 83 h 113"/>
                <a:gd name="T30" fmla="*/ 198 w 222"/>
                <a:gd name="T31" fmla="*/ 66 h 113"/>
                <a:gd name="T32" fmla="*/ 217 w 222"/>
                <a:gd name="T33" fmla="*/ 46 h 113"/>
                <a:gd name="T34" fmla="*/ 221 w 222"/>
                <a:gd name="T35" fmla="*/ 63 h 113"/>
                <a:gd name="T36" fmla="*/ 203 w 222"/>
                <a:gd name="T37" fmla="*/ 92 h 113"/>
                <a:gd name="T38" fmla="*/ 154 w 222"/>
                <a:gd name="T39" fmla="*/ 112 h 113"/>
                <a:gd name="T40" fmla="*/ 89 w 222"/>
                <a:gd name="T41" fmla="*/ 99 h 113"/>
                <a:gd name="T42" fmla="*/ 41 w 222"/>
                <a:gd name="T43" fmla="*/ 79 h 113"/>
                <a:gd name="T44" fmla="*/ 11 w 222"/>
                <a:gd name="T45" fmla="*/ 75 h 113"/>
                <a:gd name="T46" fmla="*/ 0 w 222"/>
                <a:gd name="T47" fmla="*/ 77 h 113"/>
                <a:gd name="T48" fmla="*/ 17 w 222"/>
                <a:gd name="T49" fmla="*/ 61 h 113"/>
                <a:gd name="T50" fmla="*/ 61 w 222"/>
                <a:gd name="T51" fmla="*/ 28 h 113"/>
                <a:gd name="T52" fmla="*/ 125 w 222"/>
                <a:gd name="T53" fmla="*/ 4 h 113"/>
                <a:gd name="T54" fmla="*/ 199 w 222"/>
                <a:gd name="T55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2" h="113">
                  <a:moveTo>
                    <a:pt x="199" y="10"/>
                  </a:moveTo>
                  <a:cubicBezTo>
                    <a:pt x="210" y="16"/>
                    <a:pt x="214" y="23"/>
                    <a:pt x="216" y="28"/>
                  </a:cubicBezTo>
                  <a:cubicBezTo>
                    <a:pt x="210" y="38"/>
                    <a:pt x="202" y="50"/>
                    <a:pt x="192" y="59"/>
                  </a:cubicBezTo>
                  <a:cubicBezTo>
                    <a:pt x="186" y="64"/>
                    <a:pt x="179" y="68"/>
                    <a:pt x="172" y="70"/>
                  </a:cubicBezTo>
                  <a:cubicBezTo>
                    <a:pt x="164" y="73"/>
                    <a:pt x="156" y="74"/>
                    <a:pt x="150" y="75"/>
                  </a:cubicBezTo>
                  <a:cubicBezTo>
                    <a:pt x="136" y="76"/>
                    <a:pt x="126" y="74"/>
                    <a:pt x="122" y="74"/>
                  </a:cubicBezTo>
                  <a:cubicBezTo>
                    <a:pt x="119" y="73"/>
                    <a:pt x="113" y="72"/>
                    <a:pt x="105" y="71"/>
                  </a:cubicBezTo>
                  <a:cubicBezTo>
                    <a:pt x="98" y="69"/>
                    <a:pt x="89" y="67"/>
                    <a:pt x="81" y="67"/>
                  </a:cubicBezTo>
                  <a:cubicBezTo>
                    <a:pt x="72" y="66"/>
                    <a:pt x="64" y="65"/>
                    <a:pt x="58" y="65"/>
                  </a:cubicBezTo>
                  <a:cubicBezTo>
                    <a:pt x="52" y="65"/>
                    <a:pt x="48" y="64"/>
                    <a:pt x="48" y="64"/>
                  </a:cubicBezTo>
                  <a:cubicBezTo>
                    <a:pt x="48" y="64"/>
                    <a:pt x="52" y="65"/>
                    <a:pt x="58" y="66"/>
                  </a:cubicBezTo>
                  <a:cubicBezTo>
                    <a:pt x="64" y="67"/>
                    <a:pt x="72" y="68"/>
                    <a:pt x="80" y="70"/>
                  </a:cubicBezTo>
                  <a:cubicBezTo>
                    <a:pt x="89" y="72"/>
                    <a:pt x="97" y="74"/>
                    <a:pt x="104" y="77"/>
                  </a:cubicBezTo>
                  <a:cubicBezTo>
                    <a:pt x="111" y="79"/>
                    <a:pt x="118" y="80"/>
                    <a:pt x="121" y="81"/>
                  </a:cubicBezTo>
                  <a:cubicBezTo>
                    <a:pt x="125" y="81"/>
                    <a:pt x="136" y="84"/>
                    <a:pt x="150" y="83"/>
                  </a:cubicBezTo>
                  <a:cubicBezTo>
                    <a:pt x="165" y="82"/>
                    <a:pt x="182" y="78"/>
                    <a:pt x="198" y="66"/>
                  </a:cubicBezTo>
                  <a:cubicBezTo>
                    <a:pt x="205" y="60"/>
                    <a:pt x="211" y="53"/>
                    <a:pt x="217" y="46"/>
                  </a:cubicBezTo>
                  <a:cubicBezTo>
                    <a:pt x="219" y="50"/>
                    <a:pt x="222" y="56"/>
                    <a:pt x="221" y="63"/>
                  </a:cubicBezTo>
                  <a:cubicBezTo>
                    <a:pt x="219" y="69"/>
                    <a:pt x="214" y="81"/>
                    <a:pt x="203" y="92"/>
                  </a:cubicBezTo>
                  <a:cubicBezTo>
                    <a:pt x="193" y="102"/>
                    <a:pt x="177" y="112"/>
                    <a:pt x="154" y="112"/>
                  </a:cubicBezTo>
                  <a:cubicBezTo>
                    <a:pt x="130" y="113"/>
                    <a:pt x="108" y="107"/>
                    <a:pt x="89" y="99"/>
                  </a:cubicBezTo>
                  <a:cubicBezTo>
                    <a:pt x="69" y="91"/>
                    <a:pt x="53" y="82"/>
                    <a:pt x="41" y="79"/>
                  </a:cubicBezTo>
                  <a:cubicBezTo>
                    <a:pt x="29" y="75"/>
                    <a:pt x="18" y="75"/>
                    <a:pt x="11" y="75"/>
                  </a:cubicBezTo>
                  <a:cubicBezTo>
                    <a:pt x="4" y="76"/>
                    <a:pt x="0" y="77"/>
                    <a:pt x="0" y="77"/>
                  </a:cubicBezTo>
                  <a:cubicBezTo>
                    <a:pt x="0" y="77"/>
                    <a:pt x="6" y="70"/>
                    <a:pt x="17" y="61"/>
                  </a:cubicBezTo>
                  <a:cubicBezTo>
                    <a:pt x="27" y="51"/>
                    <a:pt x="43" y="39"/>
                    <a:pt x="61" y="28"/>
                  </a:cubicBezTo>
                  <a:cubicBezTo>
                    <a:pt x="80" y="18"/>
                    <a:pt x="101" y="8"/>
                    <a:pt x="125" y="4"/>
                  </a:cubicBezTo>
                  <a:cubicBezTo>
                    <a:pt x="148" y="0"/>
                    <a:pt x="173" y="0"/>
                    <a:pt x="19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22" name="Freeform 24"/>
            <p:cNvSpPr/>
            <p:nvPr/>
          </p:nvSpPr>
          <p:spPr bwMode="auto">
            <a:xfrm>
              <a:off x="1327150" y="5838826"/>
              <a:ext cx="76200" cy="131763"/>
            </a:xfrm>
            <a:custGeom>
              <a:avLst/>
              <a:gdLst>
                <a:gd name="T0" fmla="*/ 31 w 128"/>
                <a:gd name="T1" fmla="*/ 208 h 219"/>
                <a:gd name="T2" fmla="*/ 56 w 128"/>
                <a:gd name="T3" fmla="*/ 218 h 219"/>
                <a:gd name="T4" fmla="*/ 76 w 128"/>
                <a:gd name="T5" fmla="*/ 183 h 219"/>
                <a:gd name="T6" fmla="*/ 79 w 128"/>
                <a:gd name="T7" fmla="*/ 159 h 219"/>
                <a:gd name="T8" fmla="*/ 76 w 128"/>
                <a:gd name="T9" fmla="*/ 136 h 219"/>
                <a:gd name="T10" fmla="*/ 67 w 128"/>
                <a:gd name="T11" fmla="*/ 111 h 219"/>
                <a:gd name="T12" fmla="*/ 60 w 128"/>
                <a:gd name="T13" fmla="*/ 97 h 219"/>
                <a:gd name="T14" fmla="*/ 51 w 128"/>
                <a:gd name="T15" fmla="*/ 75 h 219"/>
                <a:gd name="T16" fmla="*/ 46 w 128"/>
                <a:gd name="T17" fmla="*/ 56 h 219"/>
                <a:gd name="T18" fmla="*/ 45 w 128"/>
                <a:gd name="T19" fmla="*/ 47 h 219"/>
                <a:gd name="T20" fmla="*/ 47 w 128"/>
                <a:gd name="T21" fmla="*/ 55 h 219"/>
                <a:gd name="T22" fmla="*/ 54 w 128"/>
                <a:gd name="T23" fmla="*/ 74 h 219"/>
                <a:gd name="T24" fmla="*/ 65 w 128"/>
                <a:gd name="T25" fmla="*/ 93 h 219"/>
                <a:gd name="T26" fmla="*/ 73 w 128"/>
                <a:gd name="T27" fmla="*/ 107 h 219"/>
                <a:gd name="T28" fmla="*/ 84 w 128"/>
                <a:gd name="T29" fmla="*/ 134 h 219"/>
                <a:gd name="T30" fmla="*/ 85 w 128"/>
                <a:gd name="T31" fmla="*/ 185 h 219"/>
                <a:gd name="T32" fmla="*/ 74 w 128"/>
                <a:gd name="T33" fmla="*/ 211 h 219"/>
                <a:gd name="T34" fmla="*/ 91 w 128"/>
                <a:gd name="T35" fmla="*/ 209 h 219"/>
                <a:gd name="T36" fmla="*/ 113 w 128"/>
                <a:gd name="T37" fmla="*/ 125 h 219"/>
                <a:gd name="T38" fmla="*/ 82 w 128"/>
                <a:gd name="T39" fmla="*/ 70 h 219"/>
                <a:gd name="T40" fmla="*/ 56 w 128"/>
                <a:gd name="T41" fmla="*/ 35 h 219"/>
                <a:gd name="T42" fmla="*/ 52 w 128"/>
                <a:gd name="T43" fmla="*/ 22 h 219"/>
                <a:gd name="T44" fmla="*/ 52 w 128"/>
                <a:gd name="T45" fmla="*/ 11 h 219"/>
                <a:gd name="T46" fmla="*/ 53 w 128"/>
                <a:gd name="T47" fmla="*/ 0 h 219"/>
                <a:gd name="T48" fmla="*/ 39 w 128"/>
                <a:gd name="T49" fmla="*/ 20 h 219"/>
                <a:gd name="T50" fmla="*/ 14 w 128"/>
                <a:gd name="T51" fmla="*/ 71 h 219"/>
                <a:gd name="T52" fmla="*/ 2 w 128"/>
                <a:gd name="T53" fmla="*/ 138 h 219"/>
                <a:gd name="T54" fmla="*/ 31 w 128"/>
                <a:gd name="T55" fmla="*/ 20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19">
                  <a:moveTo>
                    <a:pt x="31" y="208"/>
                  </a:moveTo>
                  <a:cubicBezTo>
                    <a:pt x="42" y="217"/>
                    <a:pt x="50" y="219"/>
                    <a:pt x="56" y="218"/>
                  </a:cubicBezTo>
                  <a:cubicBezTo>
                    <a:pt x="63" y="208"/>
                    <a:pt x="71" y="196"/>
                    <a:pt x="76" y="183"/>
                  </a:cubicBezTo>
                  <a:cubicBezTo>
                    <a:pt x="79" y="175"/>
                    <a:pt x="80" y="167"/>
                    <a:pt x="79" y="159"/>
                  </a:cubicBezTo>
                  <a:cubicBezTo>
                    <a:pt x="79" y="150"/>
                    <a:pt x="78" y="143"/>
                    <a:pt x="76" y="136"/>
                  </a:cubicBezTo>
                  <a:cubicBezTo>
                    <a:pt x="73" y="123"/>
                    <a:pt x="68" y="114"/>
                    <a:pt x="67" y="111"/>
                  </a:cubicBezTo>
                  <a:cubicBezTo>
                    <a:pt x="66" y="108"/>
                    <a:pt x="63" y="103"/>
                    <a:pt x="60" y="97"/>
                  </a:cubicBezTo>
                  <a:cubicBezTo>
                    <a:pt x="57" y="91"/>
                    <a:pt x="53" y="83"/>
                    <a:pt x="51" y="75"/>
                  </a:cubicBezTo>
                  <a:cubicBezTo>
                    <a:pt x="49" y="68"/>
                    <a:pt x="47" y="61"/>
                    <a:pt x="46" y="56"/>
                  </a:cubicBezTo>
                  <a:cubicBezTo>
                    <a:pt x="45" y="50"/>
                    <a:pt x="45" y="47"/>
                    <a:pt x="45" y="47"/>
                  </a:cubicBezTo>
                  <a:cubicBezTo>
                    <a:pt x="45" y="47"/>
                    <a:pt x="45" y="50"/>
                    <a:pt x="47" y="55"/>
                  </a:cubicBezTo>
                  <a:cubicBezTo>
                    <a:pt x="49" y="60"/>
                    <a:pt x="51" y="67"/>
                    <a:pt x="54" y="74"/>
                  </a:cubicBezTo>
                  <a:cubicBezTo>
                    <a:pt x="57" y="81"/>
                    <a:pt x="61" y="87"/>
                    <a:pt x="65" y="93"/>
                  </a:cubicBezTo>
                  <a:cubicBezTo>
                    <a:pt x="69" y="99"/>
                    <a:pt x="72" y="104"/>
                    <a:pt x="73" y="107"/>
                  </a:cubicBezTo>
                  <a:cubicBezTo>
                    <a:pt x="75" y="110"/>
                    <a:pt x="80" y="120"/>
                    <a:pt x="84" y="134"/>
                  </a:cubicBezTo>
                  <a:cubicBezTo>
                    <a:pt x="88" y="148"/>
                    <a:pt x="90" y="166"/>
                    <a:pt x="85" y="185"/>
                  </a:cubicBezTo>
                  <a:cubicBezTo>
                    <a:pt x="83" y="195"/>
                    <a:pt x="78" y="204"/>
                    <a:pt x="74" y="211"/>
                  </a:cubicBezTo>
                  <a:cubicBezTo>
                    <a:pt x="78" y="213"/>
                    <a:pt x="85" y="213"/>
                    <a:pt x="91" y="209"/>
                  </a:cubicBezTo>
                  <a:cubicBezTo>
                    <a:pt x="102" y="201"/>
                    <a:pt x="128" y="170"/>
                    <a:pt x="113" y="125"/>
                  </a:cubicBezTo>
                  <a:cubicBezTo>
                    <a:pt x="106" y="103"/>
                    <a:pt x="93" y="85"/>
                    <a:pt x="82" y="70"/>
                  </a:cubicBezTo>
                  <a:cubicBezTo>
                    <a:pt x="71" y="56"/>
                    <a:pt x="61" y="44"/>
                    <a:pt x="56" y="35"/>
                  </a:cubicBezTo>
                  <a:cubicBezTo>
                    <a:pt x="54" y="30"/>
                    <a:pt x="53" y="26"/>
                    <a:pt x="52" y="22"/>
                  </a:cubicBezTo>
                  <a:cubicBezTo>
                    <a:pt x="52" y="17"/>
                    <a:pt x="51" y="14"/>
                    <a:pt x="52" y="11"/>
                  </a:cubicBezTo>
                  <a:cubicBezTo>
                    <a:pt x="52" y="4"/>
                    <a:pt x="53" y="0"/>
                    <a:pt x="53" y="0"/>
                  </a:cubicBezTo>
                  <a:cubicBezTo>
                    <a:pt x="53" y="0"/>
                    <a:pt x="48" y="8"/>
                    <a:pt x="39" y="20"/>
                  </a:cubicBezTo>
                  <a:cubicBezTo>
                    <a:pt x="31" y="33"/>
                    <a:pt x="21" y="50"/>
                    <a:pt x="14" y="71"/>
                  </a:cubicBezTo>
                  <a:cubicBezTo>
                    <a:pt x="6" y="91"/>
                    <a:pt x="0" y="114"/>
                    <a:pt x="2" y="138"/>
                  </a:cubicBezTo>
                  <a:cubicBezTo>
                    <a:pt x="4" y="162"/>
                    <a:pt x="12" y="186"/>
                    <a:pt x="31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23" name="Freeform 25"/>
            <p:cNvSpPr/>
            <p:nvPr/>
          </p:nvSpPr>
          <p:spPr bwMode="auto">
            <a:xfrm>
              <a:off x="1265238" y="5983288"/>
              <a:ext cx="134938" cy="73025"/>
            </a:xfrm>
            <a:custGeom>
              <a:avLst/>
              <a:gdLst>
                <a:gd name="T0" fmla="*/ 201 w 224"/>
                <a:gd name="T1" fmla="*/ 10 h 123"/>
                <a:gd name="T2" fmla="*/ 219 w 224"/>
                <a:gd name="T3" fmla="*/ 30 h 123"/>
                <a:gd name="T4" fmla="*/ 192 w 224"/>
                <a:gd name="T5" fmla="*/ 63 h 123"/>
                <a:gd name="T6" fmla="*/ 171 w 224"/>
                <a:gd name="T7" fmla="*/ 75 h 123"/>
                <a:gd name="T8" fmla="*/ 148 w 224"/>
                <a:gd name="T9" fmla="*/ 82 h 123"/>
                <a:gd name="T10" fmla="*/ 121 w 224"/>
                <a:gd name="T11" fmla="*/ 83 h 123"/>
                <a:gd name="T12" fmla="*/ 104 w 224"/>
                <a:gd name="T13" fmla="*/ 82 h 123"/>
                <a:gd name="T14" fmla="*/ 79 w 224"/>
                <a:gd name="T15" fmla="*/ 81 h 123"/>
                <a:gd name="T16" fmla="*/ 47 w 224"/>
                <a:gd name="T17" fmla="*/ 84 h 123"/>
                <a:gd name="T18" fmla="*/ 79 w 224"/>
                <a:gd name="T19" fmla="*/ 85 h 123"/>
                <a:gd name="T20" fmla="*/ 103 w 224"/>
                <a:gd name="T21" fmla="*/ 88 h 123"/>
                <a:gd name="T22" fmla="*/ 120 w 224"/>
                <a:gd name="T23" fmla="*/ 90 h 123"/>
                <a:gd name="T24" fmla="*/ 149 w 224"/>
                <a:gd name="T25" fmla="*/ 90 h 123"/>
                <a:gd name="T26" fmla="*/ 198 w 224"/>
                <a:gd name="T27" fmla="*/ 71 h 123"/>
                <a:gd name="T28" fmla="*/ 219 w 224"/>
                <a:gd name="T29" fmla="*/ 50 h 123"/>
                <a:gd name="T30" fmla="*/ 221 w 224"/>
                <a:gd name="T31" fmla="*/ 68 h 123"/>
                <a:gd name="T32" fmla="*/ 200 w 224"/>
                <a:gd name="T33" fmla="*/ 97 h 123"/>
                <a:gd name="T34" fmla="*/ 149 w 224"/>
                <a:gd name="T35" fmla="*/ 120 h 123"/>
                <a:gd name="T36" fmla="*/ 87 w 224"/>
                <a:gd name="T37" fmla="*/ 113 h 123"/>
                <a:gd name="T38" fmla="*/ 40 w 224"/>
                <a:gd name="T39" fmla="*/ 100 h 123"/>
                <a:gd name="T40" fmla="*/ 11 w 224"/>
                <a:gd name="T41" fmla="*/ 102 h 123"/>
                <a:gd name="T42" fmla="*/ 0 w 224"/>
                <a:gd name="T43" fmla="*/ 106 h 123"/>
                <a:gd name="T44" fmla="*/ 15 w 224"/>
                <a:gd name="T45" fmla="*/ 86 h 123"/>
                <a:gd name="T46" fmla="*/ 57 w 224"/>
                <a:gd name="T47" fmla="*/ 44 h 123"/>
                <a:gd name="T48" fmla="*/ 121 w 224"/>
                <a:gd name="T49" fmla="*/ 9 h 123"/>
                <a:gd name="T50" fmla="*/ 201 w 224"/>
                <a:gd name="T51" fmla="*/ 1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123">
                  <a:moveTo>
                    <a:pt x="201" y="10"/>
                  </a:moveTo>
                  <a:cubicBezTo>
                    <a:pt x="213" y="17"/>
                    <a:pt x="218" y="24"/>
                    <a:pt x="219" y="30"/>
                  </a:cubicBezTo>
                  <a:cubicBezTo>
                    <a:pt x="212" y="41"/>
                    <a:pt x="203" y="53"/>
                    <a:pt x="192" y="63"/>
                  </a:cubicBezTo>
                  <a:cubicBezTo>
                    <a:pt x="185" y="69"/>
                    <a:pt x="178" y="73"/>
                    <a:pt x="171" y="75"/>
                  </a:cubicBezTo>
                  <a:cubicBezTo>
                    <a:pt x="162" y="78"/>
                    <a:pt x="155" y="80"/>
                    <a:pt x="148" y="82"/>
                  </a:cubicBezTo>
                  <a:cubicBezTo>
                    <a:pt x="135" y="84"/>
                    <a:pt x="124" y="83"/>
                    <a:pt x="121" y="83"/>
                  </a:cubicBezTo>
                  <a:cubicBezTo>
                    <a:pt x="118" y="83"/>
                    <a:pt x="111" y="82"/>
                    <a:pt x="104" y="82"/>
                  </a:cubicBezTo>
                  <a:cubicBezTo>
                    <a:pt x="97" y="81"/>
                    <a:pt x="87" y="80"/>
                    <a:pt x="79" y="81"/>
                  </a:cubicBezTo>
                  <a:cubicBezTo>
                    <a:pt x="62" y="82"/>
                    <a:pt x="47" y="84"/>
                    <a:pt x="47" y="84"/>
                  </a:cubicBezTo>
                  <a:cubicBezTo>
                    <a:pt x="47" y="84"/>
                    <a:pt x="62" y="83"/>
                    <a:pt x="79" y="85"/>
                  </a:cubicBezTo>
                  <a:cubicBezTo>
                    <a:pt x="87" y="85"/>
                    <a:pt x="95" y="86"/>
                    <a:pt x="103" y="88"/>
                  </a:cubicBezTo>
                  <a:cubicBezTo>
                    <a:pt x="110" y="89"/>
                    <a:pt x="116" y="90"/>
                    <a:pt x="120" y="90"/>
                  </a:cubicBezTo>
                  <a:cubicBezTo>
                    <a:pt x="123" y="91"/>
                    <a:pt x="134" y="92"/>
                    <a:pt x="149" y="90"/>
                  </a:cubicBezTo>
                  <a:cubicBezTo>
                    <a:pt x="163" y="88"/>
                    <a:pt x="180" y="83"/>
                    <a:pt x="198" y="71"/>
                  </a:cubicBezTo>
                  <a:cubicBezTo>
                    <a:pt x="206" y="65"/>
                    <a:pt x="213" y="57"/>
                    <a:pt x="219" y="50"/>
                  </a:cubicBezTo>
                  <a:cubicBezTo>
                    <a:pt x="222" y="54"/>
                    <a:pt x="224" y="60"/>
                    <a:pt x="221" y="68"/>
                  </a:cubicBezTo>
                  <a:cubicBezTo>
                    <a:pt x="219" y="74"/>
                    <a:pt x="212" y="86"/>
                    <a:pt x="200" y="97"/>
                  </a:cubicBezTo>
                  <a:cubicBezTo>
                    <a:pt x="188" y="108"/>
                    <a:pt x="171" y="118"/>
                    <a:pt x="149" y="120"/>
                  </a:cubicBezTo>
                  <a:cubicBezTo>
                    <a:pt x="127" y="123"/>
                    <a:pt x="106" y="119"/>
                    <a:pt x="87" y="113"/>
                  </a:cubicBezTo>
                  <a:cubicBezTo>
                    <a:pt x="69" y="108"/>
                    <a:pt x="52" y="102"/>
                    <a:pt x="40" y="100"/>
                  </a:cubicBezTo>
                  <a:cubicBezTo>
                    <a:pt x="28" y="98"/>
                    <a:pt x="18" y="100"/>
                    <a:pt x="11" y="102"/>
                  </a:cubicBezTo>
                  <a:cubicBezTo>
                    <a:pt x="4" y="104"/>
                    <a:pt x="0" y="106"/>
                    <a:pt x="0" y="106"/>
                  </a:cubicBezTo>
                  <a:cubicBezTo>
                    <a:pt x="0" y="106"/>
                    <a:pt x="6" y="98"/>
                    <a:pt x="15" y="86"/>
                  </a:cubicBezTo>
                  <a:cubicBezTo>
                    <a:pt x="25" y="74"/>
                    <a:pt x="39" y="58"/>
                    <a:pt x="57" y="44"/>
                  </a:cubicBezTo>
                  <a:cubicBezTo>
                    <a:pt x="75" y="30"/>
                    <a:pt x="97" y="17"/>
                    <a:pt x="121" y="9"/>
                  </a:cubicBezTo>
                  <a:cubicBezTo>
                    <a:pt x="145" y="2"/>
                    <a:pt x="172" y="0"/>
                    <a:pt x="20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24" name="Freeform 26"/>
            <p:cNvSpPr/>
            <p:nvPr/>
          </p:nvSpPr>
          <p:spPr bwMode="auto">
            <a:xfrm>
              <a:off x="1174750" y="5443538"/>
              <a:ext cx="287338" cy="623888"/>
            </a:xfrm>
            <a:custGeom>
              <a:avLst/>
              <a:gdLst>
                <a:gd name="T0" fmla="*/ 442 w 479"/>
                <a:gd name="T1" fmla="*/ 1025 h 1038"/>
                <a:gd name="T2" fmla="*/ 437 w 479"/>
                <a:gd name="T3" fmla="*/ 1014 h 1038"/>
                <a:gd name="T4" fmla="*/ 429 w 479"/>
                <a:gd name="T5" fmla="*/ 1000 h 1038"/>
                <a:gd name="T6" fmla="*/ 417 w 479"/>
                <a:gd name="T7" fmla="*/ 983 h 1038"/>
                <a:gd name="T8" fmla="*/ 373 w 479"/>
                <a:gd name="T9" fmla="*/ 940 h 1038"/>
                <a:gd name="T10" fmla="*/ 227 w 479"/>
                <a:gd name="T11" fmla="*/ 837 h 1038"/>
                <a:gd name="T12" fmla="*/ 140 w 479"/>
                <a:gd name="T13" fmla="*/ 772 h 1038"/>
                <a:gd name="T14" fmla="*/ 44 w 479"/>
                <a:gd name="T15" fmla="*/ 660 h 1038"/>
                <a:gd name="T16" fmla="*/ 29 w 479"/>
                <a:gd name="T17" fmla="*/ 634 h 1038"/>
                <a:gd name="T18" fmla="*/ 0 w 479"/>
                <a:gd name="T19" fmla="*/ 516 h 1038"/>
                <a:gd name="T20" fmla="*/ 6 w 479"/>
                <a:gd name="T21" fmla="*/ 427 h 1038"/>
                <a:gd name="T22" fmla="*/ 10 w 479"/>
                <a:gd name="T23" fmla="*/ 398 h 1038"/>
                <a:gd name="T24" fmla="*/ 18 w 479"/>
                <a:gd name="T25" fmla="*/ 370 h 1038"/>
                <a:gd name="T26" fmla="*/ 26 w 479"/>
                <a:gd name="T27" fmla="*/ 350 h 1038"/>
                <a:gd name="T28" fmla="*/ 74 w 479"/>
                <a:gd name="T29" fmla="*/ 245 h 1038"/>
                <a:gd name="T30" fmla="*/ 92 w 479"/>
                <a:gd name="T31" fmla="*/ 212 h 1038"/>
                <a:gd name="T32" fmla="*/ 111 w 479"/>
                <a:gd name="T33" fmla="*/ 181 h 1038"/>
                <a:gd name="T34" fmla="*/ 149 w 479"/>
                <a:gd name="T35" fmla="*/ 127 h 1038"/>
                <a:gd name="T36" fmla="*/ 194 w 479"/>
                <a:gd name="T37" fmla="*/ 70 h 1038"/>
                <a:gd name="T38" fmla="*/ 236 w 479"/>
                <a:gd name="T39" fmla="*/ 15 h 1038"/>
                <a:gd name="T40" fmla="*/ 255 w 479"/>
                <a:gd name="T41" fmla="*/ 2 h 1038"/>
                <a:gd name="T42" fmla="*/ 257 w 479"/>
                <a:gd name="T43" fmla="*/ 13 h 1038"/>
                <a:gd name="T44" fmla="*/ 219 w 479"/>
                <a:gd name="T45" fmla="*/ 53 h 1038"/>
                <a:gd name="T46" fmla="*/ 181 w 479"/>
                <a:gd name="T47" fmla="*/ 103 h 1038"/>
                <a:gd name="T48" fmla="*/ 135 w 479"/>
                <a:gd name="T49" fmla="*/ 170 h 1038"/>
                <a:gd name="T50" fmla="*/ 111 w 479"/>
                <a:gd name="T51" fmla="*/ 209 h 1038"/>
                <a:gd name="T52" fmla="*/ 98 w 479"/>
                <a:gd name="T53" fmla="*/ 230 h 1038"/>
                <a:gd name="T54" fmla="*/ 43 w 479"/>
                <a:gd name="T55" fmla="*/ 349 h 1038"/>
                <a:gd name="T56" fmla="*/ 39 w 479"/>
                <a:gd name="T57" fmla="*/ 362 h 1038"/>
                <a:gd name="T58" fmla="*/ 33 w 479"/>
                <a:gd name="T59" fmla="*/ 389 h 1038"/>
                <a:gd name="T60" fmla="*/ 26 w 479"/>
                <a:gd name="T61" fmla="*/ 416 h 1038"/>
                <a:gd name="T62" fmla="*/ 18 w 479"/>
                <a:gd name="T63" fmla="*/ 458 h 1038"/>
                <a:gd name="T64" fmla="*/ 32 w 479"/>
                <a:gd name="T65" fmla="*/ 570 h 1038"/>
                <a:gd name="T66" fmla="*/ 60 w 479"/>
                <a:gd name="T67" fmla="*/ 635 h 1038"/>
                <a:gd name="T68" fmla="*/ 80 w 479"/>
                <a:gd name="T69" fmla="*/ 672 h 1038"/>
                <a:gd name="T70" fmla="*/ 158 w 479"/>
                <a:gd name="T71" fmla="*/ 751 h 1038"/>
                <a:gd name="T72" fmla="*/ 241 w 479"/>
                <a:gd name="T73" fmla="*/ 817 h 1038"/>
                <a:gd name="T74" fmla="*/ 391 w 479"/>
                <a:gd name="T75" fmla="*/ 916 h 1038"/>
                <a:gd name="T76" fmla="*/ 420 w 479"/>
                <a:gd name="T77" fmla="*/ 937 h 1038"/>
                <a:gd name="T78" fmla="*/ 444 w 479"/>
                <a:gd name="T79" fmla="*/ 957 h 1038"/>
                <a:gd name="T80" fmla="*/ 461 w 479"/>
                <a:gd name="T81" fmla="*/ 977 h 1038"/>
                <a:gd name="T82" fmla="*/ 472 w 479"/>
                <a:gd name="T83" fmla="*/ 994 h 1038"/>
                <a:gd name="T84" fmla="*/ 478 w 479"/>
                <a:gd name="T85" fmla="*/ 1008 h 1038"/>
                <a:gd name="T86" fmla="*/ 479 w 479"/>
                <a:gd name="T87" fmla="*/ 1018 h 1038"/>
                <a:gd name="T88" fmla="*/ 464 w 479"/>
                <a:gd name="T89" fmla="*/ 1036 h 1038"/>
                <a:gd name="T90" fmla="*/ 442 w 479"/>
                <a:gd name="T91" fmla="*/ 102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9" h="1038">
                  <a:moveTo>
                    <a:pt x="442" y="1026"/>
                  </a:moveTo>
                  <a:cubicBezTo>
                    <a:pt x="442" y="1026"/>
                    <a:pt x="442" y="1026"/>
                    <a:pt x="442" y="1025"/>
                  </a:cubicBezTo>
                  <a:cubicBezTo>
                    <a:pt x="442" y="1025"/>
                    <a:pt x="441" y="1024"/>
                    <a:pt x="441" y="1023"/>
                  </a:cubicBezTo>
                  <a:cubicBezTo>
                    <a:pt x="440" y="1021"/>
                    <a:pt x="439" y="1018"/>
                    <a:pt x="437" y="1014"/>
                  </a:cubicBezTo>
                  <a:cubicBezTo>
                    <a:pt x="436" y="1012"/>
                    <a:pt x="435" y="1010"/>
                    <a:pt x="434" y="1007"/>
                  </a:cubicBezTo>
                  <a:cubicBezTo>
                    <a:pt x="433" y="1005"/>
                    <a:pt x="431" y="1003"/>
                    <a:pt x="429" y="1000"/>
                  </a:cubicBezTo>
                  <a:cubicBezTo>
                    <a:pt x="428" y="997"/>
                    <a:pt x="426" y="995"/>
                    <a:pt x="424" y="992"/>
                  </a:cubicBezTo>
                  <a:cubicBezTo>
                    <a:pt x="421" y="989"/>
                    <a:pt x="419" y="986"/>
                    <a:pt x="417" y="983"/>
                  </a:cubicBezTo>
                  <a:cubicBezTo>
                    <a:pt x="411" y="976"/>
                    <a:pt x="405" y="970"/>
                    <a:pt x="397" y="963"/>
                  </a:cubicBezTo>
                  <a:cubicBezTo>
                    <a:pt x="390" y="955"/>
                    <a:pt x="382" y="948"/>
                    <a:pt x="373" y="940"/>
                  </a:cubicBezTo>
                  <a:cubicBezTo>
                    <a:pt x="354" y="924"/>
                    <a:pt x="332" y="908"/>
                    <a:pt x="308" y="891"/>
                  </a:cubicBezTo>
                  <a:cubicBezTo>
                    <a:pt x="283" y="874"/>
                    <a:pt x="255" y="857"/>
                    <a:pt x="227" y="837"/>
                  </a:cubicBezTo>
                  <a:cubicBezTo>
                    <a:pt x="213" y="828"/>
                    <a:pt x="197" y="819"/>
                    <a:pt x="183" y="808"/>
                  </a:cubicBezTo>
                  <a:cubicBezTo>
                    <a:pt x="168" y="797"/>
                    <a:pt x="154" y="785"/>
                    <a:pt x="140" y="772"/>
                  </a:cubicBezTo>
                  <a:cubicBezTo>
                    <a:pt x="112" y="746"/>
                    <a:pt x="88" y="715"/>
                    <a:pt x="63" y="684"/>
                  </a:cubicBezTo>
                  <a:cubicBezTo>
                    <a:pt x="56" y="677"/>
                    <a:pt x="50" y="669"/>
                    <a:pt x="44" y="660"/>
                  </a:cubicBezTo>
                  <a:cubicBezTo>
                    <a:pt x="41" y="656"/>
                    <a:pt x="39" y="652"/>
                    <a:pt x="36" y="648"/>
                  </a:cubicBezTo>
                  <a:cubicBezTo>
                    <a:pt x="34" y="643"/>
                    <a:pt x="31" y="639"/>
                    <a:pt x="29" y="634"/>
                  </a:cubicBezTo>
                  <a:cubicBezTo>
                    <a:pt x="20" y="616"/>
                    <a:pt x="13" y="596"/>
                    <a:pt x="8" y="577"/>
                  </a:cubicBezTo>
                  <a:cubicBezTo>
                    <a:pt x="3" y="557"/>
                    <a:pt x="1" y="536"/>
                    <a:pt x="0" y="516"/>
                  </a:cubicBezTo>
                  <a:cubicBezTo>
                    <a:pt x="0" y="496"/>
                    <a:pt x="0" y="476"/>
                    <a:pt x="3" y="456"/>
                  </a:cubicBezTo>
                  <a:cubicBezTo>
                    <a:pt x="4" y="447"/>
                    <a:pt x="5" y="437"/>
                    <a:pt x="6" y="427"/>
                  </a:cubicBezTo>
                  <a:cubicBezTo>
                    <a:pt x="6" y="422"/>
                    <a:pt x="7" y="417"/>
                    <a:pt x="7" y="412"/>
                  </a:cubicBezTo>
                  <a:cubicBezTo>
                    <a:pt x="8" y="408"/>
                    <a:pt x="9" y="403"/>
                    <a:pt x="10" y="398"/>
                  </a:cubicBezTo>
                  <a:cubicBezTo>
                    <a:pt x="11" y="393"/>
                    <a:pt x="12" y="389"/>
                    <a:pt x="14" y="384"/>
                  </a:cubicBezTo>
                  <a:cubicBezTo>
                    <a:pt x="15" y="379"/>
                    <a:pt x="16" y="375"/>
                    <a:pt x="18" y="370"/>
                  </a:cubicBezTo>
                  <a:cubicBezTo>
                    <a:pt x="20" y="366"/>
                    <a:pt x="21" y="361"/>
                    <a:pt x="23" y="357"/>
                  </a:cubicBezTo>
                  <a:cubicBezTo>
                    <a:pt x="26" y="350"/>
                    <a:pt x="26" y="350"/>
                    <a:pt x="26" y="350"/>
                  </a:cubicBezTo>
                  <a:cubicBezTo>
                    <a:pt x="29" y="344"/>
                    <a:pt x="29" y="344"/>
                    <a:pt x="29" y="344"/>
                  </a:cubicBezTo>
                  <a:cubicBezTo>
                    <a:pt x="44" y="309"/>
                    <a:pt x="58" y="276"/>
                    <a:pt x="74" y="245"/>
                  </a:cubicBezTo>
                  <a:cubicBezTo>
                    <a:pt x="78" y="238"/>
                    <a:pt x="82" y="230"/>
                    <a:pt x="86" y="223"/>
                  </a:cubicBezTo>
                  <a:cubicBezTo>
                    <a:pt x="88" y="219"/>
                    <a:pt x="90" y="215"/>
                    <a:pt x="92" y="212"/>
                  </a:cubicBezTo>
                  <a:cubicBezTo>
                    <a:pt x="94" y="208"/>
                    <a:pt x="96" y="205"/>
                    <a:pt x="98" y="201"/>
                  </a:cubicBezTo>
                  <a:cubicBezTo>
                    <a:pt x="102" y="194"/>
                    <a:pt x="106" y="188"/>
                    <a:pt x="111" y="181"/>
                  </a:cubicBezTo>
                  <a:cubicBezTo>
                    <a:pt x="115" y="175"/>
                    <a:pt x="119" y="168"/>
                    <a:pt x="123" y="162"/>
                  </a:cubicBezTo>
                  <a:cubicBezTo>
                    <a:pt x="132" y="150"/>
                    <a:pt x="141" y="138"/>
                    <a:pt x="149" y="127"/>
                  </a:cubicBezTo>
                  <a:cubicBezTo>
                    <a:pt x="157" y="116"/>
                    <a:pt x="165" y="106"/>
                    <a:pt x="172" y="96"/>
                  </a:cubicBezTo>
                  <a:cubicBezTo>
                    <a:pt x="180" y="87"/>
                    <a:pt x="187" y="78"/>
                    <a:pt x="194" y="70"/>
                  </a:cubicBezTo>
                  <a:cubicBezTo>
                    <a:pt x="200" y="61"/>
                    <a:pt x="206" y="54"/>
                    <a:pt x="212" y="47"/>
                  </a:cubicBezTo>
                  <a:cubicBezTo>
                    <a:pt x="223" y="33"/>
                    <a:pt x="231" y="22"/>
                    <a:pt x="236" y="15"/>
                  </a:cubicBezTo>
                  <a:cubicBezTo>
                    <a:pt x="242" y="7"/>
                    <a:pt x="245" y="3"/>
                    <a:pt x="245" y="3"/>
                  </a:cubicBezTo>
                  <a:cubicBezTo>
                    <a:pt x="247" y="0"/>
                    <a:pt x="252" y="0"/>
                    <a:pt x="255" y="2"/>
                  </a:cubicBezTo>
                  <a:cubicBezTo>
                    <a:pt x="259" y="5"/>
                    <a:pt x="260" y="9"/>
                    <a:pt x="257" y="12"/>
                  </a:cubicBezTo>
                  <a:cubicBezTo>
                    <a:pt x="257" y="13"/>
                    <a:pt x="257" y="13"/>
                    <a:pt x="257" y="13"/>
                  </a:cubicBezTo>
                  <a:cubicBezTo>
                    <a:pt x="257" y="13"/>
                    <a:pt x="253" y="17"/>
                    <a:pt x="246" y="23"/>
                  </a:cubicBezTo>
                  <a:cubicBezTo>
                    <a:pt x="240" y="30"/>
                    <a:pt x="231" y="40"/>
                    <a:pt x="219" y="53"/>
                  </a:cubicBezTo>
                  <a:cubicBezTo>
                    <a:pt x="214" y="60"/>
                    <a:pt x="208" y="68"/>
                    <a:pt x="201" y="76"/>
                  </a:cubicBezTo>
                  <a:cubicBezTo>
                    <a:pt x="195" y="84"/>
                    <a:pt x="188" y="93"/>
                    <a:pt x="181" y="103"/>
                  </a:cubicBezTo>
                  <a:cubicBezTo>
                    <a:pt x="174" y="113"/>
                    <a:pt x="166" y="123"/>
                    <a:pt x="159" y="134"/>
                  </a:cubicBezTo>
                  <a:cubicBezTo>
                    <a:pt x="151" y="146"/>
                    <a:pt x="143" y="157"/>
                    <a:pt x="135" y="170"/>
                  </a:cubicBezTo>
                  <a:cubicBezTo>
                    <a:pt x="131" y="176"/>
                    <a:pt x="127" y="183"/>
                    <a:pt x="123" y="189"/>
                  </a:cubicBezTo>
                  <a:cubicBezTo>
                    <a:pt x="119" y="196"/>
                    <a:pt x="115" y="202"/>
                    <a:pt x="111" y="209"/>
                  </a:cubicBezTo>
                  <a:cubicBezTo>
                    <a:pt x="109" y="213"/>
                    <a:pt x="107" y="216"/>
                    <a:pt x="104" y="219"/>
                  </a:cubicBezTo>
                  <a:cubicBezTo>
                    <a:pt x="102" y="223"/>
                    <a:pt x="100" y="226"/>
                    <a:pt x="98" y="230"/>
                  </a:cubicBezTo>
                  <a:cubicBezTo>
                    <a:pt x="94" y="237"/>
                    <a:pt x="89" y="244"/>
                    <a:pt x="85" y="252"/>
                  </a:cubicBezTo>
                  <a:cubicBezTo>
                    <a:pt x="69" y="281"/>
                    <a:pt x="53" y="313"/>
                    <a:pt x="43" y="349"/>
                  </a:cubicBezTo>
                  <a:cubicBezTo>
                    <a:pt x="41" y="355"/>
                    <a:pt x="41" y="355"/>
                    <a:pt x="41" y="355"/>
                  </a:cubicBezTo>
                  <a:cubicBezTo>
                    <a:pt x="39" y="362"/>
                    <a:pt x="39" y="362"/>
                    <a:pt x="39" y="362"/>
                  </a:cubicBezTo>
                  <a:cubicBezTo>
                    <a:pt x="38" y="366"/>
                    <a:pt x="37" y="371"/>
                    <a:pt x="36" y="375"/>
                  </a:cubicBezTo>
                  <a:cubicBezTo>
                    <a:pt x="35" y="380"/>
                    <a:pt x="34" y="384"/>
                    <a:pt x="33" y="389"/>
                  </a:cubicBezTo>
                  <a:cubicBezTo>
                    <a:pt x="32" y="393"/>
                    <a:pt x="30" y="398"/>
                    <a:pt x="29" y="402"/>
                  </a:cubicBezTo>
                  <a:cubicBezTo>
                    <a:pt x="28" y="407"/>
                    <a:pt x="27" y="412"/>
                    <a:pt x="26" y="416"/>
                  </a:cubicBezTo>
                  <a:cubicBezTo>
                    <a:pt x="25" y="421"/>
                    <a:pt x="23" y="425"/>
                    <a:pt x="22" y="430"/>
                  </a:cubicBezTo>
                  <a:cubicBezTo>
                    <a:pt x="20" y="439"/>
                    <a:pt x="18" y="448"/>
                    <a:pt x="18" y="458"/>
                  </a:cubicBezTo>
                  <a:cubicBezTo>
                    <a:pt x="16" y="477"/>
                    <a:pt x="17" y="496"/>
                    <a:pt x="20" y="515"/>
                  </a:cubicBezTo>
                  <a:cubicBezTo>
                    <a:pt x="22" y="533"/>
                    <a:pt x="27" y="552"/>
                    <a:pt x="32" y="570"/>
                  </a:cubicBezTo>
                  <a:cubicBezTo>
                    <a:pt x="37" y="588"/>
                    <a:pt x="45" y="605"/>
                    <a:pt x="53" y="622"/>
                  </a:cubicBezTo>
                  <a:cubicBezTo>
                    <a:pt x="56" y="626"/>
                    <a:pt x="57" y="630"/>
                    <a:pt x="60" y="635"/>
                  </a:cubicBezTo>
                  <a:cubicBezTo>
                    <a:pt x="62" y="639"/>
                    <a:pt x="64" y="643"/>
                    <a:pt x="66" y="647"/>
                  </a:cubicBezTo>
                  <a:cubicBezTo>
                    <a:pt x="71" y="655"/>
                    <a:pt x="76" y="663"/>
                    <a:pt x="80" y="672"/>
                  </a:cubicBezTo>
                  <a:cubicBezTo>
                    <a:pt x="90" y="688"/>
                    <a:pt x="103" y="702"/>
                    <a:pt x="116" y="715"/>
                  </a:cubicBezTo>
                  <a:cubicBezTo>
                    <a:pt x="130" y="728"/>
                    <a:pt x="144" y="740"/>
                    <a:pt x="158" y="751"/>
                  </a:cubicBezTo>
                  <a:cubicBezTo>
                    <a:pt x="173" y="762"/>
                    <a:pt x="187" y="773"/>
                    <a:pt x="201" y="784"/>
                  </a:cubicBezTo>
                  <a:cubicBezTo>
                    <a:pt x="214" y="796"/>
                    <a:pt x="228" y="807"/>
                    <a:pt x="241" y="817"/>
                  </a:cubicBezTo>
                  <a:cubicBezTo>
                    <a:pt x="269" y="837"/>
                    <a:pt x="296" y="855"/>
                    <a:pt x="321" y="871"/>
                  </a:cubicBezTo>
                  <a:cubicBezTo>
                    <a:pt x="346" y="887"/>
                    <a:pt x="370" y="902"/>
                    <a:pt x="391" y="916"/>
                  </a:cubicBezTo>
                  <a:cubicBezTo>
                    <a:pt x="396" y="919"/>
                    <a:pt x="401" y="923"/>
                    <a:pt x="406" y="926"/>
                  </a:cubicBezTo>
                  <a:cubicBezTo>
                    <a:pt x="411" y="930"/>
                    <a:pt x="416" y="933"/>
                    <a:pt x="420" y="937"/>
                  </a:cubicBezTo>
                  <a:cubicBezTo>
                    <a:pt x="425" y="940"/>
                    <a:pt x="429" y="944"/>
                    <a:pt x="433" y="947"/>
                  </a:cubicBezTo>
                  <a:cubicBezTo>
                    <a:pt x="437" y="950"/>
                    <a:pt x="440" y="954"/>
                    <a:pt x="444" y="957"/>
                  </a:cubicBezTo>
                  <a:cubicBezTo>
                    <a:pt x="447" y="961"/>
                    <a:pt x="450" y="964"/>
                    <a:pt x="453" y="968"/>
                  </a:cubicBezTo>
                  <a:cubicBezTo>
                    <a:pt x="456" y="971"/>
                    <a:pt x="459" y="974"/>
                    <a:pt x="461" y="977"/>
                  </a:cubicBezTo>
                  <a:cubicBezTo>
                    <a:pt x="464" y="981"/>
                    <a:pt x="466" y="984"/>
                    <a:pt x="467" y="986"/>
                  </a:cubicBezTo>
                  <a:cubicBezTo>
                    <a:pt x="469" y="989"/>
                    <a:pt x="471" y="992"/>
                    <a:pt x="472" y="994"/>
                  </a:cubicBezTo>
                  <a:cubicBezTo>
                    <a:pt x="475" y="999"/>
                    <a:pt x="476" y="1003"/>
                    <a:pt x="477" y="1005"/>
                  </a:cubicBezTo>
                  <a:cubicBezTo>
                    <a:pt x="477" y="1006"/>
                    <a:pt x="478" y="1007"/>
                    <a:pt x="478" y="1008"/>
                  </a:cubicBezTo>
                  <a:cubicBezTo>
                    <a:pt x="478" y="1009"/>
                    <a:pt x="478" y="1009"/>
                    <a:pt x="478" y="1009"/>
                  </a:cubicBezTo>
                  <a:cubicBezTo>
                    <a:pt x="479" y="1012"/>
                    <a:pt x="479" y="1015"/>
                    <a:pt x="479" y="1018"/>
                  </a:cubicBezTo>
                  <a:cubicBezTo>
                    <a:pt x="479" y="1020"/>
                    <a:pt x="478" y="1023"/>
                    <a:pt x="476" y="1026"/>
                  </a:cubicBezTo>
                  <a:cubicBezTo>
                    <a:pt x="473" y="1031"/>
                    <a:pt x="469" y="1035"/>
                    <a:pt x="464" y="1036"/>
                  </a:cubicBezTo>
                  <a:cubicBezTo>
                    <a:pt x="458" y="1038"/>
                    <a:pt x="454" y="1038"/>
                    <a:pt x="450" y="1036"/>
                  </a:cubicBezTo>
                  <a:cubicBezTo>
                    <a:pt x="447" y="1034"/>
                    <a:pt x="443" y="1031"/>
                    <a:pt x="442" y="10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25" name="Freeform 27"/>
            <p:cNvSpPr/>
            <p:nvPr/>
          </p:nvSpPr>
          <p:spPr bwMode="auto">
            <a:xfrm>
              <a:off x="1325563" y="5424488"/>
              <a:ext cx="53975" cy="38100"/>
            </a:xfrm>
            <a:custGeom>
              <a:avLst/>
              <a:gdLst>
                <a:gd name="T0" fmla="*/ 2 w 90"/>
                <a:gd name="T1" fmla="*/ 28 h 64"/>
                <a:gd name="T2" fmla="*/ 1 w 90"/>
                <a:gd name="T3" fmla="*/ 39 h 64"/>
                <a:gd name="T4" fmla="*/ 18 w 90"/>
                <a:gd name="T5" fmla="*/ 44 h 64"/>
                <a:gd name="T6" fmla="*/ 28 w 90"/>
                <a:gd name="T7" fmla="*/ 42 h 64"/>
                <a:gd name="T8" fmla="*/ 37 w 90"/>
                <a:gd name="T9" fmla="*/ 38 h 64"/>
                <a:gd name="T10" fmla="*/ 46 w 90"/>
                <a:gd name="T11" fmla="*/ 30 h 64"/>
                <a:gd name="T12" fmla="*/ 51 w 90"/>
                <a:gd name="T13" fmla="*/ 25 h 64"/>
                <a:gd name="T14" fmla="*/ 59 w 90"/>
                <a:gd name="T15" fmla="*/ 18 h 64"/>
                <a:gd name="T16" fmla="*/ 70 w 90"/>
                <a:gd name="T17" fmla="*/ 11 h 64"/>
                <a:gd name="T18" fmla="*/ 60 w 90"/>
                <a:gd name="T19" fmla="*/ 20 h 64"/>
                <a:gd name="T20" fmla="*/ 53 w 90"/>
                <a:gd name="T21" fmla="*/ 27 h 64"/>
                <a:gd name="T22" fmla="*/ 49 w 90"/>
                <a:gd name="T23" fmla="*/ 33 h 64"/>
                <a:gd name="T24" fmla="*/ 19 w 90"/>
                <a:gd name="T25" fmla="*/ 48 h 64"/>
                <a:gd name="T26" fmla="*/ 6 w 90"/>
                <a:gd name="T27" fmla="*/ 46 h 64"/>
                <a:gd name="T28" fmla="*/ 10 w 90"/>
                <a:gd name="T29" fmla="*/ 53 h 64"/>
                <a:gd name="T30" fmla="*/ 47 w 90"/>
                <a:gd name="T31" fmla="*/ 52 h 64"/>
                <a:gd name="T32" fmla="*/ 65 w 90"/>
                <a:gd name="T33" fmla="*/ 32 h 64"/>
                <a:gd name="T34" fmla="*/ 76 w 90"/>
                <a:gd name="T35" fmla="*/ 14 h 64"/>
                <a:gd name="T36" fmla="*/ 90 w 90"/>
                <a:gd name="T37" fmla="*/ 7 h 64"/>
                <a:gd name="T38" fmla="*/ 56 w 90"/>
                <a:gd name="T39" fmla="*/ 0 h 64"/>
                <a:gd name="T40" fmla="*/ 2 w 90"/>
                <a:gd name="T4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64">
                  <a:moveTo>
                    <a:pt x="2" y="28"/>
                  </a:moveTo>
                  <a:cubicBezTo>
                    <a:pt x="0" y="33"/>
                    <a:pt x="0" y="37"/>
                    <a:pt x="1" y="39"/>
                  </a:cubicBezTo>
                  <a:cubicBezTo>
                    <a:pt x="6" y="41"/>
                    <a:pt x="12" y="43"/>
                    <a:pt x="18" y="44"/>
                  </a:cubicBezTo>
                  <a:cubicBezTo>
                    <a:pt x="22" y="44"/>
                    <a:pt x="25" y="43"/>
                    <a:pt x="28" y="42"/>
                  </a:cubicBezTo>
                  <a:cubicBezTo>
                    <a:pt x="32" y="41"/>
                    <a:pt x="35" y="39"/>
                    <a:pt x="37" y="38"/>
                  </a:cubicBezTo>
                  <a:cubicBezTo>
                    <a:pt x="42" y="35"/>
                    <a:pt x="45" y="31"/>
                    <a:pt x="46" y="30"/>
                  </a:cubicBezTo>
                  <a:cubicBezTo>
                    <a:pt x="47" y="29"/>
                    <a:pt x="49" y="28"/>
                    <a:pt x="51" y="25"/>
                  </a:cubicBezTo>
                  <a:cubicBezTo>
                    <a:pt x="53" y="23"/>
                    <a:pt x="56" y="20"/>
                    <a:pt x="59" y="18"/>
                  </a:cubicBezTo>
                  <a:cubicBezTo>
                    <a:pt x="64" y="14"/>
                    <a:pt x="70" y="11"/>
                    <a:pt x="70" y="11"/>
                  </a:cubicBezTo>
                  <a:cubicBezTo>
                    <a:pt x="70" y="11"/>
                    <a:pt x="65" y="15"/>
                    <a:pt x="60" y="20"/>
                  </a:cubicBezTo>
                  <a:cubicBezTo>
                    <a:pt x="58" y="22"/>
                    <a:pt x="55" y="25"/>
                    <a:pt x="53" y="27"/>
                  </a:cubicBezTo>
                  <a:cubicBezTo>
                    <a:pt x="51" y="30"/>
                    <a:pt x="50" y="32"/>
                    <a:pt x="49" y="33"/>
                  </a:cubicBezTo>
                  <a:cubicBezTo>
                    <a:pt x="47" y="35"/>
                    <a:pt x="36" y="47"/>
                    <a:pt x="19" y="48"/>
                  </a:cubicBezTo>
                  <a:cubicBezTo>
                    <a:pt x="14" y="48"/>
                    <a:pt x="10" y="47"/>
                    <a:pt x="6" y="46"/>
                  </a:cubicBezTo>
                  <a:cubicBezTo>
                    <a:pt x="6" y="48"/>
                    <a:pt x="7" y="51"/>
                    <a:pt x="10" y="53"/>
                  </a:cubicBezTo>
                  <a:cubicBezTo>
                    <a:pt x="15" y="57"/>
                    <a:pt x="31" y="64"/>
                    <a:pt x="47" y="52"/>
                  </a:cubicBezTo>
                  <a:cubicBezTo>
                    <a:pt x="55" y="46"/>
                    <a:pt x="60" y="39"/>
                    <a:pt x="65" y="32"/>
                  </a:cubicBezTo>
                  <a:cubicBezTo>
                    <a:pt x="70" y="25"/>
                    <a:pt x="73" y="18"/>
                    <a:pt x="76" y="14"/>
                  </a:cubicBezTo>
                  <a:cubicBezTo>
                    <a:pt x="83" y="7"/>
                    <a:pt x="90" y="7"/>
                    <a:pt x="90" y="7"/>
                  </a:cubicBezTo>
                  <a:cubicBezTo>
                    <a:pt x="90" y="7"/>
                    <a:pt x="75" y="1"/>
                    <a:pt x="56" y="0"/>
                  </a:cubicBezTo>
                  <a:cubicBezTo>
                    <a:pt x="37" y="0"/>
                    <a:pt x="14" y="5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479" name="组合 478"/>
          <p:cNvGrpSpPr/>
          <p:nvPr/>
        </p:nvGrpSpPr>
        <p:grpSpPr>
          <a:xfrm flipH="1">
            <a:off x="6850458" y="4834790"/>
            <a:ext cx="369888" cy="671513"/>
            <a:chOff x="1092200" y="5395913"/>
            <a:chExt cx="369888" cy="671513"/>
          </a:xfr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0"/>
          </a:gradFill>
        </p:grpSpPr>
        <p:sp>
          <p:nvSpPr>
            <p:cNvPr id="480" name="Freeform 5"/>
            <p:cNvSpPr/>
            <p:nvPr/>
          </p:nvSpPr>
          <p:spPr bwMode="auto">
            <a:xfrm>
              <a:off x="1290638" y="5395913"/>
              <a:ext cx="36513" cy="61913"/>
            </a:xfrm>
            <a:custGeom>
              <a:avLst/>
              <a:gdLst>
                <a:gd name="T0" fmla="*/ 48 w 60"/>
                <a:gd name="T1" fmla="*/ 93 h 102"/>
                <a:gd name="T2" fmla="*/ 39 w 60"/>
                <a:gd name="T3" fmla="*/ 101 h 102"/>
                <a:gd name="T4" fmla="*/ 25 w 60"/>
                <a:gd name="T5" fmla="*/ 88 h 102"/>
                <a:gd name="T6" fmla="*/ 21 w 60"/>
                <a:gd name="T7" fmla="*/ 78 h 102"/>
                <a:gd name="T8" fmla="*/ 19 w 60"/>
                <a:gd name="T9" fmla="*/ 67 h 102"/>
                <a:gd name="T10" fmla="*/ 20 w 60"/>
                <a:gd name="T11" fmla="*/ 54 h 102"/>
                <a:gd name="T12" fmla="*/ 22 w 60"/>
                <a:gd name="T13" fmla="*/ 47 h 102"/>
                <a:gd name="T14" fmla="*/ 24 w 60"/>
                <a:gd name="T15" fmla="*/ 36 h 102"/>
                <a:gd name="T16" fmla="*/ 25 w 60"/>
                <a:gd name="T17" fmla="*/ 21 h 102"/>
                <a:gd name="T18" fmla="*/ 23 w 60"/>
                <a:gd name="T19" fmla="*/ 35 h 102"/>
                <a:gd name="T20" fmla="*/ 20 w 60"/>
                <a:gd name="T21" fmla="*/ 46 h 102"/>
                <a:gd name="T22" fmla="*/ 17 w 60"/>
                <a:gd name="T23" fmla="*/ 54 h 102"/>
                <a:gd name="T24" fmla="*/ 15 w 60"/>
                <a:gd name="T25" fmla="*/ 67 h 102"/>
                <a:gd name="T26" fmla="*/ 21 w 60"/>
                <a:gd name="T27" fmla="*/ 90 h 102"/>
                <a:gd name="T28" fmla="*/ 30 w 60"/>
                <a:gd name="T29" fmla="*/ 100 h 102"/>
                <a:gd name="T30" fmla="*/ 22 w 60"/>
                <a:gd name="T31" fmla="*/ 101 h 102"/>
                <a:gd name="T32" fmla="*/ 1 w 60"/>
                <a:gd name="T33" fmla="*/ 67 h 102"/>
                <a:gd name="T34" fmla="*/ 18 w 60"/>
                <a:gd name="T35" fmla="*/ 17 h 102"/>
                <a:gd name="T36" fmla="*/ 18 w 60"/>
                <a:gd name="T37" fmla="*/ 0 h 102"/>
                <a:gd name="T38" fmla="*/ 42 w 60"/>
                <a:gd name="T39" fmla="*/ 28 h 102"/>
                <a:gd name="T40" fmla="*/ 48 w 60"/>
                <a:gd name="T41" fmla="*/ 9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02">
                  <a:moveTo>
                    <a:pt x="48" y="93"/>
                  </a:moveTo>
                  <a:cubicBezTo>
                    <a:pt x="45" y="98"/>
                    <a:pt x="41" y="100"/>
                    <a:pt x="39" y="101"/>
                  </a:cubicBezTo>
                  <a:cubicBezTo>
                    <a:pt x="34" y="97"/>
                    <a:pt x="29" y="93"/>
                    <a:pt x="25" y="88"/>
                  </a:cubicBezTo>
                  <a:cubicBezTo>
                    <a:pt x="23" y="85"/>
                    <a:pt x="21" y="81"/>
                    <a:pt x="21" y="78"/>
                  </a:cubicBezTo>
                  <a:cubicBezTo>
                    <a:pt x="20" y="74"/>
                    <a:pt x="19" y="70"/>
                    <a:pt x="19" y="67"/>
                  </a:cubicBezTo>
                  <a:cubicBezTo>
                    <a:pt x="19" y="61"/>
                    <a:pt x="20" y="56"/>
                    <a:pt x="20" y="54"/>
                  </a:cubicBezTo>
                  <a:cubicBezTo>
                    <a:pt x="21" y="53"/>
                    <a:pt x="21" y="50"/>
                    <a:pt x="22" y="47"/>
                  </a:cubicBezTo>
                  <a:cubicBezTo>
                    <a:pt x="23" y="44"/>
                    <a:pt x="24" y="40"/>
                    <a:pt x="24" y="36"/>
                  </a:cubicBezTo>
                  <a:cubicBezTo>
                    <a:pt x="25" y="28"/>
                    <a:pt x="25" y="21"/>
                    <a:pt x="25" y="21"/>
                  </a:cubicBezTo>
                  <a:cubicBezTo>
                    <a:pt x="25" y="21"/>
                    <a:pt x="24" y="28"/>
                    <a:pt x="23" y="35"/>
                  </a:cubicBezTo>
                  <a:cubicBezTo>
                    <a:pt x="22" y="39"/>
                    <a:pt x="21" y="43"/>
                    <a:pt x="20" y="46"/>
                  </a:cubicBezTo>
                  <a:cubicBezTo>
                    <a:pt x="18" y="49"/>
                    <a:pt x="18" y="52"/>
                    <a:pt x="17" y="54"/>
                  </a:cubicBezTo>
                  <a:cubicBezTo>
                    <a:pt x="17" y="55"/>
                    <a:pt x="16" y="60"/>
                    <a:pt x="15" y="67"/>
                  </a:cubicBezTo>
                  <a:cubicBezTo>
                    <a:pt x="15" y="74"/>
                    <a:pt x="17" y="82"/>
                    <a:pt x="21" y="90"/>
                  </a:cubicBezTo>
                  <a:cubicBezTo>
                    <a:pt x="24" y="94"/>
                    <a:pt x="27" y="97"/>
                    <a:pt x="30" y="100"/>
                  </a:cubicBezTo>
                  <a:cubicBezTo>
                    <a:pt x="28" y="101"/>
                    <a:pt x="25" y="102"/>
                    <a:pt x="22" y="101"/>
                  </a:cubicBezTo>
                  <a:cubicBezTo>
                    <a:pt x="16" y="99"/>
                    <a:pt x="0" y="89"/>
                    <a:pt x="1" y="67"/>
                  </a:cubicBezTo>
                  <a:cubicBezTo>
                    <a:pt x="2" y="45"/>
                    <a:pt x="16" y="28"/>
                    <a:pt x="18" y="17"/>
                  </a:cubicBezTo>
                  <a:cubicBezTo>
                    <a:pt x="21" y="7"/>
                    <a:pt x="18" y="0"/>
                    <a:pt x="18" y="0"/>
                  </a:cubicBezTo>
                  <a:cubicBezTo>
                    <a:pt x="18" y="0"/>
                    <a:pt x="31" y="11"/>
                    <a:pt x="42" y="28"/>
                  </a:cubicBezTo>
                  <a:cubicBezTo>
                    <a:pt x="52" y="46"/>
                    <a:pt x="60" y="69"/>
                    <a:pt x="48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81" name="Freeform 6"/>
            <p:cNvSpPr/>
            <p:nvPr/>
          </p:nvSpPr>
          <p:spPr bwMode="auto">
            <a:xfrm>
              <a:off x="1301750" y="5459413"/>
              <a:ext cx="63500" cy="38100"/>
            </a:xfrm>
            <a:custGeom>
              <a:avLst/>
              <a:gdLst>
                <a:gd name="T0" fmla="*/ 5 w 105"/>
                <a:gd name="T1" fmla="*/ 17 h 64"/>
                <a:gd name="T2" fmla="*/ 0 w 105"/>
                <a:gd name="T3" fmla="*/ 28 h 64"/>
                <a:gd name="T4" fmla="*/ 16 w 105"/>
                <a:gd name="T5" fmla="*/ 39 h 64"/>
                <a:gd name="T6" fmla="*/ 27 w 105"/>
                <a:gd name="T7" fmla="*/ 42 h 64"/>
                <a:gd name="T8" fmla="*/ 38 w 105"/>
                <a:gd name="T9" fmla="*/ 42 h 64"/>
                <a:gd name="T10" fmla="*/ 50 w 105"/>
                <a:gd name="T11" fmla="*/ 38 h 64"/>
                <a:gd name="T12" fmla="*/ 58 w 105"/>
                <a:gd name="T13" fmla="*/ 36 h 64"/>
                <a:gd name="T14" fmla="*/ 68 w 105"/>
                <a:gd name="T15" fmla="*/ 32 h 64"/>
                <a:gd name="T16" fmla="*/ 83 w 105"/>
                <a:gd name="T17" fmla="*/ 30 h 64"/>
                <a:gd name="T18" fmla="*/ 69 w 105"/>
                <a:gd name="T19" fmla="*/ 34 h 64"/>
                <a:gd name="T20" fmla="*/ 59 w 105"/>
                <a:gd name="T21" fmla="*/ 38 h 64"/>
                <a:gd name="T22" fmla="*/ 52 w 105"/>
                <a:gd name="T23" fmla="*/ 42 h 64"/>
                <a:gd name="T24" fmla="*/ 14 w 105"/>
                <a:gd name="T25" fmla="*/ 43 h 64"/>
                <a:gd name="T26" fmla="*/ 2 w 105"/>
                <a:gd name="T27" fmla="*/ 36 h 64"/>
                <a:gd name="T28" fmla="*/ 3 w 105"/>
                <a:gd name="T29" fmla="*/ 45 h 64"/>
                <a:gd name="T30" fmla="*/ 41 w 105"/>
                <a:gd name="T31" fmla="*/ 59 h 64"/>
                <a:gd name="T32" fmla="*/ 88 w 105"/>
                <a:gd name="T33" fmla="*/ 36 h 64"/>
                <a:gd name="T34" fmla="*/ 105 w 105"/>
                <a:gd name="T35" fmla="*/ 35 h 64"/>
                <a:gd name="T36" fmla="*/ 73 w 105"/>
                <a:gd name="T37" fmla="*/ 14 h 64"/>
                <a:gd name="T38" fmla="*/ 5 w 105"/>
                <a:gd name="T39" fmla="*/ 1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64">
                  <a:moveTo>
                    <a:pt x="5" y="17"/>
                  </a:moveTo>
                  <a:cubicBezTo>
                    <a:pt x="1" y="21"/>
                    <a:pt x="0" y="25"/>
                    <a:pt x="0" y="28"/>
                  </a:cubicBezTo>
                  <a:cubicBezTo>
                    <a:pt x="4" y="32"/>
                    <a:pt x="9" y="36"/>
                    <a:pt x="16" y="39"/>
                  </a:cubicBezTo>
                  <a:cubicBezTo>
                    <a:pt x="19" y="41"/>
                    <a:pt x="23" y="42"/>
                    <a:pt x="27" y="42"/>
                  </a:cubicBezTo>
                  <a:cubicBezTo>
                    <a:pt x="31" y="42"/>
                    <a:pt x="34" y="42"/>
                    <a:pt x="38" y="42"/>
                  </a:cubicBezTo>
                  <a:cubicBezTo>
                    <a:pt x="44" y="41"/>
                    <a:pt x="49" y="39"/>
                    <a:pt x="50" y="38"/>
                  </a:cubicBezTo>
                  <a:cubicBezTo>
                    <a:pt x="52" y="38"/>
                    <a:pt x="54" y="37"/>
                    <a:pt x="58" y="36"/>
                  </a:cubicBezTo>
                  <a:cubicBezTo>
                    <a:pt x="61" y="34"/>
                    <a:pt x="65" y="33"/>
                    <a:pt x="68" y="32"/>
                  </a:cubicBezTo>
                  <a:cubicBezTo>
                    <a:pt x="76" y="30"/>
                    <a:pt x="83" y="30"/>
                    <a:pt x="83" y="30"/>
                  </a:cubicBezTo>
                  <a:cubicBezTo>
                    <a:pt x="83" y="30"/>
                    <a:pt x="76" y="31"/>
                    <a:pt x="69" y="34"/>
                  </a:cubicBezTo>
                  <a:cubicBezTo>
                    <a:pt x="65" y="35"/>
                    <a:pt x="62" y="37"/>
                    <a:pt x="59" y="38"/>
                  </a:cubicBezTo>
                  <a:cubicBezTo>
                    <a:pt x="56" y="40"/>
                    <a:pt x="53" y="41"/>
                    <a:pt x="52" y="42"/>
                  </a:cubicBezTo>
                  <a:cubicBezTo>
                    <a:pt x="49" y="43"/>
                    <a:pt x="32" y="50"/>
                    <a:pt x="14" y="43"/>
                  </a:cubicBezTo>
                  <a:cubicBezTo>
                    <a:pt x="10" y="41"/>
                    <a:pt x="6" y="39"/>
                    <a:pt x="2" y="36"/>
                  </a:cubicBezTo>
                  <a:cubicBezTo>
                    <a:pt x="1" y="39"/>
                    <a:pt x="1" y="42"/>
                    <a:pt x="3" y="45"/>
                  </a:cubicBezTo>
                  <a:cubicBezTo>
                    <a:pt x="6" y="50"/>
                    <a:pt x="20" y="64"/>
                    <a:pt x="41" y="59"/>
                  </a:cubicBezTo>
                  <a:cubicBezTo>
                    <a:pt x="63" y="55"/>
                    <a:pt x="78" y="40"/>
                    <a:pt x="88" y="36"/>
                  </a:cubicBezTo>
                  <a:cubicBezTo>
                    <a:pt x="98" y="32"/>
                    <a:pt x="105" y="35"/>
                    <a:pt x="105" y="35"/>
                  </a:cubicBezTo>
                  <a:cubicBezTo>
                    <a:pt x="105" y="35"/>
                    <a:pt x="92" y="22"/>
                    <a:pt x="73" y="14"/>
                  </a:cubicBezTo>
                  <a:cubicBezTo>
                    <a:pt x="53" y="5"/>
                    <a:pt x="28" y="0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82" name="Freeform 7"/>
            <p:cNvSpPr/>
            <p:nvPr/>
          </p:nvSpPr>
          <p:spPr bwMode="auto">
            <a:xfrm>
              <a:off x="1260475" y="5427663"/>
              <a:ext cx="38100" cy="66675"/>
            </a:xfrm>
            <a:custGeom>
              <a:avLst/>
              <a:gdLst>
                <a:gd name="T0" fmla="*/ 52 w 63"/>
                <a:gd name="T1" fmla="*/ 100 h 111"/>
                <a:gd name="T2" fmla="*/ 42 w 63"/>
                <a:gd name="T3" fmla="*/ 108 h 111"/>
                <a:gd name="T4" fmla="*/ 26 w 63"/>
                <a:gd name="T5" fmla="*/ 95 h 111"/>
                <a:gd name="T6" fmla="*/ 21 w 63"/>
                <a:gd name="T7" fmla="*/ 84 h 111"/>
                <a:gd name="T8" fmla="*/ 19 w 63"/>
                <a:gd name="T9" fmla="*/ 73 h 111"/>
                <a:gd name="T10" fmla="*/ 20 w 63"/>
                <a:gd name="T11" fmla="*/ 59 h 111"/>
                <a:gd name="T12" fmla="*/ 22 w 63"/>
                <a:gd name="T13" fmla="*/ 51 h 111"/>
                <a:gd name="T14" fmla="*/ 23 w 63"/>
                <a:gd name="T15" fmla="*/ 39 h 111"/>
                <a:gd name="T16" fmla="*/ 24 w 63"/>
                <a:gd name="T17" fmla="*/ 23 h 111"/>
                <a:gd name="T18" fmla="*/ 22 w 63"/>
                <a:gd name="T19" fmla="*/ 38 h 111"/>
                <a:gd name="T20" fmla="*/ 19 w 63"/>
                <a:gd name="T21" fmla="*/ 50 h 111"/>
                <a:gd name="T22" fmla="*/ 16 w 63"/>
                <a:gd name="T23" fmla="*/ 59 h 111"/>
                <a:gd name="T24" fmla="*/ 22 w 63"/>
                <a:gd name="T25" fmla="*/ 98 h 111"/>
                <a:gd name="T26" fmla="*/ 32 w 63"/>
                <a:gd name="T27" fmla="*/ 108 h 111"/>
                <a:gd name="T28" fmla="*/ 24 w 63"/>
                <a:gd name="T29" fmla="*/ 110 h 111"/>
                <a:gd name="T30" fmla="*/ 0 w 63"/>
                <a:gd name="T31" fmla="*/ 74 h 111"/>
                <a:gd name="T32" fmla="*/ 16 w 63"/>
                <a:gd name="T33" fmla="*/ 19 h 111"/>
                <a:gd name="T34" fmla="*/ 15 w 63"/>
                <a:gd name="T35" fmla="*/ 0 h 111"/>
                <a:gd name="T36" fmla="*/ 42 w 63"/>
                <a:gd name="T37" fmla="*/ 30 h 111"/>
                <a:gd name="T38" fmla="*/ 52 w 63"/>
                <a:gd name="T3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111">
                  <a:moveTo>
                    <a:pt x="52" y="100"/>
                  </a:moveTo>
                  <a:cubicBezTo>
                    <a:pt x="48" y="106"/>
                    <a:pt x="45" y="108"/>
                    <a:pt x="42" y="108"/>
                  </a:cubicBezTo>
                  <a:cubicBezTo>
                    <a:pt x="37" y="105"/>
                    <a:pt x="31" y="101"/>
                    <a:pt x="26" y="95"/>
                  </a:cubicBezTo>
                  <a:cubicBezTo>
                    <a:pt x="24" y="92"/>
                    <a:pt x="22" y="88"/>
                    <a:pt x="21" y="84"/>
                  </a:cubicBezTo>
                  <a:cubicBezTo>
                    <a:pt x="20" y="80"/>
                    <a:pt x="19" y="77"/>
                    <a:pt x="19" y="73"/>
                  </a:cubicBezTo>
                  <a:cubicBezTo>
                    <a:pt x="19" y="66"/>
                    <a:pt x="20" y="61"/>
                    <a:pt x="20" y="59"/>
                  </a:cubicBezTo>
                  <a:cubicBezTo>
                    <a:pt x="20" y="58"/>
                    <a:pt x="21" y="55"/>
                    <a:pt x="22" y="51"/>
                  </a:cubicBezTo>
                  <a:cubicBezTo>
                    <a:pt x="22" y="47"/>
                    <a:pt x="23" y="43"/>
                    <a:pt x="23" y="39"/>
                  </a:cubicBezTo>
                  <a:cubicBezTo>
                    <a:pt x="24" y="30"/>
                    <a:pt x="24" y="23"/>
                    <a:pt x="24" y="23"/>
                  </a:cubicBezTo>
                  <a:cubicBezTo>
                    <a:pt x="24" y="23"/>
                    <a:pt x="23" y="30"/>
                    <a:pt x="22" y="38"/>
                  </a:cubicBezTo>
                  <a:cubicBezTo>
                    <a:pt x="21" y="42"/>
                    <a:pt x="20" y="46"/>
                    <a:pt x="19" y="50"/>
                  </a:cubicBezTo>
                  <a:cubicBezTo>
                    <a:pt x="18" y="54"/>
                    <a:pt x="17" y="57"/>
                    <a:pt x="16" y="59"/>
                  </a:cubicBezTo>
                  <a:cubicBezTo>
                    <a:pt x="16" y="62"/>
                    <a:pt x="11" y="81"/>
                    <a:pt x="22" y="98"/>
                  </a:cubicBezTo>
                  <a:cubicBezTo>
                    <a:pt x="25" y="102"/>
                    <a:pt x="29" y="105"/>
                    <a:pt x="32" y="108"/>
                  </a:cubicBezTo>
                  <a:cubicBezTo>
                    <a:pt x="30" y="110"/>
                    <a:pt x="27" y="111"/>
                    <a:pt x="24" y="110"/>
                  </a:cubicBezTo>
                  <a:cubicBezTo>
                    <a:pt x="17" y="108"/>
                    <a:pt x="0" y="98"/>
                    <a:pt x="0" y="74"/>
                  </a:cubicBezTo>
                  <a:cubicBezTo>
                    <a:pt x="0" y="50"/>
                    <a:pt x="13" y="30"/>
                    <a:pt x="16" y="19"/>
                  </a:cubicBezTo>
                  <a:cubicBezTo>
                    <a:pt x="19" y="7"/>
                    <a:pt x="15" y="0"/>
                    <a:pt x="15" y="0"/>
                  </a:cubicBezTo>
                  <a:cubicBezTo>
                    <a:pt x="15" y="0"/>
                    <a:pt x="30" y="12"/>
                    <a:pt x="42" y="30"/>
                  </a:cubicBezTo>
                  <a:cubicBezTo>
                    <a:pt x="54" y="49"/>
                    <a:pt x="63" y="73"/>
                    <a:pt x="5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83" name="Freeform 8"/>
            <p:cNvSpPr/>
            <p:nvPr/>
          </p:nvSpPr>
          <p:spPr bwMode="auto">
            <a:xfrm>
              <a:off x="1273175" y="5494338"/>
              <a:ext cx="68263" cy="41275"/>
            </a:xfrm>
            <a:custGeom>
              <a:avLst/>
              <a:gdLst>
                <a:gd name="T0" fmla="*/ 6 w 115"/>
                <a:gd name="T1" fmla="*/ 19 h 69"/>
                <a:gd name="T2" fmla="*/ 1 w 115"/>
                <a:gd name="T3" fmla="*/ 31 h 69"/>
                <a:gd name="T4" fmla="*/ 18 w 115"/>
                <a:gd name="T5" fmla="*/ 43 h 69"/>
                <a:gd name="T6" fmla="*/ 31 w 115"/>
                <a:gd name="T7" fmla="*/ 45 h 69"/>
                <a:gd name="T8" fmla="*/ 42 w 115"/>
                <a:gd name="T9" fmla="*/ 44 h 69"/>
                <a:gd name="T10" fmla="*/ 56 w 115"/>
                <a:gd name="T11" fmla="*/ 40 h 69"/>
                <a:gd name="T12" fmla="*/ 63 w 115"/>
                <a:gd name="T13" fmla="*/ 37 h 69"/>
                <a:gd name="T14" fmla="*/ 75 w 115"/>
                <a:gd name="T15" fmla="*/ 33 h 69"/>
                <a:gd name="T16" fmla="*/ 90 w 115"/>
                <a:gd name="T17" fmla="*/ 30 h 69"/>
                <a:gd name="T18" fmla="*/ 76 w 115"/>
                <a:gd name="T19" fmla="*/ 35 h 69"/>
                <a:gd name="T20" fmla="*/ 65 w 115"/>
                <a:gd name="T21" fmla="*/ 40 h 69"/>
                <a:gd name="T22" fmla="*/ 57 w 115"/>
                <a:gd name="T23" fmla="*/ 44 h 69"/>
                <a:gd name="T24" fmla="*/ 17 w 115"/>
                <a:gd name="T25" fmla="*/ 47 h 69"/>
                <a:gd name="T26" fmla="*/ 4 w 115"/>
                <a:gd name="T27" fmla="*/ 41 h 69"/>
                <a:gd name="T28" fmla="*/ 5 w 115"/>
                <a:gd name="T29" fmla="*/ 50 h 69"/>
                <a:gd name="T30" fmla="*/ 47 w 115"/>
                <a:gd name="T31" fmla="*/ 63 h 69"/>
                <a:gd name="T32" fmla="*/ 76 w 115"/>
                <a:gd name="T33" fmla="*/ 49 h 69"/>
                <a:gd name="T34" fmla="*/ 96 w 115"/>
                <a:gd name="T35" fmla="*/ 36 h 69"/>
                <a:gd name="T36" fmla="*/ 115 w 115"/>
                <a:gd name="T37" fmla="*/ 34 h 69"/>
                <a:gd name="T38" fmla="*/ 79 w 115"/>
                <a:gd name="T39" fmla="*/ 13 h 69"/>
                <a:gd name="T40" fmla="*/ 6 w 115"/>
                <a:gd name="T41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69">
                  <a:moveTo>
                    <a:pt x="6" y="19"/>
                  </a:moveTo>
                  <a:cubicBezTo>
                    <a:pt x="1" y="24"/>
                    <a:pt x="0" y="28"/>
                    <a:pt x="1" y="31"/>
                  </a:cubicBezTo>
                  <a:cubicBezTo>
                    <a:pt x="5" y="35"/>
                    <a:pt x="11" y="40"/>
                    <a:pt x="18" y="43"/>
                  </a:cubicBezTo>
                  <a:cubicBezTo>
                    <a:pt x="22" y="44"/>
                    <a:pt x="27" y="45"/>
                    <a:pt x="31" y="45"/>
                  </a:cubicBezTo>
                  <a:cubicBezTo>
                    <a:pt x="35" y="45"/>
                    <a:pt x="39" y="45"/>
                    <a:pt x="42" y="44"/>
                  </a:cubicBezTo>
                  <a:cubicBezTo>
                    <a:pt x="49" y="43"/>
                    <a:pt x="54" y="41"/>
                    <a:pt x="56" y="40"/>
                  </a:cubicBezTo>
                  <a:cubicBezTo>
                    <a:pt x="57" y="40"/>
                    <a:pt x="60" y="39"/>
                    <a:pt x="63" y="37"/>
                  </a:cubicBezTo>
                  <a:cubicBezTo>
                    <a:pt x="67" y="36"/>
                    <a:pt x="71" y="34"/>
                    <a:pt x="75" y="33"/>
                  </a:cubicBezTo>
                  <a:cubicBezTo>
                    <a:pt x="83" y="31"/>
                    <a:pt x="90" y="30"/>
                    <a:pt x="90" y="30"/>
                  </a:cubicBezTo>
                  <a:cubicBezTo>
                    <a:pt x="90" y="30"/>
                    <a:pt x="83" y="32"/>
                    <a:pt x="76" y="35"/>
                  </a:cubicBezTo>
                  <a:cubicBezTo>
                    <a:pt x="72" y="36"/>
                    <a:pt x="68" y="38"/>
                    <a:pt x="65" y="40"/>
                  </a:cubicBezTo>
                  <a:cubicBezTo>
                    <a:pt x="62" y="42"/>
                    <a:pt x="59" y="43"/>
                    <a:pt x="57" y="44"/>
                  </a:cubicBezTo>
                  <a:cubicBezTo>
                    <a:pt x="54" y="45"/>
                    <a:pt x="37" y="54"/>
                    <a:pt x="17" y="47"/>
                  </a:cubicBezTo>
                  <a:cubicBezTo>
                    <a:pt x="12" y="46"/>
                    <a:pt x="7" y="43"/>
                    <a:pt x="4" y="41"/>
                  </a:cubicBezTo>
                  <a:cubicBezTo>
                    <a:pt x="3" y="43"/>
                    <a:pt x="2" y="46"/>
                    <a:pt x="5" y="50"/>
                  </a:cubicBezTo>
                  <a:cubicBezTo>
                    <a:pt x="9" y="56"/>
                    <a:pt x="24" y="69"/>
                    <a:pt x="47" y="63"/>
                  </a:cubicBezTo>
                  <a:cubicBezTo>
                    <a:pt x="59" y="61"/>
                    <a:pt x="69" y="55"/>
                    <a:pt x="76" y="49"/>
                  </a:cubicBezTo>
                  <a:cubicBezTo>
                    <a:pt x="84" y="44"/>
                    <a:pt x="91" y="39"/>
                    <a:pt x="96" y="36"/>
                  </a:cubicBezTo>
                  <a:cubicBezTo>
                    <a:pt x="107" y="32"/>
                    <a:pt x="115" y="34"/>
                    <a:pt x="115" y="34"/>
                  </a:cubicBezTo>
                  <a:cubicBezTo>
                    <a:pt x="115" y="34"/>
                    <a:pt x="100" y="22"/>
                    <a:pt x="79" y="13"/>
                  </a:cubicBezTo>
                  <a:cubicBezTo>
                    <a:pt x="58" y="4"/>
                    <a:pt x="30" y="0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84" name="Freeform 9"/>
            <p:cNvSpPr/>
            <p:nvPr/>
          </p:nvSpPr>
          <p:spPr bwMode="auto">
            <a:xfrm>
              <a:off x="1227138" y="5462588"/>
              <a:ext cx="38100" cy="73025"/>
            </a:xfrm>
            <a:custGeom>
              <a:avLst/>
              <a:gdLst>
                <a:gd name="T0" fmla="*/ 58 w 64"/>
                <a:gd name="T1" fmla="*/ 107 h 121"/>
                <a:gd name="T2" fmla="*/ 48 w 64"/>
                <a:gd name="T3" fmla="*/ 117 h 121"/>
                <a:gd name="T4" fmla="*/ 30 w 64"/>
                <a:gd name="T5" fmla="*/ 103 h 121"/>
                <a:gd name="T6" fmla="*/ 24 w 64"/>
                <a:gd name="T7" fmla="*/ 92 h 121"/>
                <a:gd name="T8" fmla="*/ 21 w 64"/>
                <a:gd name="T9" fmla="*/ 80 h 121"/>
                <a:gd name="T10" fmla="*/ 22 w 64"/>
                <a:gd name="T11" fmla="*/ 65 h 121"/>
                <a:gd name="T12" fmla="*/ 23 w 64"/>
                <a:gd name="T13" fmla="*/ 55 h 121"/>
                <a:gd name="T14" fmla="*/ 24 w 64"/>
                <a:gd name="T15" fmla="*/ 42 h 121"/>
                <a:gd name="T16" fmla="*/ 24 w 64"/>
                <a:gd name="T17" fmla="*/ 25 h 121"/>
                <a:gd name="T18" fmla="*/ 22 w 64"/>
                <a:gd name="T19" fmla="*/ 42 h 121"/>
                <a:gd name="T20" fmla="*/ 20 w 64"/>
                <a:gd name="T21" fmla="*/ 55 h 121"/>
                <a:gd name="T22" fmla="*/ 18 w 64"/>
                <a:gd name="T23" fmla="*/ 64 h 121"/>
                <a:gd name="T24" fmla="*/ 26 w 64"/>
                <a:gd name="T25" fmla="*/ 107 h 121"/>
                <a:gd name="T26" fmla="*/ 38 w 64"/>
                <a:gd name="T27" fmla="*/ 117 h 121"/>
                <a:gd name="T28" fmla="*/ 28 w 64"/>
                <a:gd name="T29" fmla="*/ 120 h 121"/>
                <a:gd name="T30" fmla="*/ 0 w 64"/>
                <a:gd name="T31" fmla="*/ 82 h 121"/>
                <a:gd name="T32" fmla="*/ 7 w 64"/>
                <a:gd name="T33" fmla="*/ 46 h 121"/>
                <a:gd name="T34" fmla="*/ 16 w 64"/>
                <a:gd name="T35" fmla="*/ 21 h 121"/>
                <a:gd name="T36" fmla="*/ 14 w 64"/>
                <a:gd name="T37" fmla="*/ 0 h 121"/>
                <a:gd name="T38" fmla="*/ 44 w 64"/>
                <a:gd name="T39" fmla="*/ 32 h 121"/>
                <a:gd name="T40" fmla="*/ 60 w 64"/>
                <a:gd name="T41" fmla="*/ 66 h 121"/>
                <a:gd name="T42" fmla="*/ 58 w 64"/>
                <a:gd name="T43" fmla="*/ 10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121">
                  <a:moveTo>
                    <a:pt x="58" y="107"/>
                  </a:moveTo>
                  <a:cubicBezTo>
                    <a:pt x="55" y="114"/>
                    <a:pt x="51" y="116"/>
                    <a:pt x="48" y="117"/>
                  </a:cubicBezTo>
                  <a:cubicBezTo>
                    <a:pt x="42" y="114"/>
                    <a:pt x="36" y="109"/>
                    <a:pt x="30" y="103"/>
                  </a:cubicBezTo>
                  <a:cubicBezTo>
                    <a:pt x="28" y="100"/>
                    <a:pt x="25" y="96"/>
                    <a:pt x="24" y="92"/>
                  </a:cubicBezTo>
                  <a:cubicBezTo>
                    <a:pt x="23" y="88"/>
                    <a:pt x="22" y="84"/>
                    <a:pt x="21" y="80"/>
                  </a:cubicBezTo>
                  <a:cubicBezTo>
                    <a:pt x="20" y="72"/>
                    <a:pt x="21" y="67"/>
                    <a:pt x="22" y="65"/>
                  </a:cubicBezTo>
                  <a:cubicBezTo>
                    <a:pt x="22" y="63"/>
                    <a:pt x="22" y="60"/>
                    <a:pt x="23" y="55"/>
                  </a:cubicBezTo>
                  <a:cubicBezTo>
                    <a:pt x="23" y="51"/>
                    <a:pt x="24" y="47"/>
                    <a:pt x="24" y="42"/>
                  </a:cubicBezTo>
                  <a:cubicBezTo>
                    <a:pt x="25" y="33"/>
                    <a:pt x="24" y="25"/>
                    <a:pt x="24" y="25"/>
                  </a:cubicBezTo>
                  <a:cubicBezTo>
                    <a:pt x="24" y="25"/>
                    <a:pt x="24" y="33"/>
                    <a:pt x="22" y="42"/>
                  </a:cubicBezTo>
                  <a:cubicBezTo>
                    <a:pt x="22" y="46"/>
                    <a:pt x="21" y="51"/>
                    <a:pt x="20" y="55"/>
                  </a:cubicBezTo>
                  <a:cubicBezTo>
                    <a:pt x="19" y="59"/>
                    <a:pt x="18" y="62"/>
                    <a:pt x="18" y="64"/>
                  </a:cubicBezTo>
                  <a:cubicBezTo>
                    <a:pt x="17" y="68"/>
                    <a:pt x="13" y="89"/>
                    <a:pt x="26" y="107"/>
                  </a:cubicBezTo>
                  <a:cubicBezTo>
                    <a:pt x="30" y="111"/>
                    <a:pt x="34" y="114"/>
                    <a:pt x="38" y="117"/>
                  </a:cubicBezTo>
                  <a:cubicBezTo>
                    <a:pt x="36" y="119"/>
                    <a:pt x="32" y="121"/>
                    <a:pt x="28" y="120"/>
                  </a:cubicBezTo>
                  <a:cubicBezTo>
                    <a:pt x="21" y="118"/>
                    <a:pt x="1" y="108"/>
                    <a:pt x="0" y="82"/>
                  </a:cubicBezTo>
                  <a:cubicBezTo>
                    <a:pt x="0" y="69"/>
                    <a:pt x="3" y="57"/>
                    <a:pt x="7" y="46"/>
                  </a:cubicBezTo>
                  <a:cubicBezTo>
                    <a:pt x="10" y="36"/>
                    <a:pt x="14" y="27"/>
                    <a:pt x="16" y="21"/>
                  </a:cubicBezTo>
                  <a:cubicBezTo>
                    <a:pt x="18" y="8"/>
                    <a:pt x="14" y="0"/>
                    <a:pt x="14" y="0"/>
                  </a:cubicBezTo>
                  <a:cubicBezTo>
                    <a:pt x="14" y="0"/>
                    <a:pt x="30" y="12"/>
                    <a:pt x="44" y="32"/>
                  </a:cubicBezTo>
                  <a:cubicBezTo>
                    <a:pt x="51" y="41"/>
                    <a:pt x="57" y="53"/>
                    <a:pt x="60" y="66"/>
                  </a:cubicBezTo>
                  <a:cubicBezTo>
                    <a:pt x="63" y="78"/>
                    <a:pt x="64" y="93"/>
                    <a:pt x="5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85" name="Freeform 10"/>
            <p:cNvSpPr/>
            <p:nvPr/>
          </p:nvSpPr>
          <p:spPr bwMode="auto">
            <a:xfrm>
              <a:off x="1243013" y="5534026"/>
              <a:ext cx="74613" cy="46038"/>
            </a:xfrm>
            <a:custGeom>
              <a:avLst/>
              <a:gdLst>
                <a:gd name="T0" fmla="*/ 6 w 124"/>
                <a:gd name="T1" fmla="*/ 22 h 75"/>
                <a:gd name="T2" fmla="*/ 1 w 124"/>
                <a:gd name="T3" fmla="*/ 36 h 75"/>
                <a:gd name="T4" fmla="*/ 20 w 124"/>
                <a:gd name="T5" fmla="*/ 47 h 75"/>
                <a:gd name="T6" fmla="*/ 34 w 124"/>
                <a:gd name="T7" fmla="*/ 49 h 75"/>
                <a:gd name="T8" fmla="*/ 46 w 124"/>
                <a:gd name="T9" fmla="*/ 47 h 75"/>
                <a:gd name="T10" fmla="*/ 61 w 124"/>
                <a:gd name="T11" fmla="*/ 42 h 75"/>
                <a:gd name="T12" fmla="*/ 69 w 124"/>
                <a:gd name="T13" fmla="*/ 38 h 75"/>
                <a:gd name="T14" fmla="*/ 81 w 124"/>
                <a:gd name="T15" fmla="*/ 33 h 75"/>
                <a:gd name="T16" fmla="*/ 97 w 124"/>
                <a:gd name="T17" fmla="*/ 29 h 75"/>
                <a:gd name="T18" fmla="*/ 82 w 124"/>
                <a:gd name="T19" fmla="*/ 35 h 75"/>
                <a:gd name="T20" fmla="*/ 71 w 124"/>
                <a:gd name="T21" fmla="*/ 41 h 75"/>
                <a:gd name="T22" fmla="*/ 63 w 124"/>
                <a:gd name="T23" fmla="*/ 46 h 75"/>
                <a:gd name="T24" fmla="*/ 48 w 124"/>
                <a:gd name="T25" fmla="*/ 51 h 75"/>
                <a:gd name="T26" fmla="*/ 35 w 124"/>
                <a:gd name="T27" fmla="*/ 54 h 75"/>
                <a:gd name="T28" fmla="*/ 19 w 124"/>
                <a:gd name="T29" fmla="*/ 52 h 75"/>
                <a:gd name="T30" fmla="*/ 4 w 124"/>
                <a:gd name="T31" fmla="*/ 46 h 75"/>
                <a:gd name="T32" fmla="*/ 6 w 124"/>
                <a:gd name="T33" fmla="*/ 56 h 75"/>
                <a:gd name="T34" fmla="*/ 53 w 124"/>
                <a:gd name="T35" fmla="*/ 67 h 75"/>
                <a:gd name="T36" fmla="*/ 84 w 124"/>
                <a:gd name="T37" fmla="*/ 51 h 75"/>
                <a:gd name="T38" fmla="*/ 104 w 124"/>
                <a:gd name="T39" fmla="*/ 36 h 75"/>
                <a:gd name="T40" fmla="*/ 124 w 124"/>
                <a:gd name="T41" fmla="*/ 33 h 75"/>
                <a:gd name="T42" fmla="*/ 84 w 124"/>
                <a:gd name="T43" fmla="*/ 11 h 75"/>
                <a:gd name="T44" fmla="*/ 6 w 124"/>
                <a:gd name="T45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75">
                  <a:moveTo>
                    <a:pt x="6" y="22"/>
                  </a:moveTo>
                  <a:cubicBezTo>
                    <a:pt x="1" y="28"/>
                    <a:pt x="0" y="33"/>
                    <a:pt x="1" y="36"/>
                  </a:cubicBezTo>
                  <a:cubicBezTo>
                    <a:pt x="6" y="40"/>
                    <a:pt x="13" y="44"/>
                    <a:pt x="20" y="47"/>
                  </a:cubicBezTo>
                  <a:cubicBezTo>
                    <a:pt x="25" y="48"/>
                    <a:pt x="29" y="49"/>
                    <a:pt x="34" y="49"/>
                  </a:cubicBezTo>
                  <a:cubicBezTo>
                    <a:pt x="39" y="49"/>
                    <a:pt x="43" y="48"/>
                    <a:pt x="46" y="47"/>
                  </a:cubicBezTo>
                  <a:cubicBezTo>
                    <a:pt x="54" y="46"/>
                    <a:pt x="59" y="43"/>
                    <a:pt x="61" y="42"/>
                  </a:cubicBezTo>
                  <a:cubicBezTo>
                    <a:pt x="62" y="41"/>
                    <a:pt x="65" y="40"/>
                    <a:pt x="69" y="38"/>
                  </a:cubicBezTo>
                  <a:cubicBezTo>
                    <a:pt x="72" y="36"/>
                    <a:pt x="76" y="34"/>
                    <a:pt x="81" y="33"/>
                  </a:cubicBezTo>
                  <a:cubicBezTo>
                    <a:pt x="89" y="30"/>
                    <a:pt x="97" y="29"/>
                    <a:pt x="97" y="29"/>
                  </a:cubicBezTo>
                  <a:cubicBezTo>
                    <a:pt x="97" y="29"/>
                    <a:pt x="90" y="31"/>
                    <a:pt x="82" y="35"/>
                  </a:cubicBezTo>
                  <a:cubicBezTo>
                    <a:pt x="78" y="37"/>
                    <a:pt x="74" y="39"/>
                    <a:pt x="71" y="41"/>
                  </a:cubicBezTo>
                  <a:cubicBezTo>
                    <a:pt x="67" y="43"/>
                    <a:pt x="64" y="45"/>
                    <a:pt x="63" y="46"/>
                  </a:cubicBezTo>
                  <a:cubicBezTo>
                    <a:pt x="61" y="46"/>
                    <a:pt x="56" y="49"/>
                    <a:pt x="48" y="51"/>
                  </a:cubicBezTo>
                  <a:cubicBezTo>
                    <a:pt x="44" y="53"/>
                    <a:pt x="40" y="53"/>
                    <a:pt x="35" y="54"/>
                  </a:cubicBezTo>
                  <a:cubicBezTo>
                    <a:pt x="30" y="54"/>
                    <a:pt x="25" y="54"/>
                    <a:pt x="19" y="52"/>
                  </a:cubicBezTo>
                  <a:cubicBezTo>
                    <a:pt x="14" y="51"/>
                    <a:pt x="9" y="48"/>
                    <a:pt x="4" y="46"/>
                  </a:cubicBezTo>
                  <a:cubicBezTo>
                    <a:pt x="4" y="48"/>
                    <a:pt x="4" y="52"/>
                    <a:pt x="6" y="56"/>
                  </a:cubicBezTo>
                  <a:cubicBezTo>
                    <a:pt x="11" y="62"/>
                    <a:pt x="29" y="75"/>
                    <a:pt x="53" y="67"/>
                  </a:cubicBezTo>
                  <a:cubicBezTo>
                    <a:pt x="66" y="64"/>
                    <a:pt x="75" y="57"/>
                    <a:pt x="84" y="51"/>
                  </a:cubicBezTo>
                  <a:cubicBezTo>
                    <a:pt x="92" y="44"/>
                    <a:pt x="98" y="38"/>
                    <a:pt x="104" y="36"/>
                  </a:cubicBezTo>
                  <a:cubicBezTo>
                    <a:pt x="115" y="30"/>
                    <a:pt x="124" y="33"/>
                    <a:pt x="124" y="33"/>
                  </a:cubicBezTo>
                  <a:cubicBezTo>
                    <a:pt x="124" y="33"/>
                    <a:pt x="107" y="20"/>
                    <a:pt x="84" y="11"/>
                  </a:cubicBezTo>
                  <a:cubicBezTo>
                    <a:pt x="60" y="3"/>
                    <a:pt x="30" y="0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86" name="Freeform 11"/>
            <p:cNvSpPr/>
            <p:nvPr/>
          </p:nvSpPr>
          <p:spPr bwMode="auto">
            <a:xfrm>
              <a:off x="1193800" y="5503863"/>
              <a:ext cx="42863" cy="77788"/>
            </a:xfrm>
            <a:custGeom>
              <a:avLst/>
              <a:gdLst>
                <a:gd name="T0" fmla="*/ 66 w 71"/>
                <a:gd name="T1" fmla="*/ 113 h 130"/>
                <a:gd name="T2" fmla="*/ 56 w 71"/>
                <a:gd name="T3" fmla="*/ 124 h 130"/>
                <a:gd name="T4" fmla="*/ 36 w 71"/>
                <a:gd name="T5" fmla="*/ 111 h 130"/>
                <a:gd name="T6" fmla="*/ 28 w 71"/>
                <a:gd name="T7" fmla="*/ 100 h 130"/>
                <a:gd name="T8" fmla="*/ 24 w 71"/>
                <a:gd name="T9" fmla="*/ 86 h 130"/>
                <a:gd name="T10" fmla="*/ 23 w 71"/>
                <a:gd name="T11" fmla="*/ 70 h 130"/>
                <a:gd name="T12" fmla="*/ 24 w 71"/>
                <a:gd name="T13" fmla="*/ 60 h 130"/>
                <a:gd name="T14" fmla="*/ 25 w 71"/>
                <a:gd name="T15" fmla="*/ 45 h 130"/>
                <a:gd name="T16" fmla="*/ 23 w 71"/>
                <a:gd name="T17" fmla="*/ 26 h 130"/>
                <a:gd name="T18" fmla="*/ 22 w 71"/>
                <a:gd name="T19" fmla="*/ 45 h 130"/>
                <a:gd name="T20" fmla="*/ 20 w 71"/>
                <a:gd name="T21" fmla="*/ 59 h 130"/>
                <a:gd name="T22" fmla="*/ 19 w 71"/>
                <a:gd name="T23" fmla="*/ 70 h 130"/>
                <a:gd name="T24" fmla="*/ 19 w 71"/>
                <a:gd name="T25" fmla="*/ 87 h 130"/>
                <a:gd name="T26" fmla="*/ 32 w 71"/>
                <a:gd name="T27" fmla="*/ 115 h 130"/>
                <a:gd name="T28" fmla="*/ 45 w 71"/>
                <a:gd name="T29" fmla="*/ 126 h 130"/>
                <a:gd name="T30" fmla="*/ 35 w 71"/>
                <a:gd name="T31" fmla="*/ 129 h 130"/>
                <a:gd name="T32" fmla="*/ 1 w 71"/>
                <a:gd name="T33" fmla="*/ 91 h 130"/>
                <a:gd name="T34" fmla="*/ 6 w 71"/>
                <a:gd name="T35" fmla="*/ 51 h 130"/>
                <a:gd name="T36" fmla="*/ 11 w 71"/>
                <a:gd name="T37" fmla="*/ 35 h 130"/>
                <a:gd name="T38" fmla="*/ 14 w 71"/>
                <a:gd name="T39" fmla="*/ 22 h 130"/>
                <a:gd name="T40" fmla="*/ 11 w 71"/>
                <a:gd name="T41" fmla="*/ 0 h 130"/>
                <a:gd name="T42" fmla="*/ 22 w 71"/>
                <a:gd name="T43" fmla="*/ 8 h 130"/>
                <a:gd name="T44" fmla="*/ 46 w 71"/>
                <a:gd name="T45" fmla="*/ 32 h 130"/>
                <a:gd name="T46" fmla="*/ 65 w 71"/>
                <a:gd name="T47" fmla="*/ 68 h 130"/>
                <a:gd name="T48" fmla="*/ 66 w 71"/>
                <a:gd name="T49" fmla="*/ 1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30">
                  <a:moveTo>
                    <a:pt x="66" y="113"/>
                  </a:moveTo>
                  <a:cubicBezTo>
                    <a:pt x="63" y="120"/>
                    <a:pt x="59" y="123"/>
                    <a:pt x="56" y="124"/>
                  </a:cubicBezTo>
                  <a:cubicBezTo>
                    <a:pt x="50" y="121"/>
                    <a:pt x="42" y="117"/>
                    <a:pt x="36" y="111"/>
                  </a:cubicBezTo>
                  <a:cubicBezTo>
                    <a:pt x="33" y="108"/>
                    <a:pt x="30" y="104"/>
                    <a:pt x="28" y="100"/>
                  </a:cubicBezTo>
                  <a:cubicBezTo>
                    <a:pt x="26" y="95"/>
                    <a:pt x="25" y="90"/>
                    <a:pt x="24" y="86"/>
                  </a:cubicBezTo>
                  <a:cubicBezTo>
                    <a:pt x="23" y="78"/>
                    <a:pt x="23" y="72"/>
                    <a:pt x="23" y="70"/>
                  </a:cubicBezTo>
                  <a:cubicBezTo>
                    <a:pt x="23" y="68"/>
                    <a:pt x="24" y="64"/>
                    <a:pt x="24" y="60"/>
                  </a:cubicBezTo>
                  <a:cubicBezTo>
                    <a:pt x="25" y="55"/>
                    <a:pt x="25" y="50"/>
                    <a:pt x="25" y="45"/>
                  </a:cubicBezTo>
                  <a:cubicBezTo>
                    <a:pt x="24" y="35"/>
                    <a:pt x="23" y="26"/>
                    <a:pt x="23" y="26"/>
                  </a:cubicBezTo>
                  <a:cubicBezTo>
                    <a:pt x="23" y="26"/>
                    <a:pt x="23" y="35"/>
                    <a:pt x="22" y="45"/>
                  </a:cubicBezTo>
                  <a:cubicBezTo>
                    <a:pt x="22" y="50"/>
                    <a:pt x="21" y="55"/>
                    <a:pt x="20" y="59"/>
                  </a:cubicBezTo>
                  <a:cubicBezTo>
                    <a:pt x="20" y="64"/>
                    <a:pt x="19" y="67"/>
                    <a:pt x="19" y="70"/>
                  </a:cubicBezTo>
                  <a:cubicBezTo>
                    <a:pt x="19" y="72"/>
                    <a:pt x="18" y="79"/>
                    <a:pt x="19" y="87"/>
                  </a:cubicBezTo>
                  <a:cubicBezTo>
                    <a:pt x="21" y="96"/>
                    <a:pt x="24" y="106"/>
                    <a:pt x="32" y="115"/>
                  </a:cubicBezTo>
                  <a:cubicBezTo>
                    <a:pt x="36" y="120"/>
                    <a:pt x="40" y="123"/>
                    <a:pt x="45" y="126"/>
                  </a:cubicBezTo>
                  <a:cubicBezTo>
                    <a:pt x="43" y="128"/>
                    <a:pt x="39" y="130"/>
                    <a:pt x="35" y="129"/>
                  </a:cubicBezTo>
                  <a:cubicBezTo>
                    <a:pt x="27" y="128"/>
                    <a:pt x="5" y="119"/>
                    <a:pt x="1" y="91"/>
                  </a:cubicBezTo>
                  <a:cubicBezTo>
                    <a:pt x="0" y="76"/>
                    <a:pt x="2" y="63"/>
                    <a:pt x="6" y="51"/>
                  </a:cubicBezTo>
                  <a:cubicBezTo>
                    <a:pt x="7" y="45"/>
                    <a:pt x="9" y="40"/>
                    <a:pt x="11" y="35"/>
                  </a:cubicBezTo>
                  <a:cubicBezTo>
                    <a:pt x="12" y="30"/>
                    <a:pt x="14" y="26"/>
                    <a:pt x="14" y="22"/>
                  </a:cubicBezTo>
                  <a:cubicBezTo>
                    <a:pt x="16" y="8"/>
                    <a:pt x="11" y="0"/>
                    <a:pt x="11" y="0"/>
                  </a:cubicBezTo>
                  <a:cubicBezTo>
                    <a:pt x="11" y="0"/>
                    <a:pt x="15" y="3"/>
                    <a:pt x="22" y="8"/>
                  </a:cubicBezTo>
                  <a:cubicBezTo>
                    <a:pt x="29" y="14"/>
                    <a:pt x="38" y="22"/>
                    <a:pt x="46" y="32"/>
                  </a:cubicBezTo>
                  <a:cubicBezTo>
                    <a:pt x="54" y="42"/>
                    <a:pt x="61" y="54"/>
                    <a:pt x="65" y="68"/>
                  </a:cubicBezTo>
                  <a:cubicBezTo>
                    <a:pt x="70" y="82"/>
                    <a:pt x="71" y="97"/>
                    <a:pt x="66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87" name="Freeform 12"/>
            <p:cNvSpPr/>
            <p:nvPr/>
          </p:nvSpPr>
          <p:spPr bwMode="auto">
            <a:xfrm>
              <a:off x="1216025" y="5580063"/>
              <a:ext cx="79375" cy="44450"/>
            </a:xfrm>
            <a:custGeom>
              <a:avLst/>
              <a:gdLst>
                <a:gd name="T0" fmla="*/ 5 w 133"/>
                <a:gd name="T1" fmla="*/ 26 h 74"/>
                <a:gd name="T2" fmla="*/ 1 w 133"/>
                <a:gd name="T3" fmla="*/ 41 h 74"/>
                <a:gd name="T4" fmla="*/ 24 w 133"/>
                <a:gd name="T5" fmla="*/ 51 h 74"/>
                <a:gd name="T6" fmla="*/ 38 w 133"/>
                <a:gd name="T7" fmla="*/ 52 h 74"/>
                <a:gd name="T8" fmla="*/ 51 w 133"/>
                <a:gd name="T9" fmla="*/ 49 h 74"/>
                <a:gd name="T10" fmla="*/ 66 w 133"/>
                <a:gd name="T11" fmla="*/ 43 h 74"/>
                <a:gd name="T12" fmla="*/ 74 w 133"/>
                <a:gd name="T13" fmla="*/ 38 h 74"/>
                <a:gd name="T14" fmla="*/ 87 w 133"/>
                <a:gd name="T15" fmla="*/ 31 h 74"/>
                <a:gd name="T16" fmla="*/ 104 w 133"/>
                <a:gd name="T17" fmla="*/ 26 h 74"/>
                <a:gd name="T18" fmla="*/ 99 w 133"/>
                <a:gd name="T19" fmla="*/ 28 h 74"/>
                <a:gd name="T20" fmla="*/ 88 w 133"/>
                <a:gd name="T21" fmla="*/ 33 h 74"/>
                <a:gd name="T22" fmla="*/ 77 w 133"/>
                <a:gd name="T23" fmla="*/ 41 h 74"/>
                <a:gd name="T24" fmla="*/ 69 w 133"/>
                <a:gd name="T25" fmla="*/ 46 h 74"/>
                <a:gd name="T26" fmla="*/ 23 w 133"/>
                <a:gd name="T27" fmla="*/ 57 h 74"/>
                <a:gd name="T28" fmla="*/ 6 w 133"/>
                <a:gd name="T29" fmla="*/ 52 h 74"/>
                <a:gd name="T30" fmla="*/ 9 w 133"/>
                <a:gd name="T31" fmla="*/ 62 h 74"/>
                <a:gd name="T32" fmla="*/ 28 w 133"/>
                <a:gd name="T33" fmla="*/ 72 h 74"/>
                <a:gd name="T34" fmla="*/ 43 w 133"/>
                <a:gd name="T35" fmla="*/ 74 h 74"/>
                <a:gd name="T36" fmla="*/ 52 w 133"/>
                <a:gd name="T37" fmla="*/ 73 h 74"/>
                <a:gd name="T38" fmla="*/ 61 w 133"/>
                <a:gd name="T39" fmla="*/ 70 h 74"/>
                <a:gd name="T40" fmla="*/ 112 w 133"/>
                <a:gd name="T41" fmla="*/ 32 h 74"/>
                <a:gd name="T42" fmla="*/ 133 w 133"/>
                <a:gd name="T43" fmla="*/ 28 h 74"/>
                <a:gd name="T44" fmla="*/ 120 w 133"/>
                <a:gd name="T45" fmla="*/ 21 h 74"/>
                <a:gd name="T46" fmla="*/ 88 w 133"/>
                <a:gd name="T47" fmla="*/ 8 h 74"/>
                <a:gd name="T48" fmla="*/ 5 w 133"/>
                <a:gd name="T49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74">
                  <a:moveTo>
                    <a:pt x="5" y="26"/>
                  </a:moveTo>
                  <a:cubicBezTo>
                    <a:pt x="0" y="33"/>
                    <a:pt x="0" y="38"/>
                    <a:pt x="1" y="41"/>
                  </a:cubicBezTo>
                  <a:cubicBezTo>
                    <a:pt x="7" y="45"/>
                    <a:pt x="15" y="49"/>
                    <a:pt x="24" y="51"/>
                  </a:cubicBezTo>
                  <a:cubicBezTo>
                    <a:pt x="28" y="52"/>
                    <a:pt x="34" y="53"/>
                    <a:pt x="38" y="52"/>
                  </a:cubicBezTo>
                  <a:cubicBezTo>
                    <a:pt x="43" y="51"/>
                    <a:pt x="48" y="50"/>
                    <a:pt x="51" y="49"/>
                  </a:cubicBezTo>
                  <a:cubicBezTo>
                    <a:pt x="59" y="47"/>
                    <a:pt x="64" y="44"/>
                    <a:pt x="66" y="43"/>
                  </a:cubicBezTo>
                  <a:cubicBezTo>
                    <a:pt x="68" y="42"/>
                    <a:pt x="71" y="40"/>
                    <a:pt x="74" y="38"/>
                  </a:cubicBezTo>
                  <a:cubicBezTo>
                    <a:pt x="78" y="36"/>
                    <a:pt x="82" y="33"/>
                    <a:pt x="87" y="31"/>
                  </a:cubicBezTo>
                  <a:cubicBezTo>
                    <a:pt x="95" y="28"/>
                    <a:pt x="104" y="26"/>
                    <a:pt x="104" y="26"/>
                  </a:cubicBezTo>
                  <a:cubicBezTo>
                    <a:pt x="104" y="26"/>
                    <a:pt x="102" y="27"/>
                    <a:pt x="99" y="28"/>
                  </a:cubicBezTo>
                  <a:cubicBezTo>
                    <a:pt x="96" y="29"/>
                    <a:pt x="92" y="31"/>
                    <a:pt x="88" y="33"/>
                  </a:cubicBezTo>
                  <a:cubicBezTo>
                    <a:pt x="84" y="35"/>
                    <a:pt x="80" y="38"/>
                    <a:pt x="77" y="41"/>
                  </a:cubicBezTo>
                  <a:cubicBezTo>
                    <a:pt x="73" y="43"/>
                    <a:pt x="70" y="45"/>
                    <a:pt x="69" y="46"/>
                  </a:cubicBezTo>
                  <a:cubicBezTo>
                    <a:pt x="65" y="48"/>
                    <a:pt x="47" y="60"/>
                    <a:pt x="23" y="57"/>
                  </a:cubicBezTo>
                  <a:cubicBezTo>
                    <a:pt x="17" y="56"/>
                    <a:pt x="11" y="54"/>
                    <a:pt x="6" y="52"/>
                  </a:cubicBezTo>
                  <a:cubicBezTo>
                    <a:pt x="6" y="55"/>
                    <a:pt x="6" y="59"/>
                    <a:pt x="9" y="62"/>
                  </a:cubicBezTo>
                  <a:cubicBezTo>
                    <a:pt x="12" y="65"/>
                    <a:pt x="19" y="70"/>
                    <a:pt x="28" y="72"/>
                  </a:cubicBezTo>
                  <a:cubicBezTo>
                    <a:pt x="33" y="73"/>
                    <a:pt x="38" y="74"/>
                    <a:pt x="43" y="74"/>
                  </a:cubicBezTo>
                  <a:cubicBezTo>
                    <a:pt x="46" y="74"/>
                    <a:pt x="49" y="73"/>
                    <a:pt x="52" y="73"/>
                  </a:cubicBezTo>
                  <a:cubicBezTo>
                    <a:pt x="55" y="72"/>
                    <a:pt x="58" y="71"/>
                    <a:pt x="61" y="70"/>
                  </a:cubicBezTo>
                  <a:cubicBezTo>
                    <a:pt x="86" y="60"/>
                    <a:pt x="101" y="39"/>
                    <a:pt x="112" y="32"/>
                  </a:cubicBezTo>
                  <a:cubicBezTo>
                    <a:pt x="123" y="26"/>
                    <a:pt x="133" y="28"/>
                    <a:pt x="133" y="28"/>
                  </a:cubicBezTo>
                  <a:cubicBezTo>
                    <a:pt x="133" y="28"/>
                    <a:pt x="128" y="25"/>
                    <a:pt x="120" y="21"/>
                  </a:cubicBezTo>
                  <a:cubicBezTo>
                    <a:pt x="112" y="17"/>
                    <a:pt x="101" y="12"/>
                    <a:pt x="88" y="8"/>
                  </a:cubicBezTo>
                  <a:cubicBezTo>
                    <a:pt x="62" y="1"/>
                    <a:pt x="29" y="0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88" name="Freeform 13"/>
            <p:cNvSpPr/>
            <p:nvPr/>
          </p:nvSpPr>
          <p:spPr bwMode="auto">
            <a:xfrm>
              <a:off x="1160463" y="5551488"/>
              <a:ext cx="47625" cy="84138"/>
            </a:xfrm>
            <a:custGeom>
              <a:avLst/>
              <a:gdLst>
                <a:gd name="T0" fmla="*/ 76 w 78"/>
                <a:gd name="T1" fmla="*/ 118 h 139"/>
                <a:gd name="T2" fmla="*/ 66 w 78"/>
                <a:gd name="T3" fmla="*/ 131 h 139"/>
                <a:gd name="T4" fmla="*/ 43 w 78"/>
                <a:gd name="T5" fmla="*/ 120 h 139"/>
                <a:gd name="T6" fmla="*/ 33 w 78"/>
                <a:gd name="T7" fmla="*/ 108 h 139"/>
                <a:gd name="T8" fmla="*/ 27 w 78"/>
                <a:gd name="T9" fmla="*/ 94 h 139"/>
                <a:gd name="T10" fmla="*/ 25 w 78"/>
                <a:gd name="T11" fmla="*/ 76 h 139"/>
                <a:gd name="T12" fmla="*/ 24 w 78"/>
                <a:gd name="T13" fmla="*/ 65 h 139"/>
                <a:gd name="T14" fmla="*/ 24 w 78"/>
                <a:gd name="T15" fmla="*/ 48 h 139"/>
                <a:gd name="T16" fmla="*/ 20 w 78"/>
                <a:gd name="T17" fmla="*/ 28 h 139"/>
                <a:gd name="T18" fmla="*/ 21 w 78"/>
                <a:gd name="T19" fmla="*/ 48 h 139"/>
                <a:gd name="T20" fmla="*/ 20 w 78"/>
                <a:gd name="T21" fmla="*/ 64 h 139"/>
                <a:gd name="T22" fmla="*/ 20 w 78"/>
                <a:gd name="T23" fmla="*/ 76 h 139"/>
                <a:gd name="T24" fmla="*/ 22 w 78"/>
                <a:gd name="T25" fmla="*/ 95 h 139"/>
                <a:gd name="T26" fmla="*/ 39 w 78"/>
                <a:gd name="T27" fmla="*/ 125 h 139"/>
                <a:gd name="T28" fmla="*/ 55 w 78"/>
                <a:gd name="T29" fmla="*/ 134 h 139"/>
                <a:gd name="T30" fmla="*/ 44 w 78"/>
                <a:gd name="T31" fmla="*/ 139 h 139"/>
                <a:gd name="T32" fmla="*/ 3 w 78"/>
                <a:gd name="T33" fmla="*/ 102 h 139"/>
                <a:gd name="T34" fmla="*/ 4 w 78"/>
                <a:gd name="T35" fmla="*/ 57 h 139"/>
                <a:gd name="T36" fmla="*/ 10 w 78"/>
                <a:gd name="T37" fmla="*/ 25 h 139"/>
                <a:gd name="T38" fmla="*/ 8 w 78"/>
                <a:gd name="T39" fmla="*/ 6 h 139"/>
                <a:gd name="T40" fmla="*/ 4 w 78"/>
                <a:gd name="T41" fmla="*/ 0 h 139"/>
                <a:gd name="T42" fmla="*/ 18 w 78"/>
                <a:gd name="T43" fmla="*/ 8 h 139"/>
                <a:gd name="T44" fmla="*/ 45 w 78"/>
                <a:gd name="T45" fmla="*/ 31 h 139"/>
                <a:gd name="T46" fmla="*/ 70 w 78"/>
                <a:gd name="T47" fmla="*/ 69 h 139"/>
                <a:gd name="T48" fmla="*/ 76 w 78"/>
                <a:gd name="T49" fmla="*/ 92 h 139"/>
                <a:gd name="T50" fmla="*/ 76 w 78"/>
                <a:gd name="T51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139">
                  <a:moveTo>
                    <a:pt x="76" y="118"/>
                  </a:moveTo>
                  <a:cubicBezTo>
                    <a:pt x="73" y="126"/>
                    <a:pt x="70" y="129"/>
                    <a:pt x="66" y="131"/>
                  </a:cubicBezTo>
                  <a:cubicBezTo>
                    <a:pt x="59" y="129"/>
                    <a:pt x="51" y="125"/>
                    <a:pt x="43" y="120"/>
                  </a:cubicBezTo>
                  <a:cubicBezTo>
                    <a:pt x="39" y="116"/>
                    <a:pt x="36" y="112"/>
                    <a:pt x="33" y="108"/>
                  </a:cubicBezTo>
                  <a:cubicBezTo>
                    <a:pt x="31" y="103"/>
                    <a:pt x="29" y="98"/>
                    <a:pt x="27" y="94"/>
                  </a:cubicBezTo>
                  <a:cubicBezTo>
                    <a:pt x="25" y="85"/>
                    <a:pt x="25" y="78"/>
                    <a:pt x="25" y="76"/>
                  </a:cubicBezTo>
                  <a:cubicBezTo>
                    <a:pt x="25" y="74"/>
                    <a:pt x="24" y="70"/>
                    <a:pt x="24" y="65"/>
                  </a:cubicBezTo>
                  <a:cubicBezTo>
                    <a:pt x="24" y="60"/>
                    <a:pt x="24" y="54"/>
                    <a:pt x="24" y="48"/>
                  </a:cubicBezTo>
                  <a:cubicBezTo>
                    <a:pt x="22" y="37"/>
                    <a:pt x="20" y="28"/>
                    <a:pt x="20" y="28"/>
                  </a:cubicBezTo>
                  <a:cubicBezTo>
                    <a:pt x="20" y="28"/>
                    <a:pt x="21" y="38"/>
                    <a:pt x="21" y="48"/>
                  </a:cubicBezTo>
                  <a:cubicBezTo>
                    <a:pt x="21" y="54"/>
                    <a:pt x="21" y="59"/>
                    <a:pt x="20" y="64"/>
                  </a:cubicBezTo>
                  <a:cubicBezTo>
                    <a:pt x="20" y="69"/>
                    <a:pt x="20" y="74"/>
                    <a:pt x="20" y="76"/>
                  </a:cubicBezTo>
                  <a:cubicBezTo>
                    <a:pt x="20" y="78"/>
                    <a:pt x="20" y="86"/>
                    <a:pt x="22" y="95"/>
                  </a:cubicBezTo>
                  <a:cubicBezTo>
                    <a:pt x="25" y="105"/>
                    <a:pt x="30" y="116"/>
                    <a:pt x="39" y="125"/>
                  </a:cubicBezTo>
                  <a:cubicBezTo>
                    <a:pt x="44" y="129"/>
                    <a:pt x="49" y="132"/>
                    <a:pt x="55" y="134"/>
                  </a:cubicBezTo>
                  <a:cubicBezTo>
                    <a:pt x="53" y="136"/>
                    <a:pt x="49" y="139"/>
                    <a:pt x="44" y="139"/>
                  </a:cubicBezTo>
                  <a:cubicBezTo>
                    <a:pt x="36" y="139"/>
                    <a:pt x="10" y="133"/>
                    <a:pt x="3" y="102"/>
                  </a:cubicBezTo>
                  <a:cubicBezTo>
                    <a:pt x="0" y="86"/>
                    <a:pt x="1" y="71"/>
                    <a:pt x="4" y="57"/>
                  </a:cubicBezTo>
                  <a:cubicBezTo>
                    <a:pt x="6" y="44"/>
                    <a:pt x="10" y="33"/>
                    <a:pt x="10" y="25"/>
                  </a:cubicBezTo>
                  <a:cubicBezTo>
                    <a:pt x="11" y="17"/>
                    <a:pt x="9" y="10"/>
                    <a:pt x="8" y="6"/>
                  </a:cubicBezTo>
                  <a:cubicBezTo>
                    <a:pt x="6" y="2"/>
                    <a:pt x="4" y="0"/>
                    <a:pt x="4" y="0"/>
                  </a:cubicBezTo>
                  <a:cubicBezTo>
                    <a:pt x="4" y="0"/>
                    <a:pt x="10" y="2"/>
                    <a:pt x="18" y="8"/>
                  </a:cubicBezTo>
                  <a:cubicBezTo>
                    <a:pt x="26" y="13"/>
                    <a:pt x="36" y="21"/>
                    <a:pt x="45" y="31"/>
                  </a:cubicBezTo>
                  <a:cubicBezTo>
                    <a:pt x="55" y="42"/>
                    <a:pt x="64" y="54"/>
                    <a:pt x="70" y="69"/>
                  </a:cubicBezTo>
                  <a:cubicBezTo>
                    <a:pt x="73" y="76"/>
                    <a:pt x="75" y="84"/>
                    <a:pt x="76" y="92"/>
                  </a:cubicBezTo>
                  <a:cubicBezTo>
                    <a:pt x="78" y="100"/>
                    <a:pt x="78" y="109"/>
                    <a:pt x="7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89" name="Freeform 14"/>
            <p:cNvSpPr/>
            <p:nvPr/>
          </p:nvSpPr>
          <p:spPr bwMode="auto">
            <a:xfrm>
              <a:off x="1192213" y="5630863"/>
              <a:ext cx="85725" cy="47625"/>
            </a:xfrm>
            <a:custGeom>
              <a:avLst/>
              <a:gdLst>
                <a:gd name="T0" fmla="*/ 4 w 142"/>
                <a:gd name="T1" fmla="*/ 33 h 79"/>
                <a:gd name="T2" fmla="*/ 3 w 142"/>
                <a:gd name="T3" fmla="*/ 50 h 79"/>
                <a:gd name="T4" fmla="*/ 28 w 142"/>
                <a:gd name="T5" fmla="*/ 57 h 79"/>
                <a:gd name="T6" fmla="*/ 44 w 142"/>
                <a:gd name="T7" fmla="*/ 55 h 79"/>
                <a:gd name="T8" fmla="*/ 58 w 142"/>
                <a:gd name="T9" fmla="*/ 51 h 79"/>
                <a:gd name="T10" fmla="*/ 72 w 142"/>
                <a:gd name="T11" fmla="*/ 42 h 79"/>
                <a:gd name="T12" fmla="*/ 81 w 142"/>
                <a:gd name="T13" fmla="*/ 36 h 79"/>
                <a:gd name="T14" fmla="*/ 93 w 142"/>
                <a:gd name="T15" fmla="*/ 28 h 79"/>
                <a:gd name="T16" fmla="*/ 110 w 142"/>
                <a:gd name="T17" fmla="*/ 21 h 79"/>
                <a:gd name="T18" fmla="*/ 94 w 142"/>
                <a:gd name="T19" fmla="*/ 30 h 79"/>
                <a:gd name="T20" fmla="*/ 84 w 142"/>
                <a:gd name="T21" fmla="*/ 39 h 79"/>
                <a:gd name="T22" fmla="*/ 76 w 142"/>
                <a:gd name="T23" fmla="*/ 45 h 79"/>
                <a:gd name="T24" fmla="*/ 29 w 142"/>
                <a:gd name="T25" fmla="*/ 63 h 79"/>
                <a:gd name="T26" fmla="*/ 10 w 142"/>
                <a:gd name="T27" fmla="*/ 60 h 79"/>
                <a:gd name="T28" fmla="*/ 15 w 142"/>
                <a:gd name="T29" fmla="*/ 70 h 79"/>
                <a:gd name="T30" fmla="*/ 37 w 142"/>
                <a:gd name="T31" fmla="*/ 78 h 79"/>
                <a:gd name="T32" fmla="*/ 72 w 142"/>
                <a:gd name="T33" fmla="*/ 70 h 79"/>
                <a:gd name="T34" fmla="*/ 88 w 142"/>
                <a:gd name="T35" fmla="*/ 59 h 79"/>
                <a:gd name="T36" fmla="*/ 101 w 142"/>
                <a:gd name="T37" fmla="*/ 46 h 79"/>
                <a:gd name="T38" fmla="*/ 111 w 142"/>
                <a:gd name="T39" fmla="*/ 35 h 79"/>
                <a:gd name="T40" fmla="*/ 120 w 142"/>
                <a:gd name="T41" fmla="*/ 27 h 79"/>
                <a:gd name="T42" fmla="*/ 142 w 142"/>
                <a:gd name="T43" fmla="*/ 20 h 79"/>
                <a:gd name="T44" fmla="*/ 127 w 142"/>
                <a:gd name="T45" fmla="*/ 14 h 79"/>
                <a:gd name="T46" fmla="*/ 91 w 142"/>
                <a:gd name="T47" fmla="*/ 3 h 79"/>
                <a:gd name="T48" fmla="*/ 45 w 142"/>
                <a:gd name="T49" fmla="*/ 4 h 79"/>
                <a:gd name="T50" fmla="*/ 4 w 142"/>
                <a:gd name="T51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79">
                  <a:moveTo>
                    <a:pt x="4" y="33"/>
                  </a:moveTo>
                  <a:cubicBezTo>
                    <a:pt x="0" y="41"/>
                    <a:pt x="1" y="46"/>
                    <a:pt x="3" y="50"/>
                  </a:cubicBezTo>
                  <a:cubicBezTo>
                    <a:pt x="10" y="53"/>
                    <a:pt x="19" y="56"/>
                    <a:pt x="28" y="57"/>
                  </a:cubicBezTo>
                  <a:cubicBezTo>
                    <a:pt x="34" y="57"/>
                    <a:pt x="39" y="57"/>
                    <a:pt x="44" y="55"/>
                  </a:cubicBezTo>
                  <a:cubicBezTo>
                    <a:pt x="49" y="54"/>
                    <a:pt x="54" y="52"/>
                    <a:pt x="58" y="51"/>
                  </a:cubicBezTo>
                  <a:cubicBezTo>
                    <a:pt x="66" y="47"/>
                    <a:pt x="71" y="43"/>
                    <a:pt x="72" y="42"/>
                  </a:cubicBezTo>
                  <a:cubicBezTo>
                    <a:pt x="74" y="41"/>
                    <a:pt x="77" y="38"/>
                    <a:pt x="81" y="36"/>
                  </a:cubicBezTo>
                  <a:cubicBezTo>
                    <a:pt x="84" y="33"/>
                    <a:pt x="89" y="30"/>
                    <a:pt x="93" y="28"/>
                  </a:cubicBezTo>
                  <a:cubicBezTo>
                    <a:pt x="102" y="23"/>
                    <a:pt x="110" y="21"/>
                    <a:pt x="110" y="21"/>
                  </a:cubicBezTo>
                  <a:cubicBezTo>
                    <a:pt x="110" y="21"/>
                    <a:pt x="102" y="24"/>
                    <a:pt x="94" y="30"/>
                  </a:cubicBezTo>
                  <a:cubicBezTo>
                    <a:pt x="90" y="32"/>
                    <a:pt x="87" y="35"/>
                    <a:pt x="84" y="39"/>
                  </a:cubicBezTo>
                  <a:cubicBezTo>
                    <a:pt x="80" y="41"/>
                    <a:pt x="77" y="44"/>
                    <a:pt x="76" y="45"/>
                  </a:cubicBezTo>
                  <a:cubicBezTo>
                    <a:pt x="73" y="47"/>
                    <a:pt x="55" y="63"/>
                    <a:pt x="29" y="63"/>
                  </a:cubicBezTo>
                  <a:cubicBezTo>
                    <a:pt x="22" y="63"/>
                    <a:pt x="16" y="62"/>
                    <a:pt x="10" y="60"/>
                  </a:cubicBezTo>
                  <a:cubicBezTo>
                    <a:pt x="10" y="63"/>
                    <a:pt x="11" y="67"/>
                    <a:pt x="15" y="70"/>
                  </a:cubicBezTo>
                  <a:cubicBezTo>
                    <a:pt x="19" y="73"/>
                    <a:pt x="27" y="77"/>
                    <a:pt x="37" y="78"/>
                  </a:cubicBezTo>
                  <a:cubicBezTo>
                    <a:pt x="47" y="79"/>
                    <a:pt x="60" y="77"/>
                    <a:pt x="72" y="70"/>
                  </a:cubicBezTo>
                  <a:cubicBezTo>
                    <a:pt x="78" y="67"/>
                    <a:pt x="84" y="63"/>
                    <a:pt x="88" y="59"/>
                  </a:cubicBezTo>
                  <a:cubicBezTo>
                    <a:pt x="93" y="55"/>
                    <a:pt x="97" y="50"/>
                    <a:pt x="101" y="46"/>
                  </a:cubicBezTo>
                  <a:cubicBezTo>
                    <a:pt x="105" y="42"/>
                    <a:pt x="108" y="38"/>
                    <a:pt x="111" y="35"/>
                  </a:cubicBezTo>
                  <a:cubicBezTo>
                    <a:pt x="114" y="31"/>
                    <a:pt x="117" y="28"/>
                    <a:pt x="120" y="27"/>
                  </a:cubicBezTo>
                  <a:cubicBezTo>
                    <a:pt x="131" y="19"/>
                    <a:pt x="142" y="20"/>
                    <a:pt x="142" y="20"/>
                  </a:cubicBezTo>
                  <a:cubicBezTo>
                    <a:pt x="142" y="20"/>
                    <a:pt x="136" y="17"/>
                    <a:pt x="127" y="14"/>
                  </a:cubicBezTo>
                  <a:cubicBezTo>
                    <a:pt x="118" y="10"/>
                    <a:pt x="105" y="6"/>
                    <a:pt x="91" y="3"/>
                  </a:cubicBezTo>
                  <a:cubicBezTo>
                    <a:pt x="77" y="1"/>
                    <a:pt x="61" y="0"/>
                    <a:pt x="45" y="4"/>
                  </a:cubicBezTo>
                  <a:cubicBezTo>
                    <a:pt x="30" y="8"/>
                    <a:pt x="15" y="17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90" name="Freeform 15"/>
            <p:cNvSpPr/>
            <p:nvPr/>
          </p:nvSpPr>
          <p:spPr bwMode="auto">
            <a:xfrm>
              <a:off x="1128713" y="5610226"/>
              <a:ext cx="57150" cy="88900"/>
            </a:xfrm>
            <a:custGeom>
              <a:avLst/>
              <a:gdLst>
                <a:gd name="T0" fmla="*/ 95 w 95"/>
                <a:gd name="T1" fmla="*/ 117 h 148"/>
                <a:gd name="T2" fmla="*/ 87 w 95"/>
                <a:gd name="T3" fmla="*/ 133 h 148"/>
                <a:gd name="T4" fmla="*/ 60 w 95"/>
                <a:gd name="T5" fmla="*/ 126 h 148"/>
                <a:gd name="T6" fmla="*/ 47 w 95"/>
                <a:gd name="T7" fmla="*/ 115 h 148"/>
                <a:gd name="T8" fmla="*/ 38 w 95"/>
                <a:gd name="T9" fmla="*/ 101 h 148"/>
                <a:gd name="T10" fmla="*/ 32 w 95"/>
                <a:gd name="T11" fmla="*/ 82 h 148"/>
                <a:gd name="T12" fmla="*/ 30 w 95"/>
                <a:gd name="T13" fmla="*/ 69 h 148"/>
                <a:gd name="T14" fmla="*/ 27 w 95"/>
                <a:gd name="T15" fmla="*/ 51 h 148"/>
                <a:gd name="T16" fmla="*/ 22 w 95"/>
                <a:gd name="T17" fmla="*/ 35 h 148"/>
                <a:gd name="T18" fmla="*/ 20 w 95"/>
                <a:gd name="T19" fmla="*/ 29 h 148"/>
                <a:gd name="T20" fmla="*/ 22 w 95"/>
                <a:gd name="T21" fmla="*/ 35 h 148"/>
                <a:gd name="T22" fmla="*/ 24 w 95"/>
                <a:gd name="T23" fmla="*/ 51 h 148"/>
                <a:gd name="T24" fmla="*/ 26 w 95"/>
                <a:gd name="T25" fmla="*/ 70 h 148"/>
                <a:gd name="T26" fmla="*/ 27 w 95"/>
                <a:gd name="T27" fmla="*/ 83 h 148"/>
                <a:gd name="T28" fmla="*/ 33 w 95"/>
                <a:gd name="T29" fmla="*/ 104 h 148"/>
                <a:gd name="T30" fmla="*/ 37 w 95"/>
                <a:gd name="T31" fmla="*/ 111 h 148"/>
                <a:gd name="T32" fmla="*/ 42 w 95"/>
                <a:gd name="T33" fmla="*/ 119 h 148"/>
                <a:gd name="T34" fmla="*/ 57 w 95"/>
                <a:gd name="T35" fmla="*/ 132 h 148"/>
                <a:gd name="T36" fmla="*/ 75 w 95"/>
                <a:gd name="T37" fmla="*/ 139 h 148"/>
                <a:gd name="T38" fmla="*/ 66 w 95"/>
                <a:gd name="T39" fmla="*/ 147 h 148"/>
                <a:gd name="T40" fmla="*/ 42 w 95"/>
                <a:gd name="T41" fmla="*/ 144 h 148"/>
                <a:gd name="T42" fmla="*/ 14 w 95"/>
                <a:gd name="T43" fmla="*/ 115 h 148"/>
                <a:gd name="T44" fmla="*/ 8 w 95"/>
                <a:gd name="T45" fmla="*/ 90 h 148"/>
                <a:gd name="T46" fmla="*/ 7 w 95"/>
                <a:gd name="T47" fmla="*/ 65 h 148"/>
                <a:gd name="T48" fmla="*/ 8 w 95"/>
                <a:gd name="T49" fmla="*/ 43 h 148"/>
                <a:gd name="T50" fmla="*/ 9 w 95"/>
                <a:gd name="T51" fmla="*/ 27 h 148"/>
                <a:gd name="T52" fmla="*/ 4 w 95"/>
                <a:gd name="T53" fmla="*/ 6 h 148"/>
                <a:gd name="T54" fmla="*/ 0 w 95"/>
                <a:gd name="T55" fmla="*/ 0 h 148"/>
                <a:gd name="T56" fmla="*/ 15 w 95"/>
                <a:gd name="T57" fmla="*/ 7 h 148"/>
                <a:gd name="T58" fmla="*/ 48 w 95"/>
                <a:gd name="T59" fmla="*/ 28 h 148"/>
                <a:gd name="T60" fmla="*/ 80 w 95"/>
                <a:gd name="T61" fmla="*/ 65 h 148"/>
                <a:gd name="T62" fmla="*/ 95 w 95"/>
                <a:gd name="T63" fmla="*/ 11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148">
                  <a:moveTo>
                    <a:pt x="95" y="117"/>
                  </a:moveTo>
                  <a:cubicBezTo>
                    <a:pt x="94" y="126"/>
                    <a:pt x="91" y="131"/>
                    <a:pt x="87" y="133"/>
                  </a:cubicBezTo>
                  <a:cubicBezTo>
                    <a:pt x="79" y="132"/>
                    <a:pt x="69" y="130"/>
                    <a:pt x="60" y="126"/>
                  </a:cubicBezTo>
                  <a:cubicBezTo>
                    <a:pt x="55" y="123"/>
                    <a:pt x="51" y="119"/>
                    <a:pt x="47" y="115"/>
                  </a:cubicBezTo>
                  <a:cubicBezTo>
                    <a:pt x="43" y="110"/>
                    <a:pt x="41" y="106"/>
                    <a:pt x="38" y="101"/>
                  </a:cubicBezTo>
                  <a:cubicBezTo>
                    <a:pt x="34" y="92"/>
                    <a:pt x="33" y="84"/>
                    <a:pt x="32" y="82"/>
                  </a:cubicBezTo>
                  <a:cubicBezTo>
                    <a:pt x="32" y="79"/>
                    <a:pt x="31" y="75"/>
                    <a:pt x="30" y="69"/>
                  </a:cubicBezTo>
                  <a:cubicBezTo>
                    <a:pt x="29" y="64"/>
                    <a:pt x="28" y="57"/>
                    <a:pt x="27" y="51"/>
                  </a:cubicBezTo>
                  <a:cubicBezTo>
                    <a:pt x="25" y="45"/>
                    <a:pt x="24" y="39"/>
                    <a:pt x="22" y="35"/>
                  </a:cubicBezTo>
                  <a:cubicBezTo>
                    <a:pt x="21" y="31"/>
                    <a:pt x="20" y="29"/>
                    <a:pt x="20" y="29"/>
                  </a:cubicBezTo>
                  <a:cubicBezTo>
                    <a:pt x="20" y="29"/>
                    <a:pt x="21" y="31"/>
                    <a:pt x="22" y="35"/>
                  </a:cubicBezTo>
                  <a:cubicBezTo>
                    <a:pt x="22" y="40"/>
                    <a:pt x="23" y="45"/>
                    <a:pt x="24" y="51"/>
                  </a:cubicBezTo>
                  <a:cubicBezTo>
                    <a:pt x="25" y="58"/>
                    <a:pt x="26" y="64"/>
                    <a:pt x="26" y="70"/>
                  </a:cubicBezTo>
                  <a:cubicBezTo>
                    <a:pt x="26" y="75"/>
                    <a:pt x="27" y="80"/>
                    <a:pt x="27" y="83"/>
                  </a:cubicBezTo>
                  <a:cubicBezTo>
                    <a:pt x="28" y="85"/>
                    <a:pt x="29" y="94"/>
                    <a:pt x="33" y="104"/>
                  </a:cubicBezTo>
                  <a:cubicBezTo>
                    <a:pt x="34" y="106"/>
                    <a:pt x="35" y="109"/>
                    <a:pt x="37" y="111"/>
                  </a:cubicBezTo>
                  <a:cubicBezTo>
                    <a:pt x="38" y="114"/>
                    <a:pt x="40" y="116"/>
                    <a:pt x="42" y="119"/>
                  </a:cubicBezTo>
                  <a:cubicBezTo>
                    <a:pt x="46" y="124"/>
                    <a:pt x="51" y="128"/>
                    <a:pt x="57" y="132"/>
                  </a:cubicBezTo>
                  <a:cubicBezTo>
                    <a:pt x="63" y="135"/>
                    <a:pt x="69" y="137"/>
                    <a:pt x="75" y="139"/>
                  </a:cubicBezTo>
                  <a:cubicBezTo>
                    <a:pt x="74" y="142"/>
                    <a:pt x="71" y="146"/>
                    <a:pt x="66" y="147"/>
                  </a:cubicBezTo>
                  <a:cubicBezTo>
                    <a:pt x="61" y="147"/>
                    <a:pt x="52" y="148"/>
                    <a:pt x="42" y="144"/>
                  </a:cubicBezTo>
                  <a:cubicBezTo>
                    <a:pt x="32" y="140"/>
                    <a:pt x="21" y="132"/>
                    <a:pt x="14" y="115"/>
                  </a:cubicBezTo>
                  <a:cubicBezTo>
                    <a:pt x="10" y="107"/>
                    <a:pt x="9" y="98"/>
                    <a:pt x="8" y="90"/>
                  </a:cubicBezTo>
                  <a:cubicBezTo>
                    <a:pt x="7" y="81"/>
                    <a:pt x="6" y="73"/>
                    <a:pt x="7" y="65"/>
                  </a:cubicBezTo>
                  <a:cubicBezTo>
                    <a:pt x="7" y="57"/>
                    <a:pt x="8" y="50"/>
                    <a:pt x="8" y="43"/>
                  </a:cubicBezTo>
                  <a:cubicBezTo>
                    <a:pt x="9" y="37"/>
                    <a:pt x="9" y="31"/>
                    <a:pt x="9" y="27"/>
                  </a:cubicBezTo>
                  <a:cubicBezTo>
                    <a:pt x="8" y="18"/>
                    <a:pt x="6" y="11"/>
                    <a:pt x="4" y="6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6" y="2"/>
                    <a:pt x="15" y="7"/>
                  </a:cubicBezTo>
                  <a:cubicBezTo>
                    <a:pt x="24" y="11"/>
                    <a:pt x="36" y="19"/>
                    <a:pt x="48" y="28"/>
                  </a:cubicBezTo>
                  <a:cubicBezTo>
                    <a:pt x="60" y="38"/>
                    <a:pt x="72" y="51"/>
                    <a:pt x="80" y="65"/>
                  </a:cubicBezTo>
                  <a:cubicBezTo>
                    <a:pt x="89" y="80"/>
                    <a:pt x="94" y="97"/>
                    <a:pt x="95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91" name="Freeform 16"/>
            <p:cNvSpPr/>
            <p:nvPr/>
          </p:nvSpPr>
          <p:spPr bwMode="auto">
            <a:xfrm>
              <a:off x="1177925" y="5684838"/>
              <a:ext cx="87313" cy="50800"/>
            </a:xfrm>
            <a:custGeom>
              <a:avLst/>
              <a:gdLst>
                <a:gd name="T0" fmla="*/ 2 w 145"/>
                <a:gd name="T1" fmla="*/ 47 h 86"/>
                <a:gd name="T2" fmla="*/ 5 w 145"/>
                <a:gd name="T3" fmla="*/ 66 h 86"/>
                <a:gd name="T4" fmla="*/ 34 w 145"/>
                <a:gd name="T5" fmla="*/ 66 h 86"/>
                <a:gd name="T6" fmla="*/ 50 w 145"/>
                <a:gd name="T7" fmla="*/ 61 h 86"/>
                <a:gd name="T8" fmla="*/ 63 w 145"/>
                <a:gd name="T9" fmla="*/ 53 h 86"/>
                <a:gd name="T10" fmla="*/ 76 w 145"/>
                <a:gd name="T11" fmla="*/ 41 h 86"/>
                <a:gd name="T12" fmla="*/ 83 w 145"/>
                <a:gd name="T13" fmla="*/ 34 h 86"/>
                <a:gd name="T14" fmla="*/ 95 w 145"/>
                <a:gd name="T15" fmla="*/ 24 h 86"/>
                <a:gd name="T16" fmla="*/ 106 w 145"/>
                <a:gd name="T17" fmla="*/ 17 h 86"/>
                <a:gd name="T18" fmla="*/ 112 w 145"/>
                <a:gd name="T19" fmla="*/ 14 h 86"/>
                <a:gd name="T20" fmla="*/ 107 w 145"/>
                <a:gd name="T21" fmla="*/ 17 h 86"/>
                <a:gd name="T22" fmla="*/ 97 w 145"/>
                <a:gd name="T23" fmla="*/ 25 h 86"/>
                <a:gd name="T24" fmla="*/ 87 w 145"/>
                <a:gd name="T25" fmla="*/ 36 h 86"/>
                <a:gd name="T26" fmla="*/ 81 w 145"/>
                <a:gd name="T27" fmla="*/ 44 h 86"/>
                <a:gd name="T28" fmla="*/ 67 w 145"/>
                <a:gd name="T29" fmla="*/ 56 h 86"/>
                <a:gd name="T30" fmla="*/ 35 w 145"/>
                <a:gd name="T31" fmla="*/ 72 h 86"/>
                <a:gd name="T32" fmla="*/ 15 w 145"/>
                <a:gd name="T33" fmla="*/ 74 h 86"/>
                <a:gd name="T34" fmla="*/ 23 w 145"/>
                <a:gd name="T35" fmla="*/ 83 h 86"/>
                <a:gd name="T36" fmla="*/ 48 w 145"/>
                <a:gd name="T37" fmla="*/ 85 h 86"/>
                <a:gd name="T38" fmla="*/ 66 w 145"/>
                <a:gd name="T39" fmla="*/ 80 h 86"/>
                <a:gd name="T40" fmla="*/ 83 w 145"/>
                <a:gd name="T41" fmla="*/ 69 h 86"/>
                <a:gd name="T42" fmla="*/ 91 w 145"/>
                <a:gd name="T43" fmla="*/ 62 h 86"/>
                <a:gd name="T44" fmla="*/ 97 w 145"/>
                <a:gd name="T45" fmla="*/ 55 h 86"/>
                <a:gd name="T46" fmla="*/ 107 w 145"/>
                <a:gd name="T47" fmla="*/ 40 h 86"/>
                <a:gd name="T48" fmla="*/ 115 w 145"/>
                <a:gd name="T49" fmla="*/ 28 h 86"/>
                <a:gd name="T50" fmla="*/ 123 w 145"/>
                <a:gd name="T51" fmla="*/ 18 h 86"/>
                <a:gd name="T52" fmla="*/ 137 w 145"/>
                <a:gd name="T53" fmla="*/ 10 h 86"/>
                <a:gd name="T54" fmla="*/ 145 w 145"/>
                <a:gd name="T55" fmla="*/ 9 h 86"/>
                <a:gd name="T56" fmla="*/ 128 w 145"/>
                <a:gd name="T57" fmla="*/ 5 h 86"/>
                <a:gd name="T58" fmla="*/ 87 w 145"/>
                <a:gd name="T59" fmla="*/ 0 h 86"/>
                <a:gd name="T60" fmla="*/ 39 w 145"/>
                <a:gd name="T61" fmla="*/ 9 h 86"/>
                <a:gd name="T62" fmla="*/ 18 w 145"/>
                <a:gd name="T63" fmla="*/ 23 h 86"/>
                <a:gd name="T64" fmla="*/ 2 w 145"/>
                <a:gd name="T65" fmla="*/ 4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86">
                  <a:moveTo>
                    <a:pt x="2" y="47"/>
                  </a:moveTo>
                  <a:cubicBezTo>
                    <a:pt x="0" y="57"/>
                    <a:pt x="2" y="63"/>
                    <a:pt x="5" y="66"/>
                  </a:cubicBezTo>
                  <a:cubicBezTo>
                    <a:pt x="13" y="67"/>
                    <a:pt x="23" y="68"/>
                    <a:pt x="34" y="66"/>
                  </a:cubicBezTo>
                  <a:cubicBezTo>
                    <a:pt x="40" y="65"/>
                    <a:pt x="45" y="63"/>
                    <a:pt x="50" y="61"/>
                  </a:cubicBezTo>
                  <a:cubicBezTo>
                    <a:pt x="55" y="58"/>
                    <a:pt x="59" y="56"/>
                    <a:pt x="63" y="53"/>
                  </a:cubicBezTo>
                  <a:cubicBezTo>
                    <a:pt x="71" y="48"/>
                    <a:pt x="75" y="43"/>
                    <a:pt x="76" y="41"/>
                  </a:cubicBezTo>
                  <a:cubicBezTo>
                    <a:pt x="78" y="40"/>
                    <a:pt x="80" y="37"/>
                    <a:pt x="83" y="34"/>
                  </a:cubicBezTo>
                  <a:cubicBezTo>
                    <a:pt x="86" y="31"/>
                    <a:pt x="90" y="27"/>
                    <a:pt x="95" y="24"/>
                  </a:cubicBezTo>
                  <a:cubicBezTo>
                    <a:pt x="99" y="21"/>
                    <a:pt x="103" y="18"/>
                    <a:pt x="106" y="17"/>
                  </a:cubicBezTo>
                  <a:cubicBezTo>
                    <a:pt x="109" y="15"/>
                    <a:pt x="112" y="14"/>
                    <a:pt x="112" y="14"/>
                  </a:cubicBezTo>
                  <a:cubicBezTo>
                    <a:pt x="112" y="14"/>
                    <a:pt x="110" y="15"/>
                    <a:pt x="107" y="17"/>
                  </a:cubicBezTo>
                  <a:cubicBezTo>
                    <a:pt x="104" y="19"/>
                    <a:pt x="100" y="22"/>
                    <a:pt x="97" y="25"/>
                  </a:cubicBezTo>
                  <a:cubicBezTo>
                    <a:pt x="93" y="29"/>
                    <a:pt x="90" y="32"/>
                    <a:pt x="87" y="36"/>
                  </a:cubicBezTo>
                  <a:cubicBezTo>
                    <a:pt x="84" y="39"/>
                    <a:pt x="82" y="42"/>
                    <a:pt x="81" y="44"/>
                  </a:cubicBezTo>
                  <a:cubicBezTo>
                    <a:pt x="79" y="45"/>
                    <a:pt x="75" y="51"/>
                    <a:pt x="67" y="56"/>
                  </a:cubicBezTo>
                  <a:cubicBezTo>
                    <a:pt x="60" y="62"/>
                    <a:pt x="49" y="69"/>
                    <a:pt x="35" y="72"/>
                  </a:cubicBezTo>
                  <a:cubicBezTo>
                    <a:pt x="28" y="74"/>
                    <a:pt x="21" y="74"/>
                    <a:pt x="15" y="74"/>
                  </a:cubicBezTo>
                  <a:cubicBezTo>
                    <a:pt x="16" y="77"/>
                    <a:pt x="18" y="82"/>
                    <a:pt x="23" y="83"/>
                  </a:cubicBezTo>
                  <a:cubicBezTo>
                    <a:pt x="28" y="85"/>
                    <a:pt x="37" y="86"/>
                    <a:pt x="48" y="85"/>
                  </a:cubicBezTo>
                  <a:cubicBezTo>
                    <a:pt x="54" y="84"/>
                    <a:pt x="60" y="82"/>
                    <a:pt x="66" y="80"/>
                  </a:cubicBezTo>
                  <a:cubicBezTo>
                    <a:pt x="72" y="77"/>
                    <a:pt x="77" y="74"/>
                    <a:pt x="83" y="69"/>
                  </a:cubicBezTo>
                  <a:cubicBezTo>
                    <a:pt x="86" y="67"/>
                    <a:pt x="88" y="64"/>
                    <a:pt x="91" y="62"/>
                  </a:cubicBezTo>
                  <a:cubicBezTo>
                    <a:pt x="93" y="59"/>
                    <a:pt x="95" y="57"/>
                    <a:pt x="97" y="55"/>
                  </a:cubicBezTo>
                  <a:cubicBezTo>
                    <a:pt x="101" y="50"/>
                    <a:pt x="104" y="45"/>
                    <a:pt x="107" y="40"/>
                  </a:cubicBezTo>
                  <a:cubicBezTo>
                    <a:pt x="110" y="36"/>
                    <a:pt x="113" y="31"/>
                    <a:pt x="115" y="28"/>
                  </a:cubicBezTo>
                  <a:cubicBezTo>
                    <a:pt x="118" y="24"/>
                    <a:pt x="120" y="21"/>
                    <a:pt x="123" y="18"/>
                  </a:cubicBezTo>
                  <a:cubicBezTo>
                    <a:pt x="128" y="14"/>
                    <a:pt x="133" y="12"/>
                    <a:pt x="137" y="10"/>
                  </a:cubicBezTo>
                  <a:cubicBezTo>
                    <a:pt x="142" y="9"/>
                    <a:pt x="145" y="9"/>
                    <a:pt x="145" y="9"/>
                  </a:cubicBezTo>
                  <a:cubicBezTo>
                    <a:pt x="145" y="9"/>
                    <a:pt x="138" y="7"/>
                    <a:pt x="128" y="5"/>
                  </a:cubicBezTo>
                  <a:cubicBezTo>
                    <a:pt x="117" y="3"/>
                    <a:pt x="103" y="0"/>
                    <a:pt x="87" y="0"/>
                  </a:cubicBezTo>
                  <a:cubicBezTo>
                    <a:pt x="72" y="0"/>
                    <a:pt x="55" y="2"/>
                    <a:pt x="39" y="9"/>
                  </a:cubicBezTo>
                  <a:cubicBezTo>
                    <a:pt x="32" y="12"/>
                    <a:pt x="24" y="17"/>
                    <a:pt x="18" y="23"/>
                  </a:cubicBezTo>
                  <a:cubicBezTo>
                    <a:pt x="11" y="30"/>
                    <a:pt x="6" y="38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92" name="Freeform 17"/>
            <p:cNvSpPr/>
            <p:nvPr/>
          </p:nvSpPr>
          <p:spPr bwMode="auto">
            <a:xfrm>
              <a:off x="1100138" y="5684838"/>
              <a:ext cx="79375" cy="90488"/>
            </a:xfrm>
            <a:custGeom>
              <a:avLst/>
              <a:gdLst>
                <a:gd name="T0" fmla="*/ 131 w 132"/>
                <a:gd name="T1" fmla="*/ 103 h 150"/>
                <a:gd name="T2" fmla="*/ 132 w 132"/>
                <a:gd name="T3" fmla="*/ 110 h 150"/>
                <a:gd name="T4" fmla="*/ 132 w 132"/>
                <a:gd name="T5" fmla="*/ 115 h 150"/>
                <a:gd name="T6" fmla="*/ 129 w 132"/>
                <a:gd name="T7" fmla="*/ 122 h 150"/>
                <a:gd name="T8" fmla="*/ 98 w 132"/>
                <a:gd name="T9" fmla="*/ 124 h 150"/>
                <a:gd name="T10" fmla="*/ 81 w 132"/>
                <a:gd name="T11" fmla="*/ 117 h 150"/>
                <a:gd name="T12" fmla="*/ 68 w 132"/>
                <a:gd name="T13" fmla="*/ 104 h 150"/>
                <a:gd name="T14" fmla="*/ 55 w 132"/>
                <a:gd name="T15" fmla="*/ 85 h 150"/>
                <a:gd name="T16" fmla="*/ 50 w 132"/>
                <a:gd name="T17" fmla="*/ 71 h 150"/>
                <a:gd name="T18" fmla="*/ 41 w 132"/>
                <a:gd name="T19" fmla="*/ 52 h 150"/>
                <a:gd name="T20" fmla="*/ 33 w 132"/>
                <a:gd name="T21" fmla="*/ 35 h 150"/>
                <a:gd name="T22" fmla="*/ 29 w 132"/>
                <a:gd name="T23" fmla="*/ 28 h 150"/>
                <a:gd name="T24" fmla="*/ 32 w 132"/>
                <a:gd name="T25" fmla="*/ 36 h 150"/>
                <a:gd name="T26" fmla="*/ 39 w 132"/>
                <a:gd name="T27" fmla="*/ 53 h 150"/>
                <a:gd name="T28" fmla="*/ 42 w 132"/>
                <a:gd name="T29" fmla="*/ 63 h 150"/>
                <a:gd name="T30" fmla="*/ 45 w 132"/>
                <a:gd name="T31" fmla="*/ 73 h 150"/>
                <a:gd name="T32" fmla="*/ 50 w 132"/>
                <a:gd name="T33" fmla="*/ 88 h 150"/>
                <a:gd name="T34" fmla="*/ 63 w 132"/>
                <a:gd name="T35" fmla="*/ 109 h 150"/>
                <a:gd name="T36" fmla="*/ 77 w 132"/>
                <a:gd name="T37" fmla="*/ 123 h 150"/>
                <a:gd name="T38" fmla="*/ 97 w 132"/>
                <a:gd name="T39" fmla="*/ 132 h 150"/>
                <a:gd name="T40" fmla="*/ 118 w 132"/>
                <a:gd name="T41" fmla="*/ 133 h 150"/>
                <a:gd name="T42" fmla="*/ 111 w 132"/>
                <a:gd name="T43" fmla="*/ 144 h 150"/>
                <a:gd name="T44" fmla="*/ 86 w 132"/>
                <a:gd name="T45" fmla="*/ 150 h 150"/>
                <a:gd name="T46" fmla="*/ 67 w 132"/>
                <a:gd name="T47" fmla="*/ 145 h 150"/>
                <a:gd name="T48" fmla="*/ 47 w 132"/>
                <a:gd name="T49" fmla="*/ 128 h 150"/>
                <a:gd name="T50" fmla="*/ 38 w 132"/>
                <a:gd name="T51" fmla="*/ 116 h 150"/>
                <a:gd name="T52" fmla="*/ 32 w 132"/>
                <a:gd name="T53" fmla="*/ 102 h 150"/>
                <a:gd name="T54" fmla="*/ 27 w 132"/>
                <a:gd name="T55" fmla="*/ 88 h 150"/>
                <a:gd name="T56" fmla="*/ 24 w 132"/>
                <a:gd name="T57" fmla="*/ 74 h 150"/>
                <a:gd name="T58" fmla="*/ 21 w 132"/>
                <a:gd name="T59" fmla="*/ 61 h 150"/>
                <a:gd name="T60" fmla="*/ 20 w 132"/>
                <a:gd name="T61" fmla="*/ 49 h 150"/>
                <a:gd name="T62" fmla="*/ 16 w 132"/>
                <a:gd name="T63" fmla="*/ 29 h 150"/>
                <a:gd name="T64" fmla="*/ 0 w 132"/>
                <a:gd name="T65" fmla="*/ 0 h 150"/>
                <a:gd name="T66" fmla="*/ 18 w 132"/>
                <a:gd name="T67" fmla="*/ 4 h 150"/>
                <a:gd name="T68" fmla="*/ 58 w 132"/>
                <a:gd name="T69" fmla="*/ 21 h 150"/>
                <a:gd name="T70" fmla="*/ 101 w 132"/>
                <a:gd name="T71" fmla="*/ 53 h 150"/>
                <a:gd name="T72" fmla="*/ 119 w 132"/>
                <a:gd name="T73" fmla="*/ 76 h 150"/>
                <a:gd name="T74" fmla="*/ 126 w 132"/>
                <a:gd name="T75" fmla="*/ 89 h 150"/>
                <a:gd name="T76" fmla="*/ 131 w 132"/>
                <a:gd name="T77" fmla="*/ 10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50">
                  <a:moveTo>
                    <a:pt x="131" y="103"/>
                  </a:moveTo>
                  <a:cubicBezTo>
                    <a:pt x="132" y="106"/>
                    <a:pt x="132" y="108"/>
                    <a:pt x="132" y="110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1" y="118"/>
                    <a:pt x="130" y="121"/>
                    <a:pt x="129" y="122"/>
                  </a:cubicBezTo>
                  <a:cubicBezTo>
                    <a:pt x="120" y="124"/>
                    <a:pt x="109" y="126"/>
                    <a:pt x="98" y="124"/>
                  </a:cubicBezTo>
                  <a:cubicBezTo>
                    <a:pt x="92" y="123"/>
                    <a:pt x="86" y="121"/>
                    <a:pt x="81" y="117"/>
                  </a:cubicBezTo>
                  <a:cubicBezTo>
                    <a:pt x="76" y="113"/>
                    <a:pt x="71" y="109"/>
                    <a:pt x="68" y="104"/>
                  </a:cubicBezTo>
                  <a:cubicBezTo>
                    <a:pt x="60" y="96"/>
                    <a:pt x="56" y="87"/>
                    <a:pt x="55" y="85"/>
                  </a:cubicBezTo>
                  <a:cubicBezTo>
                    <a:pt x="54" y="82"/>
                    <a:pt x="52" y="77"/>
                    <a:pt x="50" y="71"/>
                  </a:cubicBezTo>
                  <a:cubicBezTo>
                    <a:pt x="47" y="65"/>
                    <a:pt x="44" y="58"/>
                    <a:pt x="41" y="52"/>
                  </a:cubicBezTo>
                  <a:cubicBezTo>
                    <a:pt x="38" y="46"/>
                    <a:pt x="35" y="40"/>
                    <a:pt x="33" y="35"/>
                  </a:cubicBezTo>
                  <a:cubicBezTo>
                    <a:pt x="30" y="31"/>
                    <a:pt x="29" y="28"/>
                    <a:pt x="29" y="28"/>
                  </a:cubicBezTo>
                  <a:cubicBezTo>
                    <a:pt x="29" y="28"/>
                    <a:pt x="30" y="31"/>
                    <a:pt x="32" y="36"/>
                  </a:cubicBezTo>
                  <a:cubicBezTo>
                    <a:pt x="34" y="40"/>
                    <a:pt x="36" y="47"/>
                    <a:pt x="39" y="53"/>
                  </a:cubicBezTo>
                  <a:cubicBezTo>
                    <a:pt x="40" y="57"/>
                    <a:pt x="41" y="60"/>
                    <a:pt x="42" y="63"/>
                  </a:cubicBezTo>
                  <a:cubicBezTo>
                    <a:pt x="43" y="67"/>
                    <a:pt x="44" y="70"/>
                    <a:pt x="45" y="73"/>
                  </a:cubicBezTo>
                  <a:cubicBezTo>
                    <a:pt x="47" y="80"/>
                    <a:pt x="49" y="85"/>
                    <a:pt x="50" y="88"/>
                  </a:cubicBezTo>
                  <a:cubicBezTo>
                    <a:pt x="51" y="90"/>
                    <a:pt x="56" y="100"/>
                    <a:pt x="63" y="109"/>
                  </a:cubicBezTo>
                  <a:cubicBezTo>
                    <a:pt x="67" y="114"/>
                    <a:pt x="72" y="119"/>
                    <a:pt x="77" y="123"/>
                  </a:cubicBezTo>
                  <a:cubicBezTo>
                    <a:pt x="83" y="127"/>
                    <a:pt x="89" y="130"/>
                    <a:pt x="97" y="132"/>
                  </a:cubicBezTo>
                  <a:cubicBezTo>
                    <a:pt x="104" y="133"/>
                    <a:pt x="112" y="133"/>
                    <a:pt x="118" y="133"/>
                  </a:cubicBezTo>
                  <a:cubicBezTo>
                    <a:pt x="118" y="136"/>
                    <a:pt x="116" y="141"/>
                    <a:pt x="111" y="144"/>
                  </a:cubicBezTo>
                  <a:cubicBezTo>
                    <a:pt x="107" y="147"/>
                    <a:pt x="97" y="150"/>
                    <a:pt x="86" y="150"/>
                  </a:cubicBezTo>
                  <a:cubicBezTo>
                    <a:pt x="80" y="150"/>
                    <a:pt x="73" y="148"/>
                    <a:pt x="67" y="145"/>
                  </a:cubicBezTo>
                  <a:cubicBezTo>
                    <a:pt x="60" y="142"/>
                    <a:pt x="53" y="136"/>
                    <a:pt x="47" y="128"/>
                  </a:cubicBezTo>
                  <a:cubicBezTo>
                    <a:pt x="44" y="124"/>
                    <a:pt x="41" y="120"/>
                    <a:pt x="38" y="116"/>
                  </a:cubicBezTo>
                  <a:cubicBezTo>
                    <a:pt x="36" y="111"/>
                    <a:pt x="34" y="107"/>
                    <a:pt x="32" y="102"/>
                  </a:cubicBezTo>
                  <a:cubicBezTo>
                    <a:pt x="30" y="97"/>
                    <a:pt x="28" y="92"/>
                    <a:pt x="27" y="88"/>
                  </a:cubicBezTo>
                  <a:cubicBezTo>
                    <a:pt x="26" y="83"/>
                    <a:pt x="25" y="79"/>
                    <a:pt x="24" y="74"/>
                  </a:cubicBezTo>
                  <a:cubicBezTo>
                    <a:pt x="23" y="69"/>
                    <a:pt x="22" y="65"/>
                    <a:pt x="21" y="61"/>
                  </a:cubicBezTo>
                  <a:cubicBezTo>
                    <a:pt x="21" y="57"/>
                    <a:pt x="20" y="53"/>
                    <a:pt x="20" y="49"/>
                  </a:cubicBezTo>
                  <a:cubicBezTo>
                    <a:pt x="19" y="41"/>
                    <a:pt x="17" y="34"/>
                    <a:pt x="16" y="29"/>
                  </a:cubicBezTo>
                  <a:cubicBezTo>
                    <a:pt x="11" y="9"/>
                    <a:pt x="0" y="0"/>
                    <a:pt x="0" y="0"/>
                  </a:cubicBezTo>
                  <a:cubicBezTo>
                    <a:pt x="0" y="0"/>
                    <a:pt x="8" y="1"/>
                    <a:pt x="18" y="4"/>
                  </a:cubicBezTo>
                  <a:cubicBezTo>
                    <a:pt x="29" y="8"/>
                    <a:pt x="44" y="13"/>
                    <a:pt x="58" y="21"/>
                  </a:cubicBezTo>
                  <a:cubicBezTo>
                    <a:pt x="73" y="29"/>
                    <a:pt x="88" y="39"/>
                    <a:pt x="101" y="53"/>
                  </a:cubicBezTo>
                  <a:cubicBezTo>
                    <a:pt x="108" y="60"/>
                    <a:pt x="113" y="67"/>
                    <a:pt x="119" y="76"/>
                  </a:cubicBezTo>
                  <a:cubicBezTo>
                    <a:pt x="121" y="80"/>
                    <a:pt x="124" y="84"/>
                    <a:pt x="126" y="89"/>
                  </a:cubicBezTo>
                  <a:cubicBezTo>
                    <a:pt x="128" y="93"/>
                    <a:pt x="130" y="98"/>
                    <a:pt x="131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93" name="Freeform 18"/>
            <p:cNvSpPr/>
            <p:nvPr/>
          </p:nvSpPr>
          <p:spPr bwMode="auto">
            <a:xfrm>
              <a:off x="1182688" y="5734051"/>
              <a:ext cx="80963" cy="65088"/>
            </a:xfrm>
            <a:custGeom>
              <a:avLst/>
              <a:gdLst>
                <a:gd name="T0" fmla="*/ 0 w 134"/>
                <a:gd name="T1" fmla="*/ 80 h 108"/>
                <a:gd name="T2" fmla="*/ 1 w 134"/>
                <a:gd name="T3" fmla="*/ 87 h 108"/>
                <a:gd name="T4" fmla="*/ 3 w 134"/>
                <a:gd name="T5" fmla="*/ 92 h 108"/>
                <a:gd name="T6" fmla="*/ 9 w 134"/>
                <a:gd name="T7" fmla="*/ 98 h 108"/>
                <a:gd name="T8" fmla="*/ 39 w 134"/>
                <a:gd name="T9" fmla="*/ 87 h 108"/>
                <a:gd name="T10" fmla="*/ 53 w 134"/>
                <a:gd name="T11" fmla="*/ 76 h 108"/>
                <a:gd name="T12" fmla="*/ 64 w 134"/>
                <a:gd name="T13" fmla="*/ 63 h 108"/>
                <a:gd name="T14" fmla="*/ 70 w 134"/>
                <a:gd name="T15" fmla="*/ 53 h 108"/>
                <a:gd name="T16" fmla="*/ 73 w 134"/>
                <a:gd name="T17" fmla="*/ 48 h 108"/>
                <a:gd name="T18" fmla="*/ 78 w 134"/>
                <a:gd name="T19" fmla="*/ 39 h 108"/>
                <a:gd name="T20" fmla="*/ 87 w 134"/>
                <a:gd name="T21" fmla="*/ 26 h 108"/>
                <a:gd name="T22" fmla="*/ 96 w 134"/>
                <a:gd name="T23" fmla="*/ 16 h 108"/>
                <a:gd name="T24" fmla="*/ 101 w 134"/>
                <a:gd name="T25" fmla="*/ 12 h 108"/>
                <a:gd name="T26" fmla="*/ 97 w 134"/>
                <a:gd name="T27" fmla="*/ 17 h 108"/>
                <a:gd name="T28" fmla="*/ 93 w 134"/>
                <a:gd name="T29" fmla="*/ 21 h 108"/>
                <a:gd name="T30" fmla="*/ 89 w 134"/>
                <a:gd name="T31" fmla="*/ 27 h 108"/>
                <a:gd name="T32" fmla="*/ 85 w 134"/>
                <a:gd name="T33" fmla="*/ 33 h 108"/>
                <a:gd name="T34" fmla="*/ 83 w 134"/>
                <a:gd name="T35" fmla="*/ 39 h 108"/>
                <a:gd name="T36" fmla="*/ 79 w 134"/>
                <a:gd name="T37" fmla="*/ 49 h 108"/>
                <a:gd name="T38" fmla="*/ 69 w 134"/>
                <a:gd name="T39" fmla="*/ 65 h 108"/>
                <a:gd name="T40" fmla="*/ 59 w 134"/>
                <a:gd name="T41" fmla="*/ 78 h 108"/>
                <a:gd name="T42" fmla="*/ 43 w 134"/>
                <a:gd name="T43" fmla="*/ 92 h 108"/>
                <a:gd name="T44" fmla="*/ 23 w 134"/>
                <a:gd name="T45" fmla="*/ 102 h 108"/>
                <a:gd name="T46" fmla="*/ 35 w 134"/>
                <a:gd name="T47" fmla="*/ 108 h 108"/>
                <a:gd name="T48" fmla="*/ 61 w 134"/>
                <a:gd name="T49" fmla="*/ 99 h 108"/>
                <a:gd name="T50" fmla="*/ 76 w 134"/>
                <a:gd name="T51" fmla="*/ 88 h 108"/>
                <a:gd name="T52" fmla="*/ 83 w 134"/>
                <a:gd name="T53" fmla="*/ 80 h 108"/>
                <a:gd name="T54" fmla="*/ 90 w 134"/>
                <a:gd name="T55" fmla="*/ 71 h 108"/>
                <a:gd name="T56" fmla="*/ 95 w 134"/>
                <a:gd name="T57" fmla="*/ 61 h 108"/>
                <a:gd name="T58" fmla="*/ 99 w 134"/>
                <a:gd name="T59" fmla="*/ 53 h 108"/>
                <a:gd name="T60" fmla="*/ 105 w 134"/>
                <a:gd name="T61" fmla="*/ 37 h 108"/>
                <a:gd name="T62" fmla="*/ 114 w 134"/>
                <a:gd name="T63" fmla="*/ 13 h 108"/>
                <a:gd name="T64" fmla="*/ 120 w 134"/>
                <a:gd name="T65" fmla="*/ 7 h 108"/>
                <a:gd name="T66" fmla="*/ 127 w 134"/>
                <a:gd name="T67" fmla="*/ 3 h 108"/>
                <a:gd name="T68" fmla="*/ 134 w 134"/>
                <a:gd name="T69" fmla="*/ 1 h 108"/>
                <a:gd name="T70" fmla="*/ 115 w 134"/>
                <a:gd name="T71" fmla="*/ 1 h 108"/>
                <a:gd name="T72" fmla="*/ 71 w 134"/>
                <a:gd name="T73" fmla="*/ 6 h 108"/>
                <a:gd name="T74" fmla="*/ 47 w 134"/>
                <a:gd name="T75" fmla="*/ 14 h 108"/>
                <a:gd name="T76" fmla="*/ 24 w 134"/>
                <a:gd name="T77" fmla="*/ 28 h 108"/>
                <a:gd name="T78" fmla="*/ 0 w 134"/>
                <a:gd name="T79" fmla="*/ 8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4" h="108">
                  <a:moveTo>
                    <a:pt x="0" y="80"/>
                  </a:moveTo>
                  <a:cubicBezTo>
                    <a:pt x="0" y="83"/>
                    <a:pt x="0" y="85"/>
                    <a:pt x="1" y="87"/>
                  </a:cubicBezTo>
                  <a:cubicBezTo>
                    <a:pt x="2" y="89"/>
                    <a:pt x="2" y="91"/>
                    <a:pt x="3" y="92"/>
                  </a:cubicBezTo>
                  <a:cubicBezTo>
                    <a:pt x="5" y="95"/>
                    <a:pt x="7" y="97"/>
                    <a:pt x="9" y="98"/>
                  </a:cubicBezTo>
                  <a:cubicBezTo>
                    <a:pt x="18" y="96"/>
                    <a:pt x="29" y="93"/>
                    <a:pt x="39" y="87"/>
                  </a:cubicBezTo>
                  <a:cubicBezTo>
                    <a:pt x="44" y="84"/>
                    <a:pt x="49" y="80"/>
                    <a:pt x="53" y="76"/>
                  </a:cubicBezTo>
                  <a:cubicBezTo>
                    <a:pt x="57" y="71"/>
                    <a:pt x="61" y="67"/>
                    <a:pt x="64" y="63"/>
                  </a:cubicBezTo>
                  <a:cubicBezTo>
                    <a:pt x="67" y="59"/>
                    <a:pt x="69" y="56"/>
                    <a:pt x="70" y="53"/>
                  </a:cubicBezTo>
                  <a:cubicBezTo>
                    <a:pt x="72" y="51"/>
                    <a:pt x="73" y="49"/>
                    <a:pt x="73" y="48"/>
                  </a:cubicBezTo>
                  <a:cubicBezTo>
                    <a:pt x="74" y="46"/>
                    <a:pt x="76" y="43"/>
                    <a:pt x="78" y="39"/>
                  </a:cubicBezTo>
                  <a:cubicBezTo>
                    <a:pt x="80" y="35"/>
                    <a:pt x="83" y="30"/>
                    <a:pt x="87" y="26"/>
                  </a:cubicBezTo>
                  <a:cubicBezTo>
                    <a:pt x="90" y="22"/>
                    <a:pt x="93" y="19"/>
                    <a:pt x="96" y="16"/>
                  </a:cubicBezTo>
                  <a:cubicBezTo>
                    <a:pt x="99" y="14"/>
                    <a:pt x="101" y="12"/>
                    <a:pt x="101" y="12"/>
                  </a:cubicBezTo>
                  <a:cubicBezTo>
                    <a:pt x="101" y="12"/>
                    <a:pt x="99" y="14"/>
                    <a:pt x="97" y="17"/>
                  </a:cubicBezTo>
                  <a:cubicBezTo>
                    <a:pt x="96" y="18"/>
                    <a:pt x="95" y="19"/>
                    <a:pt x="93" y="21"/>
                  </a:cubicBezTo>
                  <a:cubicBezTo>
                    <a:pt x="92" y="23"/>
                    <a:pt x="90" y="25"/>
                    <a:pt x="89" y="27"/>
                  </a:cubicBezTo>
                  <a:cubicBezTo>
                    <a:pt x="88" y="29"/>
                    <a:pt x="86" y="31"/>
                    <a:pt x="85" y="33"/>
                  </a:cubicBezTo>
                  <a:cubicBezTo>
                    <a:pt x="84" y="35"/>
                    <a:pt x="83" y="37"/>
                    <a:pt x="83" y="39"/>
                  </a:cubicBezTo>
                  <a:cubicBezTo>
                    <a:pt x="81" y="43"/>
                    <a:pt x="80" y="47"/>
                    <a:pt x="79" y="49"/>
                  </a:cubicBezTo>
                  <a:cubicBezTo>
                    <a:pt x="77" y="51"/>
                    <a:pt x="75" y="57"/>
                    <a:pt x="69" y="65"/>
                  </a:cubicBezTo>
                  <a:cubicBezTo>
                    <a:pt x="66" y="69"/>
                    <a:pt x="63" y="74"/>
                    <a:pt x="59" y="78"/>
                  </a:cubicBezTo>
                  <a:cubicBezTo>
                    <a:pt x="54" y="83"/>
                    <a:pt x="49" y="88"/>
                    <a:pt x="43" y="92"/>
                  </a:cubicBezTo>
                  <a:cubicBezTo>
                    <a:pt x="36" y="97"/>
                    <a:pt x="29" y="100"/>
                    <a:pt x="23" y="102"/>
                  </a:cubicBezTo>
                  <a:cubicBezTo>
                    <a:pt x="25" y="105"/>
                    <a:pt x="29" y="108"/>
                    <a:pt x="35" y="108"/>
                  </a:cubicBezTo>
                  <a:cubicBezTo>
                    <a:pt x="40" y="108"/>
                    <a:pt x="50" y="105"/>
                    <a:pt x="61" y="99"/>
                  </a:cubicBezTo>
                  <a:cubicBezTo>
                    <a:pt x="66" y="96"/>
                    <a:pt x="71" y="92"/>
                    <a:pt x="76" y="88"/>
                  </a:cubicBezTo>
                  <a:cubicBezTo>
                    <a:pt x="79" y="85"/>
                    <a:pt x="81" y="83"/>
                    <a:pt x="83" y="80"/>
                  </a:cubicBezTo>
                  <a:cubicBezTo>
                    <a:pt x="86" y="77"/>
                    <a:pt x="88" y="74"/>
                    <a:pt x="90" y="71"/>
                  </a:cubicBezTo>
                  <a:cubicBezTo>
                    <a:pt x="92" y="68"/>
                    <a:pt x="94" y="64"/>
                    <a:pt x="95" y="61"/>
                  </a:cubicBezTo>
                  <a:cubicBezTo>
                    <a:pt x="97" y="58"/>
                    <a:pt x="98" y="55"/>
                    <a:pt x="99" y="53"/>
                  </a:cubicBezTo>
                  <a:cubicBezTo>
                    <a:pt x="101" y="47"/>
                    <a:pt x="103" y="41"/>
                    <a:pt x="105" y="37"/>
                  </a:cubicBezTo>
                  <a:cubicBezTo>
                    <a:pt x="108" y="27"/>
                    <a:pt x="110" y="19"/>
                    <a:pt x="114" y="13"/>
                  </a:cubicBezTo>
                  <a:cubicBezTo>
                    <a:pt x="116" y="11"/>
                    <a:pt x="118" y="9"/>
                    <a:pt x="120" y="7"/>
                  </a:cubicBezTo>
                  <a:cubicBezTo>
                    <a:pt x="123" y="5"/>
                    <a:pt x="125" y="4"/>
                    <a:pt x="127" y="3"/>
                  </a:cubicBezTo>
                  <a:cubicBezTo>
                    <a:pt x="131" y="1"/>
                    <a:pt x="134" y="1"/>
                    <a:pt x="134" y="1"/>
                  </a:cubicBezTo>
                  <a:cubicBezTo>
                    <a:pt x="134" y="1"/>
                    <a:pt x="127" y="0"/>
                    <a:pt x="115" y="1"/>
                  </a:cubicBezTo>
                  <a:cubicBezTo>
                    <a:pt x="104" y="1"/>
                    <a:pt x="88" y="2"/>
                    <a:pt x="71" y="6"/>
                  </a:cubicBezTo>
                  <a:cubicBezTo>
                    <a:pt x="63" y="8"/>
                    <a:pt x="55" y="11"/>
                    <a:pt x="47" y="14"/>
                  </a:cubicBezTo>
                  <a:cubicBezTo>
                    <a:pt x="39" y="18"/>
                    <a:pt x="31" y="23"/>
                    <a:pt x="24" y="28"/>
                  </a:cubicBezTo>
                  <a:cubicBezTo>
                    <a:pt x="11" y="40"/>
                    <a:pt x="0" y="58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94" name="Freeform 19"/>
            <p:cNvSpPr/>
            <p:nvPr/>
          </p:nvSpPr>
          <p:spPr bwMode="auto">
            <a:xfrm>
              <a:off x="1092200" y="5780088"/>
              <a:ext cx="107950" cy="79375"/>
            </a:xfrm>
            <a:custGeom>
              <a:avLst/>
              <a:gdLst>
                <a:gd name="T0" fmla="*/ 173 w 180"/>
                <a:gd name="T1" fmla="*/ 62 h 133"/>
                <a:gd name="T2" fmla="*/ 178 w 180"/>
                <a:gd name="T3" fmla="*/ 82 h 133"/>
                <a:gd name="T4" fmla="*/ 148 w 180"/>
                <a:gd name="T5" fmla="*/ 96 h 133"/>
                <a:gd name="T6" fmla="*/ 129 w 180"/>
                <a:gd name="T7" fmla="*/ 96 h 133"/>
                <a:gd name="T8" fmla="*/ 110 w 180"/>
                <a:gd name="T9" fmla="*/ 89 h 133"/>
                <a:gd name="T10" fmla="*/ 89 w 180"/>
                <a:gd name="T11" fmla="*/ 74 h 133"/>
                <a:gd name="T12" fmla="*/ 78 w 180"/>
                <a:gd name="T13" fmla="*/ 62 h 133"/>
                <a:gd name="T14" fmla="*/ 61 w 180"/>
                <a:gd name="T15" fmla="*/ 44 h 133"/>
                <a:gd name="T16" fmla="*/ 53 w 180"/>
                <a:gd name="T17" fmla="*/ 36 h 133"/>
                <a:gd name="T18" fmla="*/ 46 w 180"/>
                <a:gd name="T19" fmla="*/ 30 h 133"/>
                <a:gd name="T20" fmla="*/ 40 w 180"/>
                <a:gd name="T21" fmla="*/ 23 h 133"/>
                <a:gd name="T22" fmla="*/ 46 w 180"/>
                <a:gd name="T23" fmla="*/ 30 h 133"/>
                <a:gd name="T24" fmla="*/ 52 w 180"/>
                <a:gd name="T25" fmla="*/ 38 h 133"/>
                <a:gd name="T26" fmla="*/ 59 w 180"/>
                <a:gd name="T27" fmla="*/ 47 h 133"/>
                <a:gd name="T28" fmla="*/ 74 w 180"/>
                <a:gd name="T29" fmla="*/ 66 h 133"/>
                <a:gd name="T30" fmla="*/ 85 w 180"/>
                <a:gd name="T31" fmla="*/ 79 h 133"/>
                <a:gd name="T32" fmla="*/ 107 w 180"/>
                <a:gd name="T33" fmla="*/ 96 h 133"/>
                <a:gd name="T34" fmla="*/ 150 w 180"/>
                <a:gd name="T35" fmla="*/ 104 h 133"/>
                <a:gd name="T36" fmla="*/ 172 w 180"/>
                <a:gd name="T37" fmla="*/ 96 h 133"/>
                <a:gd name="T38" fmla="*/ 170 w 180"/>
                <a:gd name="T39" fmla="*/ 111 h 133"/>
                <a:gd name="T40" fmla="*/ 146 w 180"/>
                <a:gd name="T41" fmla="*/ 127 h 133"/>
                <a:gd name="T42" fmla="*/ 99 w 180"/>
                <a:gd name="T43" fmla="*/ 122 h 133"/>
                <a:gd name="T44" fmla="*/ 85 w 180"/>
                <a:gd name="T45" fmla="*/ 112 h 133"/>
                <a:gd name="T46" fmla="*/ 79 w 180"/>
                <a:gd name="T47" fmla="*/ 107 h 133"/>
                <a:gd name="T48" fmla="*/ 73 w 180"/>
                <a:gd name="T49" fmla="*/ 101 h 133"/>
                <a:gd name="T50" fmla="*/ 62 w 180"/>
                <a:gd name="T51" fmla="*/ 88 h 133"/>
                <a:gd name="T52" fmla="*/ 53 w 180"/>
                <a:gd name="T53" fmla="*/ 75 h 133"/>
                <a:gd name="T54" fmla="*/ 38 w 180"/>
                <a:gd name="T55" fmla="*/ 49 h 133"/>
                <a:gd name="T56" fmla="*/ 27 w 180"/>
                <a:gd name="T57" fmla="*/ 29 h 133"/>
                <a:gd name="T58" fmla="*/ 17 w 180"/>
                <a:gd name="T59" fmla="*/ 16 h 133"/>
                <a:gd name="T60" fmla="*/ 9 w 180"/>
                <a:gd name="T61" fmla="*/ 8 h 133"/>
                <a:gd name="T62" fmla="*/ 0 w 180"/>
                <a:gd name="T63" fmla="*/ 3 h 133"/>
                <a:gd name="T64" fmla="*/ 20 w 180"/>
                <a:gd name="T65" fmla="*/ 1 h 133"/>
                <a:gd name="T66" fmla="*/ 67 w 180"/>
                <a:gd name="T67" fmla="*/ 4 h 133"/>
                <a:gd name="T68" fmla="*/ 95 w 180"/>
                <a:gd name="T69" fmla="*/ 11 h 133"/>
                <a:gd name="T70" fmla="*/ 123 w 180"/>
                <a:gd name="T71" fmla="*/ 22 h 133"/>
                <a:gd name="T72" fmla="*/ 136 w 180"/>
                <a:gd name="T73" fmla="*/ 30 h 133"/>
                <a:gd name="T74" fmla="*/ 143 w 180"/>
                <a:gd name="T75" fmla="*/ 34 h 133"/>
                <a:gd name="T76" fmla="*/ 149 w 180"/>
                <a:gd name="T77" fmla="*/ 39 h 133"/>
                <a:gd name="T78" fmla="*/ 161 w 180"/>
                <a:gd name="T79" fmla="*/ 49 h 133"/>
                <a:gd name="T80" fmla="*/ 173 w 180"/>
                <a:gd name="T81" fmla="*/ 6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0" h="133">
                  <a:moveTo>
                    <a:pt x="173" y="62"/>
                  </a:moveTo>
                  <a:cubicBezTo>
                    <a:pt x="179" y="71"/>
                    <a:pt x="180" y="77"/>
                    <a:pt x="178" y="82"/>
                  </a:cubicBezTo>
                  <a:cubicBezTo>
                    <a:pt x="170" y="87"/>
                    <a:pt x="160" y="93"/>
                    <a:pt x="148" y="96"/>
                  </a:cubicBezTo>
                  <a:cubicBezTo>
                    <a:pt x="142" y="98"/>
                    <a:pt x="135" y="98"/>
                    <a:pt x="129" y="96"/>
                  </a:cubicBezTo>
                  <a:cubicBezTo>
                    <a:pt x="121" y="94"/>
                    <a:pt x="115" y="92"/>
                    <a:pt x="110" y="89"/>
                  </a:cubicBezTo>
                  <a:cubicBezTo>
                    <a:pt x="99" y="83"/>
                    <a:pt x="91" y="76"/>
                    <a:pt x="89" y="74"/>
                  </a:cubicBezTo>
                  <a:cubicBezTo>
                    <a:pt x="87" y="71"/>
                    <a:pt x="83" y="67"/>
                    <a:pt x="78" y="62"/>
                  </a:cubicBezTo>
                  <a:cubicBezTo>
                    <a:pt x="73" y="57"/>
                    <a:pt x="67" y="50"/>
                    <a:pt x="61" y="44"/>
                  </a:cubicBezTo>
                  <a:cubicBezTo>
                    <a:pt x="58" y="42"/>
                    <a:pt x="56" y="39"/>
                    <a:pt x="53" y="36"/>
                  </a:cubicBezTo>
                  <a:cubicBezTo>
                    <a:pt x="51" y="34"/>
                    <a:pt x="48" y="32"/>
                    <a:pt x="46" y="30"/>
                  </a:cubicBezTo>
                  <a:cubicBezTo>
                    <a:pt x="42" y="26"/>
                    <a:pt x="40" y="23"/>
                    <a:pt x="40" y="23"/>
                  </a:cubicBezTo>
                  <a:cubicBezTo>
                    <a:pt x="40" y="23"/>
                    <a:pt x="42" y="26"/>
                    <a:pt x="46" y="30"/>
                  </a:cubicBezTo>
                  <a:cubicBezTo>
                    <a:pt x="47" y="33"/>
                    <a:pt x="50" y="35"/>
                    <a:pt x="52" y="38"/>
                  </a:cubicBezTo>
                  <a:cubicBezTo>
                    <a:pt x="54" y="41"/>
                    <a:pt x="57" y="44"/>
                    <a:pt x="59" y="47"/>
                  </a:cubicBezTo>
                  <a:cubicBezTo>
                    <a:pt x="65" y="53"/>
                    <a:pt x="69" y="60"/>
                    <a:pt x="74" y="66"/>
                  </a:cubicBezTo>
                  <a:cubicBezTo>
                    <a:pt x="79" y="72"/>
                    <a:pt x="83" y="76"/>
                    <a:pt x="85" y="79"/>
                  </a:cubicBezTo>
                  <a:cubicBezTo>
                    <a:pt x="88" y="81"/>
                    <a:pt x="95" y="89"/>
                    <a:pt x="107" y="96"/>
                  </a:cubicBezTo>
                  <a:cubicBezTo>
                    <a:pt x="119" y="102"/>
                    <a:pt x="134" y="107"/>
                    <a:pt x="150" y="104"/>
                  </a:cubicBezTo>
                  <a:cubicBezTo>
                    <a:pt x="159" y="103"/>
                    <a:pt x="166" y="100"/>
                    <a:pt x="172" y="96"/>
                  </a:cubicBezTo>
                  <a:cubicBezTo>
                    <a:pt x="173" y="100"/>
                    <a:pt x="173" y="106"/>
                    <a:pt x="170" y="111"/>
                  </a:cubicBezTo>
                  <a:cubicBezTo>
                    <a:pt x="166" y="115"/>
                    <a:pt x="158" y="123"/>
                    <a:pt x="146" y="127"/>
                  </a:cubicBezTo>
                  <a:cubicBezTo>
                    <a:pt x="134" y="132"/>
                    <a:pt x="119" y="133"/>
                    <a:pt x="99" y="122"/>
                  </a:cubicBezTo>
                  <a:cubicBezTo>
                    <a:pt x="94" y="119"/>
                    <a:pt x="90" y="116"/>
                    <a:pt x="85" y="112"/>
                  </a:cubicBezTo>
                  <a:cubicBezTo>
                    <a:pt x="83" y="110"/>
                    <a:pt x="81" y="109"/>
                    <a:pt x="79" y="107"/>
                  </a:cubicBezTo>
                  <a:cubicBezTo>
                    <a:pt x="77" y="105"/>
                    <a:pt x="75" y="103"/>
                    <a:pt x="73" y="101"/>
                  </a:cubicBezTo>
                  <a:cubicBezTo>
                    <a:pt x="69" y="97"/>
                    <a:pt x="65" y="93"/>
                    <a:pt x="62" y="88"/>
                  </a:cubicBezTo>
                  <a:cubicBezTo>
                    <a:pt x="59" y="84"/>
                    <a:pt x="56" y="79"/>
                    <a:pt x="53" y="75"/>
                  </a:cubicBezTo>
                  <a:cubicBezTo>
                    <a:pt x="47" y="66"/>
                    <a:pt x="42" y="57"/>
                    <a:pt x="38" y="49"/>
                  </a:cubicBezTo>
                  <a:cubicBezTo>
                    <a:pt x="34" y="42"/>
                    <a:pt x="31" y="35"/>
                    <a:pt x="27" y="29"/>
                  </a:cubicBezTo>
                  <a:cubicBezTo>
                    <a:pt x="24" y="24"/>
                    <a:pt x="20" y="20"/>
                    <a:pt x="17" y="16"/>
                  </a:cubicBezTo>
                  <a:cubicBezTo>
                    <a:pt x="14" y="13"/>
                    <a:pt x="11" y="10"/>
                    <a:pt x="9" y="8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0" y="3"/>
                    <a:pt x="8" y="1"/>
                    <a:pt x="20" y="1"/>
                  </a:cubicBezTo>
                  <a:cubicBezTo>
                    <a:pt x="32" y="0"/>
                    <a:pt x="49" y="1"/>
                    <a:pt x="67" y="4"/>
                  </a:cubicBezTo>
                  <a:cubicBezTo>
                    <a:pt x="76" y="6"/>
                    <a:pt x="85" y="8"/>
                    <a:pt x="95" y="11"/>
                  </a:cubicBezTo>
                  <a:cubicBezTo>
                    <a:pt x="104" y="14"/>
                    <a:pt x="113" y="18"/>
                    <a:pt x="123" y="22"/>
                  </a:cubicBezTo>
                  <a:cubicBezTo>
                    <a:pt x="127" y="25"/>
                    <a:pt x="132" y="27"/>
                    <a:pt x="136" y="30"/>
                  </a:cubicBezTo>
                  <a:cubicBezTo>
                    <a:pt x="138" y="31"/>
                    <a:pt x="140" y="33"/>
                    <a:pt x="143" y="34"/>
                  </a:cubicBezTo>
                  <a:cubicBezTo>
                    <a:pt x="145" y="36"/>
                    <a:pt x="147" y="37"/>
                    <a:pt x="149" y="39"/>
                  </a:cubicBezTo>
                  <a:cubicBezTo>
                    <a:pt x="153" y="42"/>
                    <a:pt x="157" y="46"/>
                    <a:pt x="161" y="49"/>
                  </a:cubicBezTo>
                  <a:cubicBezTo>
                    <a:pt x="166" y="53"/>
                    <a:pt x="170" y="57"/>
                    <a:pt x="17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95" name="Freeform 20"/>
            <p:cNvSpPr/>
            <p:nvPr/>
          </p:nvSpPr>
          <p:spPr bwMode="auto">
            <a:xfrm>
              <a:off x="1209675" y="5770563"/>
              <a:ext cx="68263" cy="92075"/>
            </a:xfrm>
            <a:custGeom>
              <a:avLst/>
              <a:gdLst>
                <a:gd name="T0" fmla="*/ 9 w 112"/>
                <a:gd name="T1" fmla="*/ 134 h 152"/>
                <a:gd name="T2" fmla="*/ 25 w 112"/>
                <a:gd name="T3" fmla="*/ 148 h 152"/>
                <a:gd name="T4" fmla="*/ 51 w 112"/>
                <a:gd name="T5" fmla="*/ 126 h 152"/>
                <a:gd name="T6" fmla="*/ 61 w 112"/>
                <a:gd name="T7" fmla="*/ 108 h 152"/>
                <a:gd name="T8" fmla="*/ 66 w 112"/>
                <a:gd name="T9" fmla="*/ 91 h 152"/>
                <a:gd name="T10" fmla="*/ 69 w 112"/>
                <a:gd name="T11" fmla="*/ 71 h 152"/>
                <a:gd name="T12" fmla="*/ 70 w 112"/>
                <a:gd name="T13" fmla="*/ 60 h 152"/>
                <a:gd name="T14" fmla="*/ 74 w 112"/>
                <a:gd name="T15" fmla="*/ 44 h 152"/>
                <a:gd name="T16" fmla="*/ 79 w 112"/>
                <a:gd name="T17" fmla="*/ 30 h 152"/>
                <a:gd name="T18" fmla="*/ 83 w 112"/>
                <a:gd name="T19" fmla="*/ 25 h 152"/>
                <a:gd name="T20" fmla="*/ 80 w 112"/>
                <a:gd name="T21" fmla="*/ 30 h 152"/>
                <a:gd name="T22" fmla="*/ 76 w 112"/>
                <a:gd name="T23" fmla="*/ 43 h 152"/>
                <a:gd name="T24" fmla="*/ 75 w 112"/>
                <a:gd name="T25" fmla="*/ 59 h 152"/>
                <a:gd name="T26" fmla="*/ 75 w 112"/>
                <a:gd name="T27" fmla="*/ 70 h 152"/>
                <a:gd name="T28" fmla="*/ 75 w 112"/>
                <a:gd name="T29" fmla="*/ 77 h 152"/>
                <a:gd name="T30" fmla="*/ 73 w 112"/>
                <a:gd name="T31" fmla="*/ 91 h 152"/>
                <a:gd name="T32" fmla="*/ 71 w 112"/>
                <a:gd name="T33" fmla="*/ 99 h 152"/>
                <a:gd name="T34" fmla="*/ 68 w 112"/>
                <a:gd name="T35" fmla="*/ 109 h 152"/>
                <a:gd name="T36" fmla="*/ 58 w 112"/>
                <a:gd name="T37" fmla="*/ 130 h 152"/>
                <a:gd name="T38" fmla="*/ 41 w 112"/>
                <a:gd name="T39" fmla="*/ 148 h 152"/>
                <a:gd name="T40" fmla="*/ 56 w 112"/>
                <a:gd name="T41" fmla="*/ 149 h 152"/>
                <a:gd name="T42" fmla="*/ 79 w 112"/>
                <a:gd name="T43" fmla="*/ 130 h 152"/>
                <a:gd name="T44" fmla="*/ 90 w 112"/>
                <a:gd name="T45" fmla="*/ 112 h 152"/>
                <a:gd name="T46" fmla="*/ 94 w 112"/>
                <a:gd name="T47" fmla="*/ 101 h 152"/>
                <a:gd name="T48" fmla="*/ 96 w 112"/>
                <a:gd name="T49" fmla="*/ 89 h 152"/>
                <a:gd name="T50" fmla="*/ 96 w 112"/>
                <a:gd name="T51" fmla="*/ 47 h 152"/>
                <a:gd name="T52" fmla="*/ 96 w 112"/>
                <a:gd name="T53" fmla="*/ 20 h 152"/>
                <a:gd name="T54" fmla="*/ 106 w 112"/>
                <a:gd name="T55" fmla="*/ 5 h 152"/>
                <a:gd name="T56" fmla="*/ 112 w 112"/>
                <a:gd name="T57" fmla="*/ 0 h 152"/>
                <a:gd name="T58" fmla="*/ 93 w 112"/>
                <a:gd name="T59" fmla="*/ 8 h 152"/>
                <a:gd name="T60" fmla="*/ 51 w 112"/>
                <a:gd name="T61" fmla="*/ 31 h 152"/>
                <a:gd name="T62" fmla="*/ 29 w 112"/>
                <a:gd name="T63" fmla="*/ 49 h 152"/>
                <a:gd name="T64" fmla="*/ 20 w 112"/>
                <a:gd name="T65" fmla="*/ 60 h 152"/>
                <a:gd name="T66" fmla="*/ 12 w 112"/>
                <a:gd name="T67" fmla="*/ 72 h 152"/>
                <a:gd name="T68" fmla="*/ 9 w 112"/>
                <a:gd name="T69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52">
                  <a:moveTo>
                    <a:pt x="9" y="134"/>
                  </a:moveTo>
                  <a:cubicBezTo>
                    <a:pt x="14" y="144"/>
                    <a:pt x="21" y="148"/>
                    <a:pt x="25" y="148"/>
                  </a:cubicBezTo>
                  <a:cubicBezTo>
                    <a:pt x="34" y="143"/>
                    <a:pt x="44" y="135"/>
                    <a:pt x="51" y="126"/>
                  </a:cubicBezTo>
                  <a:cubicBezTo>
                    <a:pt x="56" y="120"/>
                    <a:pt x="59" y="114"/>
                    <a:pt x="61" y="108"/>
                  </a:cubicBezTo>
                  <a:cubicBezTo>
                    <a:pt x="63" y="102"/>
                    <a:pt x="65" y="96"/>
                    <a:pt x="66" y="91"/>
                  </a:cubicBezTo>
                  <a:cubicBezTo>
                    <a:pt x="69" y="81"/>
                    <a:pt x="69" y="74"/>
                    <a:pt x="69" y="71"/>
                  </a:cubicBezTo>
                  <a:cubicBezTo>
                    <a:pt x="69" y="69"/>
                    <a:pt x="70" y="65"/>
                    <a:pt x="70" y="60"/>
                  </a:cubicBezTo>
                  <a:cubicBezTo>
                    <a:pt x="71" y="55"/>
                    <a:pt x="71" y="49"/>
                    <a:pt x="74" y="44"/>
                  </a:cubicBezTo>
                  <a:cubicBezTo>
                    <a:pt x="76" y="38"/>
                    <a:pt x="78" y="34"/>
                    <a:pt x="79" y="30"/>
                  </a:cubicBezTo>
                  <a:cubicBezTo>
                    <a:pt x="81" y="27"/>
                    <a:pt x="83" y="25"/>
                    <a:pt x="83" y="25"/>
                  </a:cubicBezTo>
                  <a:cubicBezTo>
                    <a:pt x="83" y="25"/>
                    <a:pt x="82" y="27"/>
                    <a:pt x="80" y="30"/>
                  </a:cubicBezTo>
                  <a:cubicBezTo>
                    <a:pt x="79" y="34"/>
                    <a:pt x="78" y="38"/>
                    <a:pt x="76" y="43"/>
                  </a:cubicBezTo>
                  <a:cubicBezTo>
                    <a:pt x="75" y="49"/>
                    <a:pt x="75" y="54"/>
                    <a:pt x="75" y="59"/>
                  </a:cubicBezTo>
                  <a:cubicBezTo>
                    <a:pt x="75" y="63"/>
                    <a:pt x="75" y="68"/>
                    <a:pt x="75" y="70"/>
                  </a:cubicBezTo>
                  <a:cubicBezTo>
                    <a:pt x="75" y="71"/>
                    <a:pt x="75" y="74"/>
                    <a:pt x="75" y="77"/>
                  </a:cubicBezTo>
                  <a:cubicBezTo>
                    <a:pt x="74" y="81"/>
                    <a:pt x="74" y="85"/>
                    <a:pt x="73" y="91"/>
                  </a:cubicBezTo>
                  <a:cubicBezTo>
                    <a:pt x="72" y="93"/>
                    <a:pt x="72" y="96"/>
                    <a:pt x="71" y="99"/>
                  </a:cubicBezTo>
                  <a:cubicBezTo>
                    <a:pt x="70" y="102"/>
                    <a:pt x="69" y="106"/>
                    <a:pt x="68" y="109"/>
                  </a:cubicBezTo>
                  <a:cubicBezTo>
                    <a:pt x="66" y="115"/>
                    <a:pt x="62" y="123"/>
                    <a:pt x="58" y="130"/>
                  </a:cubicBezTo>
                  <a:cubicBezTo>
                    <a:pt x="53" y="137"/>
                    <a:pt x="47" y="143"/>
                    <a:pt x="41" y="148"/>
                  </a:cubicBezTo>
                  <a:cubicBezTo>
                    <a:pt x="45" y="150"/>
                    <a:pt x="50" y="152"/>
                    <a:pt x="56" y="149"/>
                  </a:cubicBezTo>
                  <a:cubicBezTo>
                    <a:pt x="61" y="147"/>
                    <a:pt x="71" y="141"/>
                    <a:pt x="79" y="130"/>
                  </a:cubicBezTo>
                  <a:cubicBezTo>
                    <a:pt x="83" y="125"/>
                    <a:pt x="87" y="119"/>
                    <a:pt x="90" y="112"/>
                  </a:cubicBezTo>
                  <a:cubicBezTo>
                    <a:pt x="92" y="109"/>
                    <a:pt x="93" y="105"/>
                    <a:pt x="94" y="101"/>
                  </a:cubicBezTo>
                  <a:cubicBezTo>
                    <a:pt x="95" y="98"/>
                    <a:pt x="96" y="93"/>
                    <a:pt x="96" y="89"/>
                  </a:cubicBezTo>
                  <a:cubicBezTo>
                    <a:pt x="99" y="72"/>
                    <a:pt x="98" y="58"/>
                    <a:pt x="96" y="47"/>
                  </a:cubicBezTo>
                  <a:cubicBezTo>
                    <a:pt x="95" y="35"/>
                    <a:pt x="94" y="27"/>
                    <a:pt x="96" y="20"/>
                  </a:cubicBezTo>
                  <a:cubicBezTo>
                    <a:pt x="98" y="14"/>
                    <a:pt x="102" y="9"/>
                    <a:pt x="106" y="5"/>
                  </a:cubicBezTo>
                  <a:cubicBezTo>
                    <a:pt x="109" y="2"/>
                    <a:pt x="112" y="0"/>
                    <a:pt x="112" y="0"/>
                  </a:cubicBezTo>
                  <a:cubicBezTo>
                    <a:pt x="112" y="0"/>
                    <a:pt x="104" y="3"/>
                    <a:pt x="93" y="8"/>
                  </a:cubicBezTo>
                  <a:cubicBezTo>
                    <a:pt x="81" y="13"/>
                    <a:pt x="66" y="20"/>
                    <a:pt x="51" y="31"/>
                  </a:cubicBezTo>
                  <a:cubicBezTo>
                    <a:pt x="43" y="36"/>
                    <a:pt x="36" y="42"/>
                    <a:pt x="29" y="49"/>
                  </a:cubicBezTo>
                  <a:cubicBezTo>
                    <a:pt x="26" y="52"/>
                    <a:pt x="23" y="56"/>
                    <a:pt x="20" y="60"/>
                  </a:cubicBezTo>
                  <a:cubicBezTo>
                    <a:pt x="17" y="64"/>
                    <a:pt x="14" y="68"/>
                    <a:pt x="12" y="72"/>
                  </a:cubicBezTo>
                  <a:cubicBezTo>
                    <a:pt x="3" y="90"/>
                    <a:pt x="0" y="111"/>
                    <a:pt x="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96" name="Freeform 21"/>
            <p:cNvSpPr/>
            <p:nvPr/>
          </p:nvSpPr>
          <p:spPr bwMode="auto">
            <a:xfrm>
              <a:off x="1123950" y="5867401"/>
              <a:ext cx="127000" cy="68263"/>
            </a:xfrm>
            <a:custGeom>
              <a:avLst/>
              <a:gdLst>
                <a:gd name="T0" fmla="*/ 197 w 212"/>
                <a:gd name="T1" fmla="*/ 22 h 113"/>
                <a:gd name="T2" fmla="*/ 209 w 212"/>
                <a:gd name="T3" fmla="*/ 41 h 113"/>
                <a:gd name="T4" fmla="*/ 183 w 212"/>
                <a:gd name="T5" fmla="*/ 66 h 113"/>
                <a:gd name="T6" fmla="*/ 163 w 212"/>
                <a:gd name="T7" fmla="*/ 73 h 113"/>
                <a:gd name="T8" fmla="*/ 141 w 212"/>
                <a:gd name="T9" fmla="*/ 73 h 113"/>
                <a:gd name="T10" fmla="*/ 116 w 212"/>
                <a:gd name="T11" fmla="*/ 66 h 113"/>
                <a:gd name="T12" fmla="*/ 100 w 212"/>
                <a:gd name="T13" fmla="*/ 59 h 113"/>
                <a:gd name="T14" fmla="*/ 78 w 212"/>
                <a:gd name="T15" fmla="*/ 48 h 113"/>
                <a:gd name="T16" fmla="*/ 57 w 212"/>
                <a:gd name="T17" fmla="*/ 40 h 113"/>
                <a:gd name="T18" fmla="*/ 48 w 212"/>
                <a:gd name="T19" fmla="*/ 37 h 113"/>
                <a:gd name="T20" fmla="*/ 57 w 212"/>
                <a:gd name="T21" fmla="*/ 41 h 113"/>
                <a:gd name="T22" fmla="*/ 77 w 212"/>
                <a:gd name="T23" fmla="*/ 51 h 113"/>
                <a:gd name="T24" fmla="*/ 98 w 212"/>
                <a:gd name="T25" fmla="*/ 64 h 113"/>
                <a:gd name="T26" fmla="*/ 114 w 212"/>
                <a:gd name="T27" fmla="*/ 72 h 113"/>
                <a:gd name="T28" fmla="*/ 141 w 212"/>
                <a:gd name="T29" fmla="*/ 80 h 113"/>
                <a:gd name="T30" fmla="*/ 163 w 212"/>
                <a:gd name="T31" fmla="*/ 81 h 113"/>
                <a:gd name="T32" fmla="*/ 188 w 212"/>
                <a:gd name="T33" fmla="*/ 74 h 113"/>
                <a:gd name="T34" fmla="*/ 208 w 212"/>
                <a:gd name="T35" fmla="*/ 58 h 113"/>
                <a:gd name="T36" fmla="*/ 209 w 212"/>
                <a:gd name="T37" fmla="*/ 74 h 113"/>
                <a:gd name="T38" fmla="*/ 190 w 212"/>
                <a:gd name="T39" fmla="*/ 98 h 113"/>
                <a:gd name="T40" fmla="*/ 140 w 212"/>
                <a:gd name="T41" fmla="*/ 109 h 113"/>
                <a:gd name="T42" fmla="*/ 80 w 212"/>
                <a:gd name="T43" fmla="*/ 81 h 113"/>
                <a:gd name="T44" fmla="*/ 38 w 212"/>
                <a:gd name="T45" fmla="*/ 48 h 113"/>
                <a:gd name="T46" fmla="*/ 23 w 212"/>
                <a:gd name="T47" fmla="*/ 39 h 113"/>
                <a:gd name="T48" fmla="*/ 11 w 212"/>
                <a:gd name="T49" fmla="*/ 35 h 113"/>
                <a:gd name="T50" fmla="*/ 0 w 212"/>
                <a:gd name="T51" fmla="*/ 33 h 113"/>
                <a:gd name="T52" fmla="*/ 19 w 212"/>
                <a:gd name="T53" fmla="*/ 23 h 113"/>
                <a:gd name="T54" fmla="*/ 68 w 212"/>
                <a:gd name="T55" fmla="*/ 7 h 113"/>
                <a:gd name="T56" fmla="*/ 131 w 212"/>
                <a:gd name="T57" fmla="*/ 2 h 113"/>
                <a:gd name="T58" fmla="*/ 197 w 212"/>
                <a:gd name="T59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113">
                  <a:moveTo>
                    <a:pt x="197" y="22"/>
                  </a:moveTo>
                  <a:cubicBezTo>
                    <a:pt x="206" y="30"/>
                    <a:pt x="209" y="36"/>
                    <a:pt x="209" y="41"/>
                  </a:cubicBezTo>
                  <a:cubicBezTo>
                    <a:pt x="203" y="49"/>
                    <a:pt x="194" y="59"/>
                    <a:pt x="183" y="66"/>
                  </a:cubicBezTo>
                  <a:cubicBezTo>
                    <a:pt x="177" y="70"/>
                    <a:pt x="170" y="72"/>
                    <a:pt x="163" y="73"/>
                  </a:cubicBezTo>
                  <a:cubicBezTo>
                    <a:pt x="155" y="73"/>
                    <a:pt x="148" y="73"/>
                    <a:pt x="141" y="73"/>
                  </a:cubicBezTo>
                  <a:cubicBezTo>
                    <a:pt x="129" y="71"/>
                    <a:pt x="119" y="67"/>
                    <a:pt x="116" y="66"/>
                  </a:cubicBezTo>
                  <a:cubicBezTo>
                    <a:pt x="113" y="64"/>
                    <a:pt x="107" y="62"/>
                    <a:pt x="100" y="59"/>
                  </a:cubicBezTo>
                  <a:cubicBezTo>
                    <a:pt x="94" y="55"/>
                    <a:pt x="85" y="51"/>
                    <a:pt x="78" y="48"/>
                  </a:cubicBezTo>
                  <a:cubicBezTo>
                    <a:pt x="70" y="45"/>
                    <a:pt x="62" y="42"/>
                    <a:pt x="57" y="40"/>
                  </a:cubicBezTo>
                  <a:cubicBezTo>
                    <a:pt x="51" y="38"/>
                    <a:pt x="48" y="37"/>
                    <a:pt x="48" y="37"/>
                  </a:cubicBezTo>
                  <a:cubicBezTo>
                    <a:pt x="48" y="37"/>
                    <a:pt x="51" y="38"/>
                    <a:pt x="57" y="41"/>
                  </a:cubicBezTo>
                  <a:cubicBezTo>
                    <a:pt x="62" y="44"/>
                    <a:pt x="69" y="47"/>
                    <a:pt x="77" y="51"/>
                  </a:cubicBezTo>
                  <a:cubicBezTo>
                    <a:pt x="84" y="55"/>
                    <a:pt x="91" y="60"/>
                    <a:pt x="98" y="64"/>
                  </a:cubicBezTo>
                  <a:cubicBezTo>
                    <a:pt x="105" y="68"/>
                    <a:pt x="110" y="71"/>
                    <a:pt x="114" y="72"/>
                  </a:cubicBezTo>
                  <a:cubicBezTo>
                    <a:pt x="117" y="73"/>
                    <a:pt x="127" y="78"/>
                    <a:pt x="141" y="80"/>
                  </a:cubicBezTo>
                  <a:cubicBezTo>
                    <a:pt x="148" y="81"/>
                    <a:pt x="155" y="82"/>
                    <a:pt x="163" y="81"/>
                  </a:cubicBezTo>
                  <a:cubicBezTo>
                    <a:pt x="171" y="80"/>
                    <a:pt x="180" y="78"/>
                    <a:pt x="188" y="74"/>
                  </a:cubicBezTo>
                  <a:cubicBezTo>
                    <a:pt x="195" y="69"/>
                    <a:pt x="202" y="64"/>
                    <a:pt x="208" y="58"/>
                  </a:cubicBezTo>
                  <a:cubicBezTo>
                    <a:pt x="210" y="62"/>
                    <a:pt x="212" y="67"/>
                    <a:pt x="209" y="74"/>
                  </a:cubicBezTo>
                  <a:cubicBezTo>
                    <a:pt x="207" y="79"/>
                    <a:pt x="201" y="90"/>
                    <a:pt x="190" y="98"/>
                  </a:cubicBezTo>
                  <a:cubicBezTo>
                    <a:pt x="179" y="106"/>
                    <a:pt x="163" y="113"/>
                    <a:pt x="140" y="109"/>
                  </a:cubicBezTo>
                  <a:cubicBezTo>
                    <a:pt x="118" y="105"/>
                    <a:pt x="97" y="94"/>
                    <a:pt x="80" y="81"/>
                  </a:cubicBezTo>
                  <a:cubicBezTo>
                    <a:pt x="62" y="69"/>
                    <a:pt x="48" y="55"/>
                    <a:pt x="38" y="48"/>
                  </a:cubicBezTo>
                  <a:cubicBezTo>
                    <a:pt x="32" y="44"/>
                    <a:pt x="27" y="41"/>
                    <a:pt x="23" y="39"/>
                  </a:cubicBezTo>
                  <a:cubicBezTo>
                    <a:pt x="18" y="37"/>
                    <a:pt x="14" y="36"/>
                    <a:pt x="11" y="35"/>
                  </a:cubicBezTo>
                  <a:cubicBezTo>
                    <a:pt x="4" y="33"/>
                    <a:pt x="0" y="33"/>
                    <a:pt x="0" y="33"/>
                  </a:cubicBezTo>
                  <a:cubicBezTo>
                    <a:pt x="0" y="33"/>
                    <a:pt x="7" y="28"/>
                    <a:pt x="19" y="23"/>
                  </a:cubicBezTo>
                  <a:cubicBezTo>
                    <a:pt x="31" y="17"/>
                    <a:pt x="48" y="11"/>
                    <a:pt x="68" y="7"/>
                  </a:cubicBezTo>
                  <a:cubicBezTo>
                    <a:pt x="87" y="2"/>
                    <a:pt x="109" y="0"/>
                    <a:pt x="131" y="2"/>
                  </a:cubicBezTo>
                  <a:cubicBezTo>
                    <a:pt x="153" y="3"/>
                    <a:pt x="175" y="9"/>
                    <a:pt x="19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97" name="Freeform 22"/>
            <p:cNvSpPr/>
            <p:nvPr/>
          </p:nvSpPr>
          <p:spPr bwMode="auto">
            <a:xfrm>
              <a:off x="1260475" y="5802313"/>
              <a:ext cx="63500" cy="115888"/>
            </a:xfrm>
            <a:custGeom>
              <a:avLst/>
              <a:gdLst>
                <a:gd name="T0" fmla="*/ 20 w 105"/>
                <a:gd name="T1" fmla="*/ 180 h 191"/>
                <a:gd name="T2" fmla="*/ 41 w 105"/>
                <a:gd name="T3" fmla="*/ 190 h 191"/>
                <a:gd name="T4" fmla="*/ 63 w 105"/>
                <a:gd name="T5" fmla="*/ 160 h 191"/>
                <a:gd name="T6" fmla="*/ 68 w 105"/>
                <a:gd name="T7" fmla="*/ 139 h 191"/>
                <a:gd name="T8" fmla="*/ 68 w 105"/>
                <a:gd name="T9" fmla="*/ 118 h 191"/>
                <a:gd name="T10" fmla="*/ 64 w 105"/>
                <a:gd name="T11" fmla="*/ 95 h 191"/>
                <a:gd name="T12" fmla="*/ 60 w 105"/>
                <a:gd name="T13" fmla="*/ 82 h 191"/>
                <a:gd name="T14" fmla="*/ 57 w 105"/>
                <a:gd name="T15" fmla="*/ 63 h 191"/>
                <a:gd name="T16" fmla="*/ 57 w 105"/>
                <a:gd name="T17" fmla="*/ 46 h 191"/>
                <a:gd name="T18" fmla="*/ 58 w 105"/>
                <a:gd name="T19" fmla="*/ 40 h 191"/>
                <a:gd name="T20" fmla="*/ 58 w 105"/>
                <a:gd name="T21" fmla="*/ 38 h 191"/>
                <a:gd name="T22" fmla="*/ 58 w 105"/>
                <a:gd name="T23" fmla="*/ 45 h 191"/>
                <a:gd name="T24" fmla="*/ 60 w 105"/>
                <a:gd name="T25" fmla="*/ 62 h 191"/>
                <a:gd name="T26" fmla="*/ 65 w 105"/>
                <a:gd name="T27" fmla="*/ 80 h 191"/>
                <a:gd name="T28" fmla="*/ 70 w 105"/>
                <a:gd name="T29" fmla="*/ 92 h 191"/>
                <a:gd name="T30" fmla="*/ 75 w 105"/>
                <a:gd name="T31" fmla="*/ 116 h 191"/>
                <a:gd name="T32" fmla="*/ 71 w 105"/>
                <a:gd name="T33" fmla="*/ 162 h 191"/>
                <a:gd name="T34" fmla="*/ 58 w 105"/>
                <a:gd name="T35" fmla="*/ 185 h 191"/>
                <a:gd name="T36" fmla="*/ 74 w 105"/>
                <a:gd name="T37" fmla="*/ 184 h 191"/>
                <a:gd name="T38" fmla="*/ 94 w 105"/>
                <a:gd name="T39" fmla="*/ 159 h 191"/>
                <a:gd name="T40" fmla="*/ 101 w 105"/>
                <a:gd name="T41" fmla="*/ 110 h 191"/>
                <a:gd name="T42" fmla="*/ 84 w 105"/>
                <a:gd name="T43" fmla="*/ 61 h 191"/>
                <a:gd name="T44" fmla="*/ 75 w 105"/>
                <a:gd name="T45" fmla="*/ 43 h 191"/>
                <a:gd name="T46" fmla="*/ 70 w 105"/>
                <a:gd name="T47" fmla="*/ 29 h 191"/>
                <a:gd name="T48" fmla="*/ 73 w 105"/>
                <a:gd name="T49" fmla="*/ 9 h 191"/>
                <a:gd name="T50" fmla="*/ 77 w 105"/>
                <a:gd name="T51" fmla="*/ 0 h 191"/>
                <a:gd name="T52" fmla="*/ 60 w 105"/>
                <a:gd name="T53" fmla="*/ 16 h 191"/>
                <a:gd name="T54" fmla="*/ 27 w 105"/>
                <a:gd name="T55" fmla="*/ 55 h 191"/>
                <a:gd name="T56" fmla="*/ 3 w 105"/>
                <a:gd name="T57" fmla="*/ 113 h 191"/>
                <a:gd name="T58" fmla="*/ 20 w 105"/>
                <a:gd name="T59" fmla="*/ 18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91">
                  <a:moveTo>
                    <a:pt x="20" y="180"/>
                  </a:moveTo>
                  <a:cubicBezTo>
                    <a:pt x="29" y="188"/>
                    <a:pt x="36" y="191"/>
                    <a:pt x="41" y="190"/>
                  </a:cubicBezTo>
                  <a:cubicBezTo>
                    <a:pt x="49" y="182"/>
                    <a:pt x="57" y="172"/>
                    <a:pt x="63" y="160"/>
                  </a:cubicBezTo>
                  <a:cubicBezTo>
                    <a:pt x="66" y="153"/>
                    <a:pt x="68" y="145"/>
                    <a:pt x="68" y="139"/>
                  </a:cubicBezTo>
                  <a:cubicBezTo>
                    <a:pt x="69" y="131"/>
                    <a:pt x="68" y="124"/>
                    <a:pt x="68" y="118"/>
                  </a:cubicBezTo>
                  <a:cubicBezTo>
                    <a:pt x="67" y="106"/>
                    <a:pt x="65" y="98"/>
                    <a:pt x="64" y="95"/>
                  </a:cubicBezTo>
                  <a:cubicBezTo>
                    <a:pt x="63" y="93"/>
                    <a:pt x="62" y="88"/>
                    <a:pt x="60" y="82"/>
                  </a:cubicBezTo>
                  <a:cubicBezTo>
                    <a:pt x="59" y="77"/>
                    <a:pt x="57" y="70"/>
                    <a:pt x="57" y="63"/>
                  </a:cubicBezTo>
                  <a:cubicBezTo>
                    <a:pt x="57" y="56"/>
                    <a:pt x="57" y="50"/>
                    <a:pt x="57" y="46"/>
                  </a:cubicBezTo>
                  <a:cubicBezTo>
                    <a:pt x="57" y="43"/>
                    <a:pt x="57" y="42"/>
                    <a:pt x="58" y="40"/>
                  </a:cubicBezTo>
                  <a:cubicBezTo>
                    <a:pt x="58" y="39"/>
                    <a:pt x="58" y="38"/>
                    <a:pt x="58" y="38"/>
                  </a:cubicBezTo>
                  <a:cubicBezTo>
                    <a:pt x="58" y="38"/>
                    <a:pt x="58" y="41"/>
                    <a:pt x="58" y="45"/>
                  </a:cubicBezTo>
                  <a:cubicBezTo>
                    <a:pt x="58" y="50"/>
                    <a:pt x="59" y="56"/>
                    <a:pt x="60" y="62"/>
                  </a:cubicBezTo>
                  <a:cubicBezTo>
                    <a:pt x="61" y="68"/>
                    <a:pt x="63" y="74"/>
                    <a:pt x="65" y="80"/>
                  </a:cubicBezTo>
                  <a:cubicBezTo>
                    <a:pt x="67" y="85"/>
                    <a:pt x="69" y="90"/>
                    <a:pt x="70" y="92"/>
                  </a:cubicBezTo>
                  <a:cubicBezTo>
                    <a:pt x="70" y="95"/>
                    <a:pt x="74" y="104"/>
                    <a:pt x="75" y="116"/>
                  </a:cubicBezTo>
                  <a:cubicBezTo>
                    <a:pt x="77" y="129"/>
                    <a:pt x="77" y="145"/>
                    <a:pt x="71" y="162"/>
                  </a:cubicBezTo>
                  <a:cubicBezTo>
                    <a:pt x="67" y="171"/>
                    <a:pt x="63" y="179"/>
                    <a:pt x="58" y="185"/>
                  </a:cubicBezTo>
                  <a:cubicBezTo>
                    <a:pt x="62" y="187"/>
                    <a:pt x="68" y="188"/>
                    <a:pt x="74" y="184"/>
                  </a:cubicBezTo>
                  <a:cubicBezTo>
                    <a:pt x="79" y="180"/>
                    <a:pt x="88" y="172"/>
                    <a:pt x="94" y="159"/>
                  </a:cubicBezTo>
                  <a:cubicBezTo>
                    <a:pt x="101" y="146"/>
                    <a:pt x="105" y="129"/>
                    <a:pt x="101" y="110"/>
                  </a:cubicBezTo>
                  <a:cubicBezTo>
                    <a:pt x="98" y="90"/>
                    <a:pt x="90" y="74"/>
                    <a:pt x="84" y="61"/>
                  </a:cubicBezTo>
                  <a:cubicBezTo>
                    <a:pt x="80" y="54"/>
                    <a:pt x="77" y="48"/>
                    <a:pt x="75" y="43"/>
                  </a:cubicBezTo>
                  <a:cubicBezTo>
                    <a:pt x="73" y="38"/>
                    <a:pt x="71" y="33"/>
                    <a:pt x="70" y="29"/>
                  </a:cubicBezTo>
                  <a:cubicBezTo>
                    <a:pt x="69" y="21"/>
                    <a:pt x="71" y="14"/>
                    <a:pt x="73" y="9"/>
                  </a:cubicBezTo>
                  <a:cubicBezTo>
                    <a:pt x="75" y="4"/>
                    <a:pt x="77" y="0"/>
                    <a:pt x="77" y="0"/>
                  </a:cubicBezTo>
                  <a:cubicBezTo>
                    <a:pt x="77" y="0"/>
                    <a:pt x="70" y="6"/>
                    <a:pt x="60" y="16"/>
                  </a:cubicBezTo>
                  <a:cubicBezTo>
                    <a:pt x="51" y="25"/>
                    <a:pt x="38" y="39"/>
                    <a:pt x="27" y="55"/>
                  </a:cubicBezTo>
                  <a:cubicBezTo>
                    <a:pt x="15" y="72"/>
                    <a:pt x="6" y="91"/>
                    <a:pt x="3" y="113"/>
                  </a:cubicBezTo>
                  <a:cubicBezTo>
                    <a:pt x="0" y="134"/>
                    <a:pt x="4" y="158"/>
                    <a:pt x="2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98" name="Freeform 23"/>
            <p:cNvSpPr/>
            <p:nvPr/>
          </p:nvSpPr>
          <p:spPr bwMode="auto">
            <a:xfrm>
              <a:off x="1189038" y="5930901"/>
              <a:ext cx="133350" cy="68263"/>
            </a:xfrm>
            <a:custGeom>
              <a:avLst/>
              <a:gdLst>
                <a:gd name="T0" fmla="*/ 199 w 222"/>
                <a:gd name="T1" fmla="*/ 10 h 113"/>
                <a:gd name="T2" fmla="*/ 216 w 222"/>
                <a:gd name="T3" fmla="*/ 28 h 113"/>
                <a:gd name="T4" fmla="*/ 192 w 222"/>
                <a:gd name="T5" fmla="*/ 59 h 113"/>
                <a:gd name="T6" fmla="*/ 172 w 222"/>
                <a:gd name="T7" fmla="*/ 70 h 113"/>
                <a:gd name="T8" fmla="*/ 150 w 222"/>
                <a:gd name="T9" fmla="*/ 75 h 113"/>
                <a:gd name="T10" fmla="*/ 122 w 222"/>
                <a:gd name="T11" fmla="*/ 74 h 113"/>
                <a:gd name="T12" fmla="*/ 105 w 222"/>
                <a:gd name="T13" fmla="*/ 71 h 113"/>
                <a:gd name="T14" fmla="*/ 81 w 222"/>
                <a:gd name="T15" fmla="*/ 67 h 113"/>
                <a:gd name="T16" fmla="*/ 58 w 222"/>
                <a:gd name="T17" fmla="*/ 65 h 113"/>
                <a:gd name="T18" fmla="*/ 48 w 222"/>
                <a:gd name="T19" fmla="*/ 64 h 113"/>
                <a:gd name="T20" fmla="*/ 58 w 222"/>
                <a:gd name="T21" fmla="*/ 66 h 113"/>
                <a:gd name="T22" fmla="*/ 80 w 222"/>
                <a:gd name="T23" fmla="*/ 70 h 113"/>
                <a:gd name="T24" fmla="*/ 104 w 222"/>
                <a:gd name="T25" fmla="*/ 77 h 113"/>
                <a:gd name="T26" fmla="*/ 121 w 222"/>
                <a:gd name="T27" fmla="*/ 81 h 113"/>
                <a:gd name="T28" fmla="*/ 150 w 222"/>
                <a:gd name="T29" fmla="*/ 83 h 113"/>
                <a:gd name="T30" fmla="*/ 198 w 222"/>
                <a:gd name="T31" fmla="*/ 66 h 113"/>
                <a:gd name="T32" fmla="*/ 217 w 222"/>
                <a:gd name="T33" fmla="*/ 46 h 113"/>
                <a:gd name="T34" fmla="*/ 221 w 222"/>
                <a:gd name="T35" fmla="*/ 63 h 113"/>
                <a:gd name="T36" fmla="*/ 203 w 222"/>
                <a:gd name="T37" fmla="*/ 92 h 113"/>
                <a:gd name="T38" fmla="*/ 154 w 222"/>
                <a:gd name="T39" fmla="*/ 112 h 113"/>
                <a:gd name="T40" fmla="*/ 89 w 222"/>
                <a:gd name="T41" fmla="*/ 99 h 113"/>
                <a:gd name="T42" fmla="*/ 41 w 222"/>
                <a:gd name="T43" fmla="*/ 79 h 113"/>
                <a:gd name="T44" fmla="*/ 11 w 222"/>
                <a:gd name="T45" fmla="*/ 75 h 113"/>
                <a:gd name="T46" fmla="*/ 0 w 222"/>
                <a:gd name="T47" fmla="*/ 77 h 113"/>
                <a:gd name="T48" fmla="*/ 17 w 222"/>
                <a:gd name="T49" fmla="*/ 61 h 113"/>
                <a:gd name="T50" fmla="*/ 61 w 222"/>
                <a:gd name="T51" fmla="*/ 28 h 113"/>
                <a:gd name="T52" fmla="*/ 125 w 222"/>
                <a:gd name="T53" fmla="*/ 4 h 113"/>
                <a:gd name="T54" fmla="*/ 199 w 222"/>
                <a:gd name="T55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2" h="113">
                  <a:moveTo>
                    <a:pt x="199" y="10"/>
                  </a:moveTo>
                  <a:cubicBezTo>
                    <a:pt x="210" y="16"/>
                    <a:pt x="214" y="23"/>
                    <a:pt x="216" y="28"/>
                  </a:cubicBezTo>
                  <a:cubicBezTo>
                    <a:pt x="210" y="38"/>
                    <a:pt x="202" y="50"/>
                    <a:pt x="192" y="59"/>
                  </a:cubicBezTo>
                  <a:cubicBezTo>
                    <a:pt x="186" y="64"/>
                    <a:pt x="179" y="68"/>
                    <a:pt x="172" y="70"/>
                  </a:cubicBezTo>
                  <a:cubicBezTo>
                    <a:pt x="164" y="73"/>
                    <a:pt x="156" y="74"/>
                    <a:pt x="150" y="75"/>
                  </a:cubicBezTo>
                  <a:cubicBezTo>
                    <a:pt x="136" y="76"/>
                    <a:pt x="126" y="74"/>
                    <a:pt x="122" y="74"/>
                  </a:cubicBezTo>
                  <a:cubicBezTo>
                    <a:pt x="119" y="73"/>
                    <a:pt x="113" y="72"/>
                    <a:pt x="105" y="71"/>
                  </a:cubicBezTo>
                  <a:cubicBezTo>
                    <a:pt x="98" y="69"/>
                    <a:pt x="89" y="67"/>
                    <a:pt x="81" y="67"/>
                  </a:cubicBezTo>
                  <a:cubicBezTo>
                    <a:pt x="72" y="66"/>
                    <a:pt x="64" y="65"/>
                    <a:pt x="58" y="65"/>
                  </a:cubicBezTo>
                  <a:cubicBezTo>
                    <a:pt x="52" y="65"/>
                    <a:pt x="48" y="64"/>
                    <a:pt x="48" y="64"/>
                  </a:cubicBezTo>
                  <a:cubicBezTo>
                    <a:pt x="48" y="64"/>
                    <a:pt x="52" y="65"/>
                    <a:pt x="58" y="66"/>
                  </a:cubicBezTo>
                  <a:cubicBezTo>
                    <a:pt x="64" y="67"/>
                    <a:pt x="72" y="68"/>
                    <a:pt x="80" y="70"/>
                  </a:cubicBezTo>
                  <a:cubicBezTo>
                    <a:pt x="89" y="72"/>
                    <a:pt x="97" y="74"/>
                    <a:pt x="104" y="77"/>
                  </a:cubicBezTo>
                  <a:cubicBezTo>
                    <a:pt x="111" y="79"/>
                    <a:pt x="118" y="80"/>
                    <a:pt x="121" y="81"/>
                  </a:cubicBezTo>
                  <a:cubicBezTo>
                    <a:pt x="125" y="81"/>
                    <a:pt x="136" y="84"/>
                    <a:pt x="150" y="83"/>
                  </a:cubicBezTo>
                  <a:cubicBezTo>
                    <a:pt x="165" y="82"/>
                    <a:pt x="182" y="78"/>
                    <a:pt x="198" y="66"/>
                  </a:cubicBezTo>
                  <a:cubicBezTo>
                    <a:pt x="205" y="60"/>
                    <a:pt x="211" y="53"/>
                    <a:pt x="217" y="46"/>
                  </a:cubicBezTo>
                  <a:cubicBezTo>
                    <a:pt x="219" y="50"/>
                    <a:pt x="222" y="56"/>
                    <a:pt x="221" y="63"/>
                  </a:cubicBezTo>
                  <a:cubicBezTo>
                    <a:pt x="219" y="69"/>
                    <a:pt x="214" y="81"/>
                    <a:pt x="203" y="92"/>
                  </a:cubicBezTo>
                  <a:cubicBezTo>
                    <a:pt x="193" y="102"/>
                    <a:pt x="177" y="112"/>
                    <a:pt x="154" y="112"/>
                  </a:cubicBezTo>
                  <a:cubicBezTo>
                    <a:pt x="130" y="113"/>
                    <a:pt x="108" y="107"/>
                    <a:pt x="89" y="99"/>
                  </a:cubicBezTo>
                  <a:cubicBezTo>
                    <a:pt x="69" y="91"/>
                    <a:pt x="53" y="82"/>
                    <a:pt x="41" y="79"/>
                  </a:cubicBezTo>
                  <a:cubicBezTo>
                    <a:pt x="29" y="75"/>
                    <a:pt x="18" y="75"/>
                    <a:pt x="11" y="75"/>
                  </a:cubicBezTo>
                  <a:cubicBezTo>
                    <a:pt x="4" y="76"/>
                    <a:pt x="0" y="77"/>
                    <a:pt x="0" y="77"/>
                  </a:cubicBezTo>
                  <a:cubicBezTo>
                    <a:pt x="0" y="77"/>
                    <a:pt x="6" y="70"/>
                    <a:pt x="17" y="61"/>
                  </a:cubicBezTo>
                  <a:cubicBezTo>
                    <a:pt x="27" y="51"/>
                    <a:pt x="43" y="39"/>
                    <a:pt x="61" y="28"/>
                  </a:cubicBezTo>
                  <a:cubicBezTo>
                    <a:pt x="80" y="18"/>
                    <a:pt x="101" y="8"/>
                    <a:pt x="125" y="4"/>
                  </a:cubicBezTo>
                  <a:cubicBezTo>
                    <a:pt x="148" y="0"/>
                    <a:pt x="173" y="0"/>
                    <a:pt x="19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499" name="Freeform 24"/>
            <p:cNvSpPr/>
            <p:nvPr/>
          </p:nvSpPr>
          <p:spPr bwMode="auto">
            <a:xfrm>
              <a:off x="1327150" y="5838826"/>
              <a:ext cx="76200" cy="131763"/>
            </a:xfrm>
            <a:custGeom>
              <a:avLst/>
              <a:gdLst>
                <a:gd name="T0" fmla="*/ 31 w 128"/>
                <a:gd name="T1" fmla="*/ 208 h 219"/>
                <a:gd name="T2" fmla="*/ 56 w 128"/>
                <a:gd name="T3" fmla="*/ 218 h 219"/>
                <a:gd name="T4" fmla="*/ 76 w 128"/>
                <a:gd name="T5" fmla="*/ 183 h 219"/>
                <a:gd name="T6" fmla="*/ 79 w 128"/>
                <a:gd name="T7" fmla="*/ 159 h 219"/>
                <a:gd name="T8" fmla="*/ 76 w 128"/>
                <a:gd name="T9" fmla="*/ 136 h 219"/>
                <a:gd name="T10" fmla="*/ 67 w 128"/>
                <a:gd name="T11" fmla="*/ 111 h 219"/>
                <a:gd name="T12" fmla="*/ 60 w 128"/>
                <a:gd name="T13" fmla="*/ 97 h 219"/>
                <a:gd name="T14" fmla="*/ 51 w 128"/>
                <a:gd name="T15" fmla="*/ 75 h 219"/>
                <a:gd name="T16" fmla="*/ 46 w 128"/>
                <a:gd name="T17" fmla="*/ 56 h 219"/>
                <a:gd name="T18" fmla="*/ 45 w 128"/>
                <a:gd name="T19" fmla="*/ 47 h 219"/>
                <a:gd name="T20" fmla="*/ 47 w 128"/>
                <a:gd name="T21" fmla="*/ 55 h 219"/>
                <a:gd name="T22" fmla="*/ 54 w 128"/>
                <a:gd name="T23" fmla="*/ 74 h 219"/>
                <a:gd name="T24" fmla="*/ 65 w 128"/>
                <a:gd name="T25" fmla="*/ 93 h 219"/>
                <a:gd name="T26" fmla="*/ 73 w 128"/>
                <a:gd name="T27" fmla="*/ 107 h 219"/>
                <a:gd name="T28" fmla="*/ 84 w 128"/>
                <a:gd name="T29" fmla="*/ 134 h 219"/>
                <a:gd name="T30" fmla="*/ 85 w 128"/>
                <a:gd name="T31" fmla="*/ 185 h 219"/>
                <a:gd name="T32" fmla="*/ 74 w 128"/>
                <a:gd name="T33" fmla="*/ 211 h 219"/>
                <a:gd name="T34" fmla="*/ 91 w 128"/>
                <a:gd name="T35" fmla="*/ 209 h 219"/>
                <a:gd name="T36" fmla="*/ 113 w 128"/>
                <a:gd name="T37" fmla="*/ 125 h 219"/>
                <a:gd name="T38" fmla="*/ 82 w 128"/>
                <a:gd name="T39" fmla="*/ 70 h 219"/>
                <a:gd name="T40" fmla="*/ 56 w 128"/>
                <a:gd name="T41" fmla="*/ 35 h 219"/>
                <a:gd name="T42" fmla="*/ 52 w 128"/>
                <a:gd name="T43" fmla="*/ 22 h 219"/>
                <a:gd name="T44" fmla="*/ 52 w 128"/>
                <a:gd name="T45" fmla="*/ 11 h 219"/>
                <a:gd name="T46" fmla="*/ 53 w 128"/>
                <a:gd name="T47" fmla="*/ 0 h 219"/>
                <a:gd name="T48" fmla="*/ 39 w 128"/>
                <a:gd name="T49" fmla="*/ 20 h 219"/>
                <a:gd name="T50" fmla="*/ 14 w 128"/>
                <a:gd name="T51" fmla="*/ 71 h 219"/>
                <a:gd name="T52" fmla="*/ 2 w 128"/>
                <a:gd name="T53" fmla="*/ 138 h 219"/>
                <a:gd name="T54" fmla="*/ 31 w 128"/>
                <a:gd name="T55" fmla="*/ 20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19">
                  <a:moveTo>
                    <a:pt x="31" y="208"/>
                  </a:moveTo>
                  <a:cubicBezTo>
                    <a:pt x="42" y="217"/>
                    <a:pt x="50" y="219"/>
                    <a:pt x="56" y="218"/>
                  </a:cubicBezTo>
                  <a:cubicBezTo>
                    <a:pt x="63" y="208"/>
                    <a:pt x="71" y="196"/>
                    <a:pt x="76" y="183"/>
                  </a:cubicBezTo>
                  <a:cubicBezTo>
                    <a:pt x="79" y="175"/>
                    <a:pt x="80" y="167"/>
                    <a:pt x="79" y="159"/>
                  </a:cubicBezTo>
                  <a:cubicBezTo>
                    <a:pt x="79" y="150"/>
                    <a:pt x="78" y="143"/>
                    <a:pt x="76" y="136"/>
                  </a:cubicBezTo>
                  <a:cubicBezTo>
                    <a:pt x="73" y="123"/>
                    <a:pt x="68" y="114"/>
                    <a:pt x="67" y="111"/>
                  </a:cubicBezTo>
                  <a:cubicBezTo>
                    <a:pt x="66" y="108"/>
                    <a:pt x="63" y="103"/>
                    <a:pt x="60" y="97"/>
                  </a:cubicBezTo>
                  <a:cubicBezTo>
                    <a:pt x="57" y="91"/>
                    <a:pt x="53" y="83"/>
                    <a:pt x="51" y="75"/>
                  </a:cubicBezTo>
                  <a:cubicBezTo>
                    <a:pt x="49" y="68"/>
                    <a:pt x="47" y="61"/>
                    <a:pt x="46" y="56"/>
                  </a:cubicBezTo>
                  <a:cubicBezTo>
                    <a:pt x="45" y="50"/>
                    <a:pt x="45" y="47"/>
                    <a:pt x="45" y="47"/>
                  </a:cubicBezTo>
                  <a:cubicBezTo>
                    <a:pt x="45" y="47"/>
                    <a:pt x="45" y="50"/>
                    <a:pt x="47" y="55"/>
                  </a:cubicBezTo>
                  <a:cubicBezTo>
                    <a:pt x="49" y="60"/>
                    <a:pt x="51" y="67"/>
                    <a:pt x="54" y="74"/>
                  </a:cubicBezTo>
                  <a:cubicBezTo>
                    <a:pt x="57" y="81"/>
                    <a:pt x="61" y="87"/>
                    <a:pt x="65" y="93"/>
                  </a:cubicBezTo>
                  <a:cubicBezTo>
                    <a:pt x="69" y="99"/>
                    <a:pt x="72" y="104"/>
                    <a:pt x="73" y="107"/>
                  </a:cubicBezTo>
                  <a:cubicBezTo>
                    <a:pt x="75" y="110"/>
                    <a:pt x="80" y="120"/>
                    <a:pt x="84" y="134"/>
                  </a:cubicBezTo>
                  <a:cubicBezTo>
                    <a:pt x="88" y="148"/>
                    <a:pt x="90" y="166"/>
                    <a:pt x="85" y="185"/>
                  </a:cubicBezTo>
                  <a:cubicBezTo>
                    <a:pt x="83" y="195"/>
                    <a:pt x="78" y="204"/>
                    <a:pt x="74" y="211"/>
                  </a:cubicBezTo>
                  <a:cubicBezTo>
                    <a:pt x="78" y="213"/>
                    <a:pt x="85" y="213"/>
                    <a:pt x="91" y="209"/>
                  </a:cubicBezTo>
                  <a:cubicBezTo>
                    <a:pt x="102" y="201"/>
                    <a:pt x="128" y="170"/>
                    <a:pt x="113" y="125"/>
                  </a:cubicBezTo>
                  <a:cubicBezTo>
                    <a:pt x="106" y="103"/>
                    <a:pt x="93" y="85"/>
                    <a:pt x="82" y="70"/>
                  </a:cubicBezTo>
                  <a:cubicBezTo>
                    <a:pt x="71" y="56"/>
                    <a:pt x="61" y="44"/>
                    <a:pt x="56" y="35"/>
                  </a:cubicBezTo>
                  <a:cubicBezTo>
                    <a:pt x="54" y="30"/>
                    <a:pt x="53" y="26"/>
                    <a:pt x="52" y="22"/>
                  </a:cubicBezTo>
                  <a:cubicBezTo>
                    <a:pt x="52" y="17"/>
                    <a:pt x="51" y="14"/>
                    <a:pt x="52" y="11"/>
                  </a:cubicBezTo>
                  <a:cubicBezTo>
                    <a:pt x="52" y="4"/>
                    <a:pt x="53" y="0"/>
                    <a:pt x="53" y="0"/>
                  </a:cubicBezTo>
                  <a:cubicBezTo>
                    <a:pt x="53" y="0"/>
                    <a:pt x="48" y="8"/>
                    <a:pt x="39" y="20"/>
                  </a:cubicBezTo>
                  <a:cubicBezTo>
                    <a:pt x="31" y="33"/>
                    <a:pt x="21" y="50"/>
                    <a:pt x="14" y="71"/>
                  </a:cubicBezTo>
                  <a:cubicBezTo>
                    <a:pt x="6" y="91"/>
                    <a:pt x="0" y="114"/>
                    <a:pt x="2" y="138"/>
                  </a:cubicBezTo>
                  <a:cubicBezTo>
                    <a:pt x="4" y="162"/>
                    <a:pt x="12" y="186"/>
                    <a:pt x="31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00" name="Freeform 25"/>
            <p:cNvSpPr/>
            <p:nvPr/>
          </p:nvSpPr>
          <p:spPr bwMode="auto">
            <a:xfrm>
              <a:off x="1265238" y="5983288"/>
              <a:ext cx="134938" cy="73025"/>
            </a:xfrm>
            <a:custGeom>
              <a:avLst/>
              <a:gdLst>
                <a:gd name="T0" fmla="*/ 201 w 224"/>
                <a:gd name="T1" fmla="*/ 10 h 123"/>
                <a:gd name="T2" fmla="*/ 219 w 224"/>
                <a:gd name="T3" fmla="*/ 30 h 123"/>
                <a:gd name="T4" fmla="*/ 192 w 224"/>
                <a:gd name="T5" fmla="*/ 63 h 123"/>
                <a:gd name="T6" fmla="*/ 171 w 224"/>
                <a:gd name="T7" fmla="*/ 75 h 123"/>
                <a:gd name="T8" fmla="*/ 148 w 224"/>
                <a:gd name="T9" fmla="*/ 82 h 123"/>
                <a:gd name="T10" fmla="*/ 121 w 224"/>
                <a:gd name="T11" fmla="*/ 83 h 123"/>
                <a:gd name="T12" fmla="*/ 104 w 224"/>
                <a:gd name="T13" fmla="*/ 82 h 123"/>
                <a:gd name="T14" fmla="*/ 79 w 224"/>
                <a:gd name="T15" fmla="*/ 81 h 123"/>
                <a:gd name="T16" fmla="*/ 47 w 224"/>
                <a:gd name="T17" fmla="*/ 84 h 123"/>
                <a:gd name="T18" fmla="*/ 79 w 224"/>
                <a:gd name="T19" fmla="*/ 85 h 123"/>
                <a:gd name="T20" fmla="*/ 103 w 224"/>
                <a:gd name="T21" fmla="*/ 88 h 123"/>
                <a:gd name="T22" fmla="*/ 120 w 224"/>
                <a:gd name="T23" fmla="*/ 90 h 123"/>
                <a:gd name="T24" fmla="*/ 149 w 224"/>
                <a:gd name="T25" fmla="*/ 90 h 123"/>
                <a:gd name="T26" fmla="*/ 198 w 224"/>
                <a:gd name="T27" fmla="*/ 71 h 123"/>
                <a:gd name="T28" fmla="*/ 219 w 224"/>
                <a:gd name="T29" fmla="*/ 50 h 123"/>
                <a:gd name="T30" fmla="*/ 221 w 224"/>
                <a:gd name="T31" fmla="*/ 68 h 123"/>
                <a:gd name="T32" fmla="*/ 200 w 224"/>
                <a:gd name="T33" fmla="*/ 97 h 123"/>
                <a:gd name="T34" fmla="*/ 149 w 224"/>
                <a:gd name="T35" fmla="*/ 120 h 123"/>
                <a:gd name="T36" fmla="*/ 87 w 224"/>
                <a:gd name="T37" fmla="*/ 113 h 123"/>
                <a:gd name="T38" fmla="*/ 40 w 224"/>
                <a:gd name="T39" fmla="*/ 100 h 123"/>
                <a:gd name="T40" fmla="*/ 11 w 224"/>
                <a:gd name="T41" fmla="*/ 102 h 123"/>
                <a:gd name="T42" fmla="*/ 0 w 224"/>
                <a:gd name="T43" fmla="*/ 106 h 123"/>
                <a:gd name="T44" fmla="*/ 15 w 224"/>
                <a:gd name="T45" fmla="*/ 86 h 123"/>
                <a:gd name="T46" fmla="*/ 57 w 224"/>
                <a:gd name="T47" fmla="*/ 44 h 123"/>
                <a:gd name="T48" fmla="*/ 121 w 224"/>
                <a:gd name="T49" fmla="*/ 9 h 123"/>
                <a:gd name="T50" fmla="*/ 201 w 224"/>
                <a:gd name="T51" fmla="*/ 1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123">
                  <a:moveTo>
                    <a:pt x="201" y="10"/>
                  </a:moveTo>
                  <a:cubicBezTo>
                    <a:pt x="213" y="17"/>
                    <a:pt x="218" y="24"/>
                    <a:pt x="219" y="30"/>
                  </a:cubicBezTo>
                  <a:cubicBezTo>
                    <a:pt x="212" y="41"/>
                    <a:pt x="203" y="53"/>
                    <a:pt x="192" y="63"/>
                  </a:cubicBezTo>
                  <a:cubicBezTo>
                    <a:pt x="185" y="69"/>
                    <a:pt x="178" y="73"/>
                    <a:pt x="171" y="75"/>
                  </a:cubicBezTo>
                  <a:cubicBezTo>
                    <a:pt x="162" y="78"/>
                    <a:pt x="155" y="80"/>
                    <a:pt x="148" y="82"/>
                  </a:cubicBezTo>
                  <a:cubicBezTo>
                    <a:pt x="135" y="84"/>
                    <a:pt x="124" y="83"/>
                    <a:pt x="121" y="83"/>
                  </a:cubicBezTo>
                  <a:cubicBezTo>
                    <a:pt x="118" y="83"/>
                    <a:pt x="111" y="82"/>
                    <a:pt x="104" y="82"/>
                  </a:cubicBezTo>
                  <a:cubicBezTo>
                    <a:pt x="97" y="81"/>
                    <a:pt x="87" y="80"/>
                    <a:pt x="79" y="81"/>
                  </a:cubicBezTo>
                  <a:cubicBezTo>
                    <a:pt x="62" y="82"/>
                    <a:pt x="47" y="84"/>
                    <a:pt x="47" y="84"/>
                  </a:cubicBezTo>
                  <a:cubicBezTo>
                    <a:pt x="47" y="84"/>
                    <a:pt x="62" y="83"/>
                    <a:pt x="79" y="85"/>
                  </a:cubicBezTo>
                  <a:cubicBezTo>
                    <a:pt x="87" y="85"/>
                    <a:pt x="95" y="86"/>
                    <a:pt x="103" y="88"/>
                  </a:cubicBezTo>
                  <a:cubicBezTo>
                    <a:pt x="110" y="89"/>
                    <a:pt x="116" y="90"/>
                    <a:pt x="120" y="90"/>
                  </a:cubicBezTo>
                  <a:cubicBezTo>
                    <a:pt x="123" y="91"/>
                    <a:pt x="134" y="92"/>
                    <a:pt x="149" y="90"/>
                  </a:cubicBezTo>
                  <a:cubicBezTo>
                    <a:pt x="163" y="88"/>
                    <a:pt x="180" y="83"/>
                    <a:pt x="198" y="71"/>
                  </a:cubicBezTo>
                  <a:cubicBezTo>
                    <a:pt x="206" y="65"/>
                    <a:pt x="213" y="57"/>
                    <a:pt x="219" y="50"/>
                  </a:cubicBezTo>
                  <a:cubicBezTo>
                    <a:pt x="222" y="54"/>
                    <a:pt x="224" y="60"/>
                    <a:pt x="221" y="68"/>
                  </a:cubicBezTo>
                  <a:cubicBezTo>
                    <a:pt x="219" y="74"/>
                    <a:pt x="212" y="86"/>
                    <a:pt x="200" y="97"/>
                  </a:cubicBezTo>
                  <a:cubicBezTo>
                    <a:pt x="188" y="108"/>
                    <a:pt x="171" y="118"/>
                    <a:pt x="149" y="120"/>
                  </a:cubicBezTo>
                  <a:cubicBezTo>
                    <a:pt x="127" y="123"/>
                    <a:pt x="106" y="119"/>
                    <a:pt x="87" y="113"/>
                  </a:cubicBezTo>
                  <a:cubicBezTo>
                    <a:pt x="69" y="108"/>
                    <a:pt x="52" y="102"/>
                    <a:pt x="40" y="100"/>
                  </a:cubicBezTo>
                  <a:cubicBezTo>
                    <a:pt x="28" y="98"/>
                    <a:pt x="18" y="100"/>
                    <a:pt x="11" y="102"/>
                  </a:cubicBezTo>
                  <a:cubicBezTo>
                    <a:pt x="4" y="104"/>
                    <a:pt x="0" y="106"/>
                    <a:pt x="0" y="106"/>
                  </a:cubicBezTo>
                  <a:cubicBezTo>
                    <a:pt x="0" y="106"/>
                    <a:pt x="6" y="98"/>
                    <a:pt x="15" y="86"/>
                  </a:cubicBezTo>
                  <a:cubicBezTo>
                    <a:pt x="25" y="74"/>
                    <a:pt x="39" y="58"/>
                    <a:pt x="57" y="44"/>
                  </a:cubicBezTo>
                  <a:cubicBezTo>
                    <a:pt x="75" y="30"/>
                    <a:pt x="97" y="17"/>
                    <a:pt x="121" y="9"/>
                  </a:cubicBezTo>
                  <a:cubicBezTo>
                    <a:pt x="145" y="2"/>
                    <a:pt x="172" y="0"/>
                    <a:pt x="20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01" name="Freeform 26"/>
            <p:cNvSpPr/>
            <p:nvPr/>
          </p:nvSpPr>
          <p:spPr bwMode="auto">
            <a:xfrm>
              <a:off x="1174750" y="5443538"/>
              <a:ext cx="287338" cy="623888"/>
            </a:xfrm>
            <a:custGeom>
              <a:avLst/>
              <a:gdLst>
                <a:gd name="T0" fmla="*/ 442 w 479"/>
                <a:gd name="T1" fmla="*/ 1025 h 1038"/>
                <a:gd name="T2" fmla="*/ 437 w 479"/>
                <a:gd name="T3" fmla="*/ 1014 h 1038"/>
                <a:gd name="T4" fmla="*/ 429 w 479"/>
                <a:gd name="T5" fmla="*/ 1000 h 1038"/>
                <a:gd name="T6" fmla="*/ 417 w 479"/>
                <a:gd name="T7" fmla="*/ 983 h 1038"/>
                <a:gd name="T8" fmla="*/ 373 w 479"/>
                <a:gd name="T9" fmla="*/ 940 h 1038"/>
                <a:gd name="T10" fmla="*/ 227 w 479"/>
                <a:gd name="T11" fmla="*/ 837 h 1038"/>
                <a:gd name="T12" fmla="*/ 140 w 479"/>
                <a:gd name="T13" fmla="*/ 772 h 1038"/>
                <a:gd name="T14" fmla="*/ 44 w 479"/>
                <a:gd name="T15" fmla="*/ 660 h 1038"/>
                <a:gd name="T16" fmla="*/ 29 w 479"/>
                <a:gd name="T17" fmla="*/ 634 h 1038"/>
                <a:gd name="T18" fmla="*/ 0 w 479"/>
                <a:gd name="T19" fmla="*/ 516 h 1038"/>
                <a:gd name="T20" fmla="*/ 6 w 479"/>
                <a:gd name="T21" fmla="*/ 427 h 1038"/>
                <a:gd name="T22" fmla="*/ 10 w 479"/>
                <a:gd name="T23" fmla="*/ 398 h 1038"/>
                <a:gd name="T24" fmla="*/ 18 w 479"/>
                <a:gd name="T25" fmla="*/ 370 h 1038"/>
                <a:gd name="T26" fmla="*/ 26 w 479"/>
                <a:gd name="T27" fmla="*/ 350 h 1038"/>
                <a:gd name="T28" fmla="*/ 74 w 479"/>
                <a:gd name="T29" fmla="*/ 245 h 1038"/>
                <a:gd name="T30" fmla="*/ 92 w 479"/>
                <a:gd name="T31" fmla="*/ 212 h 1038"/>
                <a:gd name="T32" fmla="*/ 111 w 479"/>
                <a:gd name="T33" fmla="*/ 181 h 1038"/>
                <a:gd name="T34" fmla="*/ 149 w 479"/>
                <a:gd name="T35" fmla="*/ 127 h 1038"/>
                <a:gd name="T36" fmla="*/ 194 w 479"/>
                <a:gd name="T37" fmla="*/ 70 h 1038"/>
                <a:gd name="T38" fmla="*/ 236 w 479"/>
                <a:gd name="T39" fmla="*/ 15 h 1038"/>
                <a:gd name="T40" fmla="*/ 255 w 479"/>
                <a:gd name="T41" fmla="*/ 2 h 1038"/>
                <a:gd name="T42" fmla="*/ 257 w 479"/>
                <a:gd name="T43" fmla="*/ 13 h 1038"/>
                <a:gd name="T44" fmla="*/ 219 w 479"/>
                <a:gd name="T45" fmla="*/ 53 h 1038"/>
                <a:gd name="T46" fmla="*/ 181 w 479"/>
                <a:gd name="T47" fmla="*/ 103 h 1038"/>
                <a:gd name="T48" fmla="*/ 135 w 479"/>
                <a:gd name="T49" fmla="*/ 170 h 1038"/>
                <a:gd name="T50" fmla="*/ 111 w 479"/>
                <a:gd name="T51" fmla="*/ 209 h 1038"/>
                <a:gd name="T52" fmla="*/ 98 w 479"/>
                <a:gd name="T53" fmla="*/ 230 h 1038"/>
                <a:gd name="T54" fmla="*/ 43 w 479"/>
                <a:gd name="T55" fmla="*/ 349 h 1038"/>
                <a:gd name="T56" fmla="*/ 39 w 479"/>
                <a:gd name="T57" fmla="*/ 362 h 1038"/>
                <a:gd name="T58" fmla="*/ 33 w 479"/>
                <a:gd name="T59" fmla="*/ 389 h 1038"/>
                <a:gd name="T60" fmla="*/ 26 w 479"/>
                <a:gd name="T61" fmla="*/ 416 h 1038"/>
                <a:gd name="T62" fmla="*/ 18 w 479"/>
                <a:gd name="T63" fmla="*/ 458 h 1038"/>
                <a:gd name="T64" fmla="*/ 32 w 479"/>
                <a:gd name="T65" fmla="*/ 570 h 1038"/>
                <a:gd name="T66" fmla="*/ 60 w 479"/>
                <a:gd name="T67" fmla="*/ 635 h 1038"/>
                <a:gd name="T68" fmla="*/ 80 w 479"/>
                <a:gd name="T69" fmla="*/ 672 h 1038"/>
                <a:gd name="T70" fmla="*/ 158 w 479"/>
                <a:gd name="T71" fmla="*/ 751 h 1038"/>
                <a:gd name="T72" fmla="*/ 241 w 479"/>
                <a:gd name="T73" fmla="*/ 817 h 1038"/>
                <a:gd name="T74" fmla="*/ 391 w 479"/>
                <a:gd name="T75" fmla="*/ 916 h 1038"/>
                <a:gd name="T76" fmla="*/ 420 w 479"/>
                <a:gd name="T77" fmla="*/ 937 h 1038"/>
                <a:gd name="T78" fmla="*/ 444 w 479"/>
                <a:gd name="T79" fmla="*/ 957 h 1038"/>
                <a:gd name="T80" fmla="*/ 461 w 479"/>
                <a:gd name="T81" fmla="*/ 977 h 1038"/>
                <a:gd name="T82" fmla="*/ 472 w 479"/>
                <a:gd name="T83" fmla="*/ 994 h 1038"/>
                <a:gd name="T84" fmla="*/ 478 w 479"/>
                <a:gd name="T85" fmla="*/ 1008 h 1038"/>
                <a:gd name="T86" fmla="*/ 479 w 479"/>
                <a:gd name="T87" fmla="*/ 1018 h 1038"/>
                <a:gd name="T88" fmla="*/ 464 w 479"/>
                <a:gd name="T89" fmla="*/ 1036 h 1038"/>
                <a:gd name="T90" fmla="*/ 442 w 479"/>
                <a:gd name="T91" fmla="*/ 102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9" h="1038">
                  <a:moveTo>
                    <a:pt x="442" y="1026"/>
                  </a:moveTo>
                  <a:cubicBezTo>
                    <a:pt x="442" y="1026"/>
                    <a:pt x="442" y="1026"/>
                    <a:pt x="442" y="1025"/>
                  </a:cubicBezTo>
                  <a:cubicBezTo>
                    <a:pt x="442" y="1025"/>
                    <a:pt x="441" y="1024"/>
                    <a:pt x="441" y="1023"/>
                  </a:cubicBezTo>
                  <a:cubicBezTo>
                    <a:pt x="440" y="1021"/>
                    <a:pt x="439" y="1018"/>
                    <a:pt x="437" y="1014"/>
                  </a:cubicBezTo>
                  <a:cubicBezTo>
                    <a:pt x="436" y="1012"/>
                    <a:pt x="435" y="1010"/>
                    <a:pt x="434" y="1007"/>
                  </a:cubicBezTo>
                  <a:cubicBezTo>
                    <a:pt x="433" y="1005"/>
                    <a:pt x="431" y="1003"/>
                    <a:pt x="429" y="1000"/>
                  </a:cubicBezTo>
                  <a:cubicBezTo>
                    <a:pt x="428" y="997"/>
                    <a:pt x="426" y="995"/>
                    <a:pt x="424" y="992"/>
                  </a:cubicBezTo>
                  <a:cubicBezTo>
                    <a:pt x="421" y="989"/>
                    <a:pt x="419" y="986"/>
                    <a:pt x="417" y="983"/>
                  </a:cubicBezTo>
                  <a:cubicBezTo>
                    <a:pt x="411" y="976"/>
                    <a:pt x="405" y="970"/>
                    <a:pt x="397" y="963"/>
                  </a:cubicBezTo>
                  <a:cubicBezTo>
                    <a:pt x="390" y="955"/>
                    <a:pt x="382" y="948"/>
                    <a:pt x="373" y="940"/>
                  </a:cubicBezTo>
                  <a:cubicBezTo>
                    <a:pt x="354" y="924"/>
                    <a:pt x="332" y="908"/>
                    <a:pt x="308" y="891"/>
                  </a:cubicBezTo>
                  <a:cubicBezTo>
                    <a:pt x="283" y="874"/>
                    <a:pt x="255" y="857"/>
                    <a:pt x="227" y="837"/>
                  </a:cubicBezTo>
                  <a:cubicBezTo>
                    <a:pt x="213" y="828"/>
                    <a:pt x="197" y="819"/>
                    <a:pt x="183" y="808"/>
                  </a:cubicBezTo>
                  <a:cubicBezTo>
                    <a:pt x="168" y="797"/>
                    <a:pt x="154" y="785"/>
                    <a:pt x="140" y="772"/>
                  </a:cubicBezTo>
                  <a:cubicBezTo>
                    <a:pt x="112" y="746"/>
                    <a:pt x="88" y="715"/>
                    <a:pt x="63" y="684"/>
                  </a:cubicBezTo>
                  <a:cubicBezTo>
                    <a:pt x="56" y="677"/>
                    <a:pt x="50" y="669"/>
                    <a:pt x="44" y="660"/>
                  </a:cubicBezTo>
                  <a:cubicBezTo>
                    <a:pt x="41" y="656"/>
                    <a:pt x="39" y="652"/>
                    <a:pt x="36" y="648"/>
                  </a:cubicBezTo>
                  <a:cubicBezTo>
                    <a:pt x="34" y="643"/>
                    <a:pt x="31" y="639"/>
                    <a:pt x="29" y="634"/>
                  </a:cubicBezTo>
                  <a:cubicBezTo>
                    <a:pt x="20" y="616"/>
                    <a:pt x="13" y="596"/>
                    <a:pt x="8" y="577"/>
                  </a:cubicBezTo>
                  <a:cubicBezTo>
                    <a:pt x="3" y="557"/>
                    <a:pt x="1" y="536"/>
                    <a:pt x="0" y="516"/>
                  </a:cubicBezTo>
                  <a:cubicBezTo>
                    <a:pt x="0" y="496"/>
                    <a:pt x="0" y="476"/>
                    <a:pt x="3" y="456"/>
                  </a:cubicBezTo>
                  <a:cubicBezTo>
                    <a:pt x="4" y="447"/>
                    <a:pt x="5" y="437"/>
                    <a:pt x="6" y="427"/>
                  </a:cubicBezTo>
                  <a:cubicBezTo>
                    <a:pt x="6" y="422"/>
                    <a:pt x="7" y="417"/>
                    <a:pt x="7" y="412"/>
                  </a:cubicBezTo>
                  <a:cubicBezTo>
                    <a:pt x="8" y="408"/>
                    <a:pt x="9" y="403"/>
                    <a:pt x="10" y="398"/>
                  </a:cubicBezTo>
                  <a:cubicBezTo>
                    <a:pt x="11" y="393"/>
                    <a:pt x="12" y="389"/>
                    <a:pt x="14" y="384"/>
                  </a:cubicBezTo>
                  <a:cubicBezTo>
                    <a:pt x="15" y="379"/>
                    <a:pt x="16" y="375"/>
                    <a:pt x="18" y="370"/>
                  </a:cubicBezTo>
                  <a:cubicBezTo>
                    <a:pt x="20" y="366"/>
                    <a:pt x="21" y="361"/>
                    <a:pt x="23" y="357"/>
                  </a:cubicBezTo>
                  <a:cubicBezTo>
                    <a:pt x="26" y="350"/>
                    <a:pt x="26" y="350"/>
                    <a:pt x="26" y="350"/>
                  </a:cubicBezTo>
                  <a:cubicBezTo>
                    <a:pt x="29" y="344"/>
                    <a:pt x="29" y="344"/>
                    <a:pt x="29" y="344"/>
                  </a:cubicBezTo>
                  <a:cubicBezTo>
                    <a:pt x="44" y="309"/>
                    <a:pt x="58" y="276"/>
                    <a:pt x="74" y="245"/>
                  </a:cubicBezTo>
                  <a:cubicBezTo>
                    <a:pt x="78" y="238"/>
                    <a:pt x="82" y="230"/>
                    <a:pt x="86" y="223"/>
                  </a:cubicBezTo>
                  <a:cubicBezTo>
                    <a:pt x="88" y="219"/>
                    <a:pt x="90" y="215"/>
                    <a:pt x="92" y="212"/>
                  </a:cubicBezTo>
                  <a:cubicBezTo>
                    <a:pt x="94" y="208"/>
                    <a:pt x="96" y="205"/>
                    <a:pt x="98" y="201"/>
                  </a:cubicBezTo>
                  <a:cubicBezTo>
                    <a:pt x="102" y="194"/>
                    <a:pt x="106" y="188"/>
                    <a:pt x="111" y="181"/>
                  </a:cubicBezTo>
                  <a:cubicBezTo>
                    <a:pt x="115" y="175"/>
                    <a:pt x="119" y="168"/>
                    <a:pt x="123" y="162"/>
                  </a:cubicBezTo>
                  <a:cubicBezTo>
                    <a:pt x="132" y="150"/>
                    <a:pt x="141" y="138"/>
                    <a:pt x="149" y="127"/>
                  </a:cubicBezTo>
                  <a:cubicBezTo>
                    <a:pt x="157" y="116"/>
                    <a:pt x="165" y="106"/>
                    <a:pt x="172" y="96"/>
                  </a:cubicBezTo>
                  <a:cubicBezTo>
                    <a:pt x="180" y="87"/>
                    <a:pt x="187" y="78"/>
                    <a:pt x="194" y="70"/>
                  </a:cubicBezTo>
                  <a:cubicBezTo>
                    <a:pt x="200" y="61"/>
                    <a:pt x="206" y="54"/>
                    <a:pt x="212" y="47"/>
                  </a:cubicBezTo>
                  <a:cubicBezTo>
                    <a:pt x="223" y="33"/>
                    <a:pt x="231" y="22"/>
                    <a:pt x="236" y="15"/>
                  </a:cubicBezTo>
                  <a:cubicBezTo>
                    <a:pt x="242" y="7"/>
                    <a:pt x="245" y="3"/>
                    <a:pt x="245" y="3"/>
                  </a:cubicBezTo>
                  <a:cubicBezTo>
                    <a:pt x="247" y="0"/>
                    <a:pt x="252" y="0"/>
                    <a:pt x="255" y="2"/>
                  </a:cubicBezTo>
                  <a:cubicBezTo>
                    <a:pt x="259" y="5"/>
                    <a:pt x="260" y="9"/>
                    <a:pt x="257" y="12"/>
                  </a:cubicBezTo>
                  <a:cubicBezTo>
                    <a:pt x="257" y="13"/>
                    <a:pt x="257" y="13"/>
                    <a:pt x="257" y="13"/>
                  </a:cubicBezTo>
                  <a:cubicBezTo>
                    <a:pt x="257" y="13"/>
                    <a:pt x="253" y="17"/>
                    <a:pt x="246" y="23"/>
                  </a:cubicBezTo>
                  <a:cubicBezTo>
                    <a:pt x="240" y="30"/>
                    <a:pt x="231" y="40"/>
                    <a:pt x="219" y="53"/>
                  </a:cubicBezTo>
                  <a:cubicBezTo>
                    <a:pt x="214" y="60"/>
                    <a:pt x="208" y="68"/>
                    <a:pt x="201" y="76"/>
                  </a:cubicBezTo>
                  <a:cubicBezTo>
                    <a:pt x="195" y="84"/>
                    <a:pt x="188" y="93"/>
                    <a:pt x="181" y="103"/>
                  </a:cubicBezTo>
                  <a:cubicBezTo>
                    <a:pt x="174" y="113"/>
                    <a:pt x="166" y="123"/>
                    <a:pt x="159" y="134"/>
                  </a:cubicBezTo>
                  <a:cubicBezTo>
                    <a:pt x="151" y="146"/>
                    <a:pt x="143" y="157"/>
                    <a:pt x="135" y="170"/>
                  </a:cubicBezTo>
                  <a:cubicBezTo>
                    <a:pt x="131" y="176"/>
                    <a:pt x="127" y="183"/>
                    <a:pt x="123" y="189"/>
                  </a:cubicBezTo>
                  <a:cubicBezTo>
                    <a:pt x="119" y="196"/>
                    <a:pt x="115" y="202"/>
                    <a:pt x="111" y="209"/>
                  </a:cubicBezTo>
                  <a:cubicBezTo>
                    <a:pt x="109" y="213"/>
                    <a:pt x="107" y="216"/>
                    <a:pt x="104" y="219"/>
                  </a:cubicBezTo>
                  <a:cubicBezTo>
                    <a:pt x="102" y="223"/>
                    <a:pt x="100" y="226"/>
                    <a:pt x="98" y="230"/>
                  </a:cubicBezTo>
                  <a:cubicBezTo>
                    <a:pt x="94" y="237"/>
                    <a:pt x="89" y="244"/>
                    <a:pt x="85" y="252"/>
                  </a:cubicBezTo>
                  <a:cubicBezTo>
                    <a:pt x="69" y="281"/>
                    <a:pt x="53" y="313"/>
                    <a:pt x="43" y="349"/>
                  </a:cubicBezTo>
                  <a:cubicBezTo>
                    <a:pt x="41" y="355"/>
                    <a:pt x="41" y="355"/>
                    <a:pt x="41" y="355"/>
                  </a:cubicBezTo>
                  <a:cubicBezTo>
                    <a:pt x="39" y="362"/>
                    <a:pt x="39" y="362"/>
                    <a:pt x="39" y="362"/>
                  </a:cubicBezTo>
                  <a:cubicBezTo>
                    <a:pt x="38" y="366"/>
                    <a:pt x="37" y="371"/>
                    <a:pt x="36" y="375"/>
                  </a:cubicBezTo>
                  <a:cubicBezTo>
                    <a:pt x="35" y="380"/>
                    <a:pt x="34" y="384"/>
                    <a:pt x="33" y="389"/>
                  </a:cubicBezTo>
                  <a:cubicBezTo>
                    <a:pt x="32" y="393"/>
                    <a:pt x="30" y="398"/>
                    <a:pt x="29" y="402"/>
                  </a:cubicBezTo>
                  <a:cubicBezTo>
                    <a:pt x="28" y="407"/>
                    <a:pt x="27" y="412"/>
                    <a:pt x="26" y="416"/>
                  </a:cubicBezTo>
                  <a:cubicBezTo>
                    <a:pt x="25" y="421"/>
                    <a:pt x="23" y="425"/>
                    <a:pt x="22" y="430"/>
                  </a:cubicBezTo>
                  <a:cubicBezTo>
                    <a:pt x="20" y="439"/>
                    <a:pt x="18" y="448"/>
                    <a:pt x="18" y="458"/>
                  </a:cubicBezTo>
                  <a:cubicBezTo>
                    <a:pt x="16" y="477"/>
                    <a:pt x="17" y="496"/>
                    <a:pt x="20" y="515"/>
                  </a:cubicBezTo>
                  <a:cubicBezTo>
                    <a:pt x="22" y="533"/>
                    <a:pt x="27" y="552"/>
                    <a:pt x="32" y="570"/>
                  </a:cubicBezTo>
                  <a:cubicBezTo>
                    <a:pt x="37" y="588"/>
                    <a:pt x="45" y="605"/>
                    <a:pt x="53" y="622"/>
                  </a:cubicBezTo>
                  <a:cubicBezTo>
                    <a:pt x="56" y="626"/>
                    <a:pt x="57" y="630"/>
                    <a:pt x="60" y="635"/>
                  </a:cubicBezTo>
                  <a:cubicBezTo>
                    <a:pt x="62" y="639"/>
                    <a:pt x="64" y="643"/>
                    <a:pt x="66" y="647"/>
                  </a:cubicBezTo>
                  <a:cubicBezTo>
                    <a:pt x="71" y="655"/>
                    <a:pt x="76" y="663"/>
                    <a:pt x="80" y="672"/>
                  </a:cubicBezTo>
                  <a:cubicBezTo>
                    <a:pt x="90" y="688"/>
                    <a:pt x="103" y="702"/>
                    <a:pt x="116" y="715"/>
                  </a:cubicBezTo>
                  <a:cubicBezTo>
                    <a:pt x="130" y="728"/>
                    <a:pt x="144" y="740"/>
                    <a:pt x="158" y="751"/>
                  </a:cubicBezTo>
                  <a:cubicBezTo>
                    <a:pt x="173" y="762"/>
                    <a:pt x="187" y="773"/>
                    <a:pt x="201" y="784"/>
                  </a:cubicBezTo>
                  <a:cubicBezTo>
                    <a:pt x="214" y="796"/>
                    <a:pt x="228" y="807"/>
                    <a:pt x="241" y="817"/>
                  </a:cubicBezTo>
                  <a:cubicBezTo>
                    <a:pt x="269" y="837"/>
                    <a:pt x="296" y="855"/>
                    <a:pt x="321" y="871"/>
                  </a:cubicBezTo>
                  <a:cubicBezTo>
                    <a:pt x="346" y="887"/>
                    <a:pt x="370" y="902"/>
                    <a:pt x="391" y="916"/>
                  </a:cubicBezTo>
                  <a:cubicBezTo>
                    <a:pt x="396" y="919"/>
                    <a:pt x="401" y="923"/>
                    <a:pt x="406" y="926"/>
                  </a:cubicBezTo>
                  <a:cubicBezTo>
                    <a:pt x="411" y="930"/>
                    <a:pt x="416" y="933"/>
                    <a:pt x="420" y="937"/>
                  </a:cubicBezTo>
                  <a:cubicBezTo>
                    <a:pt x="425" y="940"/>
                    <a:pt x="429" y="944"/>
                    <a:pt x="433" y="947"/>
                  </a:cubicBezTo>
                  <a:cubicBezTo>
                    <a:pt x="437" y="950"/>
                    <a:pt x="440" y="954"/>
                    <a:pt x="444" y="957"/>
                  </a:cubicBezTo>
                  <a:cubicBezTo>
                    <a:pt x="447" y="961"/>
                    <a:pt x="450" y="964"/>
                    <a:pt x="453" y="968"/>
                  </a:cubicBezTo>
                  <a:cubicBezTo>
                    <a:pt x="456" y="971"/>
                    <a:pt x="459" y="974"/>
                    <a:pt x="461" y="977"/>
                  </a:cubicBezTo>
                  <a:cubicBezTo>
                    <a:pt x="464" y="981"/>
                    <a:pt x="466" y="984"/>
                    <a:pt x="467" y="986"/>
                  </a:cubicBezTo>
                  <a:cubicBezTo>
                    <a:pt x="469" y="989"/>
                    <a:pt x="471" y="992"/>
                    <a:pt x="472" y="994"/>
                  </a:cubicBezTo>
                  <a:cubicBezTo>
                    <a:pt x="475" y="999"/>
                    <a:pt x="476" y="1003"/>
                    <a:pt x="477" y="1005"/>
                  </a:cubicBezTo>
                  <a:cubicBezTo>
                    <a:pt x="477" y="1006"/>
                    <a:pt x="478" y="1007"/>
                    <a:pt x="478" y="1008"/>
                  </a:cubicBezTo>
                  <a:cubicBezTo>
                    <a:pt x="478" y="1009"/>
                    <a:pt x="478" y="1009"/>
                    <a:pt x="478" y="1009"/>
                  </a:cubicBezTo>
                  <a:cubicBezTo>
                    <a:pt x="479" y="1012"/>
                    <a:pt x="479" y="1015"/>
                    <a:pt x="479" y="1018"/>
                  </a:cubicBezTo>
                  <a:cubicBezTo>
                    <a:pt x="479" y="1020"/>
                    <a:pt x="478" y="1023"/>
                    <a:pt x="476" y="1026"/>
                  </a:cubicBezTo>
                  <a:cubicBezTo>
                    <a:pt x="473" y="1031"/>
                    <a:pt x="469" y="1035"/>
                    <a:pt x="464" y="1036"/>
                  </a:cubicBezTo>
                  <a:cubicBezTo>
                    <a:pt x="458" y="1038"/>
                    <a:pt x="454" y="1038"/>
                    <a:pt x="450" y="1036"/>
                  </a:cubicBezTo>
                  <a:cubicBezTo>
                    <a:pt x="447" y="1034"/>
                    <a:pt x="443" y="1031"/>
                    <a:pt x="442" y="10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02" name="Freeform 27"/>
            <p:cNvSpPr/>
            <p:nvPr/>
          </p:nvSpPr>
          <p:spPr bwMode="auto">
            <a:xfrm>
              <a:off x="1325563" y="5424488"/>
              <a:ext cx="53975" cy="38100"/>
            </a:xfrm>
            <a:custGeom>
              <a:avLst/>
              <a:gdLst>
                <a:gd name="T0" fmla="*/ 2 w 90"/>
                <a:gd name="T1" fmla="*/ 28 h 64"/>
                <a:gd name="T2" fmla="*/ 1 w 90"/>
                <a:gd name="T3" fmla="*/ 39 h 64"/>
                <a:gd name="T4" fmla="*/ 18 w 90"/>
                <a:gd name="T5" fmla="*/ 44 h 64"/>
                <a:gd name="T6" fmla="*/ 28 w 90"/>
                <a:gd name="T7" fmla="*/ 42 h 64"/>
                <a:gd name="T8" fmla="*/ 37 w 90"/>
                <a:gd name="T9" fmla="*/ 38 h 64"/>
                <a:gd name="T10" fmla="*/ 46 w 90"/>
                <a:gd name="T11" fmla="*/ 30 h 64"/>
                <a:gd name="T12" fmla="*/ 51 w 90"/>
                <a:gd name="T13" fmla="*/ 25 h 64"/>
                <a:gd name="T14" fmla="*/ 59 w 90"/>
                <a:gd name="T15" fmla="*/ 18 h 64"/>
                <a:gd name="T16" fmla="*/ 70 w 90"/>
                <a:gd name="T17" fmla="*/ 11 h 64"/>
                <a:gd name="T18" fmla="*/ 60 w 90"/>
                <a:gd name="T19" fmla="*/ 20 h 64"/>
                <a:gd name="T20" fmla="*/ 53 w 90"/>
                <a:gd name="T21" fmla="*/ 27 h 64"/>
                <a:gd name="T22" fmla="*/ 49 w 90"/>
                <a:gd name="T23" fmla="*/ 33 h 64"/>
                <a:gd name="T24" fmla="*/ 19 w 90"/>
                <a:gd name="T25" fmla="*/ 48 h 64"/>
                <a:gd name="T26" fmla="*/ 6 w 90"/>
                <a:gd name="T27" fmla="*/ 46 h 64"/>
                <a:gd name="T28" fmla="*/ 10 w 90"/>
                <a:gd name="T29" fmla="*/ 53 h 64"/>
                <a:gd name="T30" fmla="*/ 47 w 90"/>
                <a:gd name="T31" fmla="*/ 52 h 64"/>
                <a:gd name="T32" fmla="*/ 65 w 90"/>
                <a:gd name="T33" fmla="*/ 32 h 64"/>
                <a:gd name="T34" fmla="*/ 76 w 90"/>
                <a:gd name="T35" fmla="*/ 14 h 64"/>
                <a:gd name="T36" fmla="*/ 90 w 90"/>
                <a:gd name="T37" fmla="*/ 7 h 64"/>
                <a:gd name="T38" fmla="*/ 56 w 90"/>
                <a:gd name="T39" fmla="*/ 0 h 64"/>
                <a:gd name="T40" fmla="*/ 2 w 90"/>
                <a:gd name="T4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64">
                  <a:moveTo>
                    <a:pt x="2" y="28"/>
                  </a:moveTo>
                  <a:cubicBezTo>
                    <a:pt x="0" y="33"/>
                    <a:pt x="0" y="37"/>
                    <a:pt x="1" y="39"/>
                  </a:cubicBezTo>
                  <a:cubicBezTo>
                    <a:pt x="6" y="41"/>
                    <a:pt x="12" y="43"/>
                    <a:pt x="18" y="44"/>
                  </a:cubicBezTo>
                  <a:cubicBezTo>
                    <a:pt x="22" y="44"/>
                    <a:pt x="25" y="43"/>
                    <a:pt x="28" y="42"/>
                  </a:cubicBezTo>
                  <a:cubicBezTo>
                    <a:pt x="32" y="41"/>
                    <a:pt x="35" y="39"/>
                    <a:pt x="37" y="38"/>
                  </a:cubicBezTo>
                  <a:cubicBezTo>
                    <a:pt x="42" y="35"/>
                    <a:pt x="45" y="31"/>
                    <a:pt x="46" y="30"/>
                  </a:cubicBezTo>
                  <a:cubicBezTo>
                    <a:pt x="47" y="29"/>
                    <a:pt x="49" y="28"/>
                    <a:pt x="51" y="25"/>
                  </a:cubicBezTo>
                  <a:cubicBezTo>
                    <a:pt x="53" y="23"/>
                    <a:pt x="56" y="20"/>
                    <a:pt x="59" y="18"/>
                  </a:cubicBezTo>
                  <a:cubicBezTo>
                    <a:pt x="64" y="14"/>
                    <a:pt x="70" y="11"/>
                    <a:pt x="70" y="11"/>
                  </a:cubicBezTo>
                  <a:cubicBezTo>
                    <a:pt x="70" y="11"/>
                    <a:pt x="65" y="15"/>
                    <a:pt x="60" y="20"/>
                  </a:cubicBezTo>
                  <a:cubicBezTo>
                    <a:pt x="58" y="22"/>
                    <a:pt x="55" y="25"/>
                    <a:pt x="53" y="27"/>
                  </a:cubicBezTo>
                  <a:cubicBezTo>
                    <a:pt x="51" y="30"/>
                    <a:pt x="50" y="32"/>
                    <a:pt x="49" y="33"/>
                  </a:cubicBezTo>
                  <a:cubicBezTo>
                    <a:pt x="47" y="35"/>
                    <a:pt x="36" y="47"/>
                    <a:pt x="19" y="48"/>
                  </a:cubicBezTo>
                  <a:cubicBezTo>
                    <a:pt x="14" y="48"/>
                    <a:pt x="10" y="47"/>
                    <a:pt x="6" y="46"/>
                  </a:cubicBezTo>
                  <a:cubicBezTo>
                    <a:pt x="6" y="48"/>
                    <a:pt x="7" y="51"/>
                    <a:pt x="10" y="53"/>
                  </a:cubicBezTo>
                  <a:cubicBezTo>
                    <a:pt x="15" y="57"/>
                    <a:pt x="31" y="64"/>
                    <a:pt x="47" y="52"/>
                  </a:cubicBezTo>
                  <a:cubicBezTo>
                    <a:pt x="55" y="46"/>
                    <a:pt x="60" y="39"/>
                    <a:pt x="65" y="32"/>
                  </a:cubicBezTo>
                  <a:cubicBezTo>
                    <a:pt x="70" y="25"/>
                    <a:pt x="73" y="18"/>
                    <a:pt x="76" y="14"/>
                  </a:cubicBezTo>
                  <a:cubicBezTo>
                    <a:pt x="83" y="7"/>
                    <a:pt x="90" y="7"/>
                    <a:pt x="90" y="7"/>
                  </a:cubicBezTo>
                  <a:cubicBezTo>
                    <a:pt x="90" y="7"/>
                    <a:pt x="75" y="1"/>
                    <a:pt x="56" y="0"/>
                  </a:cubicBezTo>
                  <a:cubicBezTo>
                    <a:pt x="37" y="0"/>
                    <a:pt x="14" y="5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476" name="文本框 6"/>
          <p:cNvSpPr txBox="1"/>
          <p:nvPr/>
        </p:nvSpPr>
        <p:spPr>
          <a:xfrm>
            <a:off x="5050790" y="4864811"/>
            <a:ext cx="2109552" cy="449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3000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元</a:t>
            </a:r>
            <a:endParaRPr lang="en-US" altLang="zh-CN" sz="2800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77" name="文本框 6"/>
          <p:cNvSpPr txBox="1"/>
          <p:nvPr/>
        </p:nvSpPr>
        <p:spPr>
          <a:xfrm>
            <a:off x="5050790" y="5235130"/>
            <a:ext cx="2109552" cy="3207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奖金</a:t>
            </a:r>
            <a:endParaRPr lang="en-US" altLang="zh-CN" sz="2000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531" name="组合 530"/>
          <p:cNvGrpSpPr/>
          <p:nvPr/>
        </p:nvGrpSpPr>
        <p:grpSpPr>
          <a:xfrm>
            <a:off x="8186503" y="4836710"/>
            <a:ext cx="369888" cy="671513"/>
            <a:chOff x="1092200" y="5395913"/>
            <a:chExt cx="369888" cy="671513"/>
          </a:xfr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0"/>
          </a:gradFill>
        </p:grpSpPr>
        <p:sp>
          <p:nvSpPr>
            <p:cNvPr id="556" name="Freeform 5"/>
            <p:cNvSpPr/>
            <p:nvPr/>
          </p:nvSpPr>
          <p:spPr bwMode="auto">
            <a:xfrm>
              <a:off x="1290638" y="5395913"/>
              <a:ext cx="36513" cy="61913"/>
            </a:xfrm>
            <a:custGeom>
              <a:avLst/>
              <a:gdLst>
                <a:gd name="T0" fmla="*/ 48 w 60"/>
                <a:gd name="T1" fmla="*/ 93 h 102"/>
                <a:gd name="T2" fmla="*/ 39 w 60"/>
                <a:gd name="T3" fmla="*/ 101 h 102"/>
                <a:gd name="T4" fmla="*/ 25 w 60"/>
                <a:gd name="T5" fmla="*/ 88 h 102"/>
                <a:gd name="T6" fmla="*/ 21 w 60"/>
                <a:gd name="T7" fmla="*/ 78 h 102"/>
                <a:gd name="T8" fmla="*/ 19 w 60"/>
                <a:gd name="T9" fmla="*/ 67 h 102"/>
                <a:gd name="T10" fmla="*/ 20 w 60"/>
                <a:gd name="T11" fmla="*/ 54 h 102"/>
                <a:gd name="T12" fmla="*/ 22 w 60"/>
                <a:gd name="T13" fmla="*/ 47 h 102"/>
                <a:gd name="T14" fmla="*/ 24 w 60"/>
                <a:gd name="T15" fmla="*/ 36 h 102"/>
                <a:gd name="T16" fmla="*/ 25 w 60"/>
                <a:gd name="T17" fmla="*/ 21 h 102"/>
                <a:gd name="T18" fmla="*/ 23 w 60"/>
                <a:gd name="T19" fmla="*/ 35 h 102"/>
                <a:gd name="T20" fmla="*/ 20 w 60"/>
                <a:gd name="T21" fmla="*/ 46 h 102"/>
                <a:gd name="T22" fmla="*/ 17 w 60"/>
                <a:gd name="T23" fmla="*/ 54 h 102"/>
                <a:gd name="T24" fmla="*/ 15 w 60"/>
                <a:gd name="T25" fmla="*/ 67 h 102"/>
                <a:gd name="T26" fmla="*/ 21 w 60"/>
                <a:gd name="T27" fmla="*/ 90 h 102"/>
                <a:gd name="T28" fmla="*/ 30 w 60"/>
                <a:gd name="T29" fmla="*/ 100 h 102"/>
                <a:gd name="T30" fmla="*/ 22 w 60"/>
                <a:gd name="T31" fmla="*/ 101 h 102"/>
                <a:gd name="T32" fmla="*/ 1 w 60"/>
                <a:gd name="T33" fmla="*/ 67 h 102"/>
                <a:gd name="T34" fmla="*/ 18 w 60"/>
                <a:gd name="T35" fmla="*/ 17 h 102"/>
                <a:gd name="T36" fmla="*/ 18 w 60"/>
                <a:gd name="T37" fmla="*/ 0 h 102"/>
                <a:gd name="T38" fmla="*/ 42 w 60"/>
                <a:gd name="T39" fmla="*/ 28 h 102"/>
                <a:gd name="T40" fmla="*/ 48 w 60"/>
                <a:gd name="T41" fmla="*/ 9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02">
                  <a:moveTo>
                    <a:pt x="48" y="93"/>
                  </a:moveTo>
                  <a:cubicBezTo>
                    <a:pt x="45" y="98"/>
                    <a:pt x="41" y="100"/>
                    <a:pt x="39" y="101"/>
                  </a:cubicBezTo>
                  <a:cubicBezTo>
                    <a:pt x="34" y="97"/>
                    <a:pt x="29" y="93"/>
                    <a:pt x="25" y="88"/>
                  </a:cubicBezTo>
                  <a:cubicBezTo>
                    <a:pt x="23" y="85"/>
                    <a:pt x="21" y="81"/>
                    <a:pt x="21" y="78"/>
                  </a:cubicBezTo>
                  <a:cubicBezTo>
                    <a:pt x="20" y="74"/>
                    <a:pt x="19" y="70"/>
                    <a:pt x="19" y="67"/>
                  </a:cubicBezTo>
                  <a:cubicBezTo>
                    <a:pt x="19" y="61"/>
                    <a:pt x="20" y="56"/>
                    <a:pt x="20" y="54"/>
                  </a:cubicBezTo>
                  <a:cubicBezTo>
                    <a:pt x="21" y="53"/>
                    <a:pt x="21" y="50"/>
                    <a:pt x="22" y="47"/>
                  </a:cubicBezTo>
                  <a:cubicBezTo>
                    <a:pt x="23" y="44"/>
                    <a:pt x="24" y="40"/>
                    <a:pt x="24" y="36"/>
                  </a:cubicBezTo>
                  <a:cubicBezTo>
                    <a:pt x="25" y="28"/>
                    <a:pt x="25" y="21"/>
                    <a:pt x="25" y="21"/>
                  </a:cubicBezTo>
                  <a:cubicBezTo>
                    <a:pt x="25" y="21"/>
                    <a:pt x="24" y="28"/>
                    <a:pt x="23" y="35"/>
                  </a:cubicBezTo>
                  <a:cubicBezTo>
                    <a:pt x="22" y="39"/>
                    <a:pt x="21" y="43"/>
                    <a:pt x="20" y="46"/>
                  </a:cubicBezTo>
                  <a:cubicBezTo>
                    <a:pt x="18" y="49"/>
                    <a:pt x="18" y="52"/>
                    <a:pt x="17" y="54"/>
                  </a:cubicBezTo>
                  <a:cubicBezTo>
                    <a:pt x="17" y="55"/>
                    <a:pt x="16" y="60"/>
                    <a:pt x="15" y="67"/>
                  </a:cubicBezTo>
                  <a:cubicBezTo>
                    <a:pt x="15" y="74"/>
                    <a:pt x="17" y="82"/>
                    <a:pt x="21" y="90"/>
                  </a:cubicBezTo>
                  <a:cubicBezTo>
                    <a:pt x="24" y="94"/>
                    <a:pt x="27" y="97"/>
                    <a:pt x="30" y="100"/>
                  </a:cubicBezTo>
                  <a:cubicBezTo>
                    <a:pt x="28" y="101"/>
                    <a:pt x="25" y="102"/>
                    <a:pt x="22" y="101"/>
                  </a:cubicBezTo>
                  <a:cubicBezTo>
                    <a:pt x="16" y="99"/>
                    <a:pt x="0" y="89"/>
                    <a:pt x="1" y="67"/>
                  </a:cubicBezTo>
                  <a:cubicBezTo>
                    <a:pt x="2" y="45"/>
                    <a:pt x="16" y="28"/>
                    <a:pt x="18" y="17"/>
                  </a:cubicBezTo>
                  <a:cubicBezTo>
                    <a:pt x="21" y="7"/>
                    <a:pt x="18" y="0"/>
                    <a:pt x="18" y="0"/>
                  </a:cubicBezTo>
                  <a:cubicBezTo>
                    <a:pt x="18" y="0"/>
                    <a:pt x="31" y="11"/>
                    <a:pt x="42" y="28"/>
                  </a:cubicBezTo>
                  <a:cubicBezTo>
                    <a:pt x="52" y="46"/>
                    <a:pt x="60" y="69"/>
                    <a:pt x="48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57" name="Freeform 6"/>
            <p:cNvSpPr/>
            <p:nvPr/>
          </p:nvSpPr>
          <p:spPr bwMode="auto">
            <a:xfrm>
              <a:off x="1301750" y="5459413"/>
              <a:ext cx="63500" cy="38100"/>
            </a:xfrm>
            <a:custGeom>
              <a:avLst/>
              <a:gdLst>
                <a:gd name="T0" fmla="*/ 5 w 105"/>
                <a:gd name="T1" fmla="*/ 17 h 64"/>
                <a:gd name="T2" fmla="*/ 0 w 105"/>
                <a:gd name="T3" fmla="*/ 28 h 64"/>
                <a:gd name="T4" fmla="*/ 16 w 105"/>
                <a:gd name="T5" fmla="*/ 39 h 64"/>
                <a:gd name="T6" fmla="*/ 27 w 105"/>
                <a:gd name="T7" fmla="*/ 42 h 64"/>
                <a:gd name="T8" fmla="*/ 38 w 105"/>
                <a:gd name="T9" fmla="*/ 42 h 64"/>
                <a:gd name="T10" fmla="*/ 50 w 105"/>
                <a:gd name="T11" fmla="*/ 38 h 64"/>
                <a:gd name="T12" fmla="*/ 58 w 105"/>
                <a:gd name="T13" fmla="*/ 36 h 64"/>
                <a:gd name="T14" fmla="*/ 68 w 105"/>
                <a:gd name="T15" fmla="*/ 32 h 64"/>
                <a:gd name="T16" fmla="*/ 83 w 105"/>
                <a:gd name="T17" fmla="*/ 30 h 64"/>
                <a:gd name="T18" fmla="*/ 69 w 105"/>
                <a:gd name="T19" fmla="*/ 34 h 64"/>
                <a:gd name="T20" fmla="*/ 59 w 105"/>
                <a:gd name="T21" fmla="*/ 38 h 64"/>
                <a:gd name="T22" fmla="*/ 52 w 105"/>
                <a:gd name="T23" fmla="*/ 42 h 64"/>
                <a:gd name="T24" fmla="*/ 14 w 105"/>
                <a:gd name="T25" fmla="*/ 43 h 64"/>
                <a:gd name="T26" fmla="*/ 2 w 105"/>
                <a:gd name="T27" fmla="*/ 36 h 64"/>
                <a:gd name="T28" fmla="*/ 3 w 105"/>
                <a:gd name="T29" fmla="*/ 45 h 64"/>
                <a:gd name="T30" fmla="*/ 41 w 105"/>
                <a:gd name="T31" fmla="*/ 59 h 64"/>
                <a:gd name="T32" fmla="*/ 88 w 105"/>
                <a:gd name="T33" fmla="*/ 36 h 64"/>
                <a:gd name="T34" fmla="*/ 105 w 105"/>
                <a:gd name="T35" fmla="*/ 35 h 64"/>
                <a:gd name="T36" fmla="*/ 73 w 105"/>
                <a:gd name="T37" fmla="*/ 14 h 64"/>
                <a:gd name="T38" fmla="*/ 5 w 105"/>
                <a:gd name="T39" fmla="*/ 1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64">
                  <a:moveTo>
                    <a:pt x="5" y="17"/>
                  </a:moveTo>
                  <a:cubicBezTo>
                    <a:pt x="1" y="21"/>
                    <a:pt x="0" y="25"/>
                    <a:pt x="0" y="28"/>
                  </a:cubicBezTo>
                  <a:cubicBezTo>
                    <a:pt x="4" y="32"/>
                    <a:pt x="9" y="36"/>
                    <a:pt x="16" y="39"/>
                  </a:cubicBezTo>
                  <a:cubicBezTo>
                    <a:pt x="19" y="41"/>
                    <a:pt x="23" y="42"/>
                    <a:pt x="27" y="42"/>
                  </a:cubicBezTo>
                  <a:cubicBezTo>
                    <a:pt x="31" y="42"/>
                    <a:pt x="34" y="42"/>
                    <a:pt x="38" y="42"/>
                  </a:cubicBezTo>
                  <a:cubicBezTo>
                    <a:pt x="44" y="41"/>
                    <a:pt x="49" y="39"/>
                    <a:pt x="50" y="38"/>
                  </a:cubicBezTo>
                  <a:cubicBezTo>
                    <a:pt x="52" y="38"/>
                    <a:pt x="54" y="37"/>
                    <a:pt x="58" y="36"/>
                  </a:cubicBezTo>
                  <a:cubicBezTo>
                    <a:pt x="61" y="34"/>
                    <a:pt x="65" y="33"/>
                    <a:pt x="68" y="32"/>
                  </a:cubicBezTo>
                  <a:cubicBezTo>
                    <a:pt x="76" y="30"/>
                    <a:pt x="83" y="30"/>
                    <a:pt x="83" y="30"/>
                  </a:cubicBezTo>
                  <a:cubicBezTo>
                    <a:pt x="83" y="30"/>
                    <a:pt x="76" y="31"/>
                    <a:pt x="69" y="34"/>
                  </a:cubicBezTo>
                  <a:cubicBezTo>
                    <a:pt x="65" y="35"/>
                    <a:pt x="62" y="37"/>
                    <a:pt x="59" y="38"/>
                  </a:cubicBezTo>
                  <a:cubicBezTo>
                    <a:pt x="56" y="40"/>
                    <a:pt x="53" y="41"/>
                    <a:pt x="52" y="42"/>
                  </a:cubicBezTo>
                  <a:cubicBezTo>
                    <a:pt x="49" y="43"/>
                    <a:pt x="32" y="50"/>
                    <a:pt x="14" y="43"/>
                  </a:cubicBezTo>
                  <a:cubicBezTo>
                    <a:pt x="10" y="41"/>
                    <a:pt x="6" y="39"/>
                    <a:pt x="2" y="36"/>
                  </a:cubicBezTo>
                  <a:cubicBezTo>
                    <a:pt x="1" y="39"/>
                    <a:pt x="1" y="42"/>
                    <a:pt x="3" y="45"/>
                  </a:cubicBezTo>
                  <a:cubicBezTo>
                    <a:pt x="6" y="50"/>
                    <a:pt x="20" y="64"/>
                    <a:pt x="41" y="59"/>
                  </a:cubicBezTo>
                  <a:cubicBezTo>
                    <a:pt x="63" y="55"/>
                    <a:pt x="78" y="40"/>
                    <a:pt x="88" y="36"/>
                  </a:cubicBezTo>
                  <a:cubicBezTo>
                    <a:pt x="98" y="32"/>
                    <a:pt x="105" y="35"/>
                    <a:pt x="105" y="35"/>
                  </a:cubicBezTo>
                  <a:cubicBezTo>
                    <a:pt x="105" y="35"/>
                    <a:pt x="92" y="22"/>
                    <a:pt x="73" y="14"/>
                  </a:cubicBezTo>
                  <a:cubicBezTo>
                    <a:pt x="53" y="5"/>
                    <a:pt x="28" y="0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58" name="Freeform 7"/>
            <p:cNvSpPr/>
            <p:nvPr/>
          </p:nvSpPr>
          <p:spPr bwMode="auto">
            <a:xfrm>
              <a:off x="1260475" y="5427663"/>
              <a:ext cx="38100" cy="66675"/>
            </a:xfrm>
            <a:custGeom>
              <a:avLst/>
              <a:gdLst>
                <a:gd name="T0" fmla="*/ 52 w 63"/>
                <a:gd name="T1" fmla="*/ 100 h 111"/>
                <a:gd name="T2" fmla="*/ 42 w 63"/>
                <a:gd name="T3" fmla="*/ 108 h 111"/>
                <a:gd name="T4" fmla="*/ 26 w 63"/>
                <a:gd name="T5" fmla="*/ 95 h 111"/>
                <a:gd name="T6" fmla="*/ 21 w 63"/>
                <a:gd name="T7" fmla="*/ 84 h 111"/>
                <a:gd name="T8" fmla="*/ 19 w 63"/>
                <a:gd name="T9" fmla="*/ 73 h 111"/>
                <a:gd name="T10" fmla="*/ 20 w 63"/>
                <a:gd name="T11" fmla="*/ 59 h 111"/>
                <a:gd name="T12" fmla="*/ 22 w 63"/>
                <a:gd name="T13" fmla="*/ 51 h 111"/>
                <a:gd name="T14" fmla="*/ 23 w 63"/>
                <a:gd name="T15" fmla="*/ 39 h 111"/>
                <a:gd name="T16" fmla="*/ 24 w 63"/>
                <a:gd name="T17" fmla="*/ 23 h 111"/>
                <a:gd name="T18" fmla="*/ 22 w 63"/>
                <a:gd name="T19" fmla="*/ 38 h 111"/>
                <a:gd name="T20" fmla="*/ 19 w 63"/>
                <a:gd name="T21" fmla="*/ 50 h 111"/>
                <a:gd name="T22" fmla="*/ 16 w 63"/>
                <a:gd name="T23" fmla="*/ 59 h 111"/>
                <a:gd name="T24" fmla="*/ 22 w 63"/>
                <a:gd name="T25" fmla="*/ 98 h 111"/>
                <a:gd name="T26" fmla="*/ 32 w 63"/>
                <a:gd name="T27" fmla="*/ 108 h 111"/>
                <a:gd name="T28" fmla="*/ 24 w 63"/>
                <a:gd name="T29" fmla="*/ 110 h 111"/>
                <a:gd name="T30" fmla="*/ 0 w 63"/>
                <a:gd name="T31" fmla="*/ 74 h 111"/>
                <a:gd name="T32" fmla="*/ 16 w 63"/>
                <a:gd name="T33" fmla="*/ 19 h 111"/>
                <a:gd name="T34" fmla="*/ 15 w 63"/>
                <a:gd name="T35" fmla="*/ 0 h 111"/>
                <a:gd name="T36" fmla="*/ 42 w 63"/>
                <a:gd name="T37" fmla="*/ 30 h 111"/>
                <a:gd name="T38" fmla="*/ 52 w 63"/>
                <a:gd name="T3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111">
                  <a:moveTo>
                    <a:pt x="52" y="100"/>
                  </a:moveTo>
                  <a:cubicBezTo>
                    <a:pt x="48" y="106"/>
                    <a:pt x="45" y="108"/>
                    <a:pt x="42" y="108"/>
                  </a:cubicBezTo>
                  <a:cubicBezTo>
                    <a:pt x="37" y="105"/>
                    <a:pt x="31" y="101"/>
                    <a:pt x="26" y="95"/>
                  </a:cubicBezTo>
                  <a:cubicBezTo>
                    <a:pt x="24" y="92"/>
                    <a:pt x="22" y="88"/>
                    <a:pt x="21" y="84"/>
                  </a:cubicBezTo>
                  <a:cubicBezTo>
                    <a:pt x="20" y="80"/>
                    <a:pt x="19" y="77"/>
                    <a:pt x="19" y="73"/>
                  </a:cubicBezTo>
                  <a:cubicBezTo>
                    <a:pt x="19" y="66"/>
                    <a:pt x="20" y="61"/>
                    <a:pt x="20" y="59"/>
                  </a:cubicBezTo>
                  <a:cubicBezTo>
                    <a:pt x="20" y="58"/>
                    <a:pt x="21" y="55"/>
                    <a:pt x="22" y="51"/>
                  </a:cubicBezTo>
                  <a:cubicBezTo>
                    <a:pt x="22" y="47"/>
                    <a:pt x="23" y="43"/>
                    <a:pt x="23" y="39"/>
                  </a:cubicBezTo>
                  <a:cubicBezTo>
                    <a:pt x="24" y="30"/>
                    <a:pt x="24" y="23"/>
                    <a:pt x="24" y="23"/>
                  </a:cubicBezTo>
                  <a:cubicBezTo>
                    <a:pt x="24" y="23"/>
                    <a:pt x="23" y="30"/>
                    <a:pt x="22" y="38"/>
                  </a:cubicBezTo>
                  <a:cubicBezTo>
                    <a:pt x="21" y="42"/>
                    <a:pt x="20" y="46"/>
                    <a:pt x="19" y="50"/>
                  </a:cubicBezTo>
                  <a:cubicBezTo>
                    <a:pt x="18" y="54"/>
                    <a:pt x="17" y="57"/>
                    <a:pt x="16" y="59"/>
                  </a:cubicBezTo>
                  <a:cubicBezTo>
                    <a:pt x="16" y="62"/>
                    <a:pt x="11" y="81"/>
                    <a:pt x="22" y="98"/>
                  </a:cubicBezTo>
                  <a:cubicBezTo>
                    <a:pt x="25" y="102"/>
                    <a:pt x="29" y="105"/>
                    <a:pt x="32" y="108"/>
                  </a:cubicBezTo>
                  <a:cubicBezTo>
                    <a:pt x="30" y="110"/>
                    <a:pt x="27" y="111"/>
                    <a:pt x="24" y="110"/>
                  </a:cubicBezTo>
                  <a:cubicBezTo>
                    <a:pt x="17" y="108"/>
                    <a:pt x="0" y="98"/>
                    <a:pt x="0" y="74"/>
                  </a:cubicBezTo>
                  <a:cubicBezTo>
                    <a:pt x="0" y="50"/>
                    <a:pt x="13" y="30"/>
                    <a:pt x="16" y="19"/>
                  </a:cubicBezTo>
                  <a:cubicBezTo>
                    <a:pt x="19" y="7"/>
                    <a:pt x="15" y="0"/>
                    <a:pt x="15" y="0"/>
                  </a:cubicBezTo>
                  <a:cubicBezTo>
                    <a:pt x="15" y="0"/>
                    <a:pt x="30" y="12"/>
                    <a:pt x="42" y="30"/>
                  </a:cubicBezTo>
                  <a:cubicBezTo>
                    <a:pt x="54" y="49"/>
                    <a:pt x="63" y="73"/>
                    <a:pt x="5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59" name="Freeform 8"/>
            <p:cNvSpPr/>
            <p:nvPr/>
          </p:nvSpPr>
          <p:spPr bwMode="auto">
            <a:xfrm>
              <a:off x="1273175" y="5494338"/>
              <a:ext cx="68263" cy="41275"/>
            </a:xfrm>
            <a:custGeom>
              <a:avLst/>
              <a:gdLst>
                <a:gd name="T0" fmla="*/ 6 w 115"/>
                <a:gd name="T1" fmla="*/ 19 h 69"/>
                <a:gd name="T2" fmla="*/ 1 w 115"/>
                <a:gd name="T3" fmla="*/ 31 h 69"/>
                <a:gd name="T4" fmla="*/ 18 w 115"/>
                <a:gd name="T5" fmla="*/ 43 h 69"/>
                <a:gd name="T6" fmla="*/ 31 w 115"/>
                <a:gd name="T7" fmla="*/ 45 h 69"/>
                <a:gd name="T8" fmla="*/ 42 w 115"/>
                <a:gd name="T9" fmla="*/ 44 h 69"/>
                <a:gd name="T10" fmla="*/ 56 w 115"/>
                <a:gd name="T11" fmla="*/ 40 h 69"/>
                <a:gd name="T12" fmla="*/ 63 w 115"/>
                <a:gd name="T13" fmla="*/ 37 h 69"/>
                <a:gd name="T14" fmla="*/ 75 w 115"/>
                <a:gd name="T15" fmla="*/ 33 h 69"/>
                <a:gd name="T16" fmla="*/ 90 w 115"/>
                <a:gd name="T17" fmla="*/ 30 h 69"/>
                <a:gd name="T18" fmla="*/ 76 w 115"/>
                <a:gd name="T19" fmla="*/ 35 h 69"/>
                <a:gd name="T20" fmla="*/ 65 w 115"/>
                <a:gd name="T21" fmla="*/ 40 h 69"/>
                <a:gd name="T22" fmla="*/ 57 w 115"/>
                <a:gd name="T23" fmla="*/ 44 h 69"/>
                <a:gd name="T24" fmla="*/ 17 w 115"/>
                <a:gd name="T25" fmla="*/ 47 h 69"/>
                <a:gd name="T26" fmla="*/ 4 w 115"/>
                <a:gd name="T27" fmla="*/ 41 h 69"/>
                <a:gd name="T28" fmla="*/ 5 w 115"/>
                <a:gd name="T29" fmla="*/ 50 h 69"/>
                <a:gd name="T30" fmla="*/ 47 w 115"/>
                <a:gd name="T31" fmla="*/ 63 h 69"/>
                <a:gd name="T32" fmla="*/ 76 w 115"/>
                <a:gd name="T33" fmla="*/ 49 h 69"/>
                <a:gd name="T34" fmla="*/ 96 w 115"/>
                <a:gd name="T35" fmla="*/ 36 h 69"/>
                <a:gd name="T36" fmla="*/ 115 w 115"/>
                <a:gd name="T37" fmla="*/ 34 h 69"/>
                <a:gd name="T38" fmla="*/ 79 w 115"/>
                <a:gd name="T39" fmla="*/ 13 h 69"/>
                <a:gd name="T40" fmla="*/ 6 w 115"/>
                <a:gd name="T41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69">
                  <a:moveTo>
                    <a:pt x="6" y="19"/>
                  </a:moveTo>
                  <a:cubicBezTo>
                    <a:pt x="1" y="24"/>
                    <a:pt x="0" y="28"/>
                    <a:pt x="1" y="31"/>
                  </a:cubicBezTo>
                  <a:cubicBezTo>
                    <a:pt x="5" y="35"/>
                    <a:pt x="11" y="40"/>
                    <a:pt x="18" y="43"/>
                  </a:cubicBezTo>
                  <a:cubicBezTo>
                    <a:pt x="22" y="44"/>
                    <a:pt x="27" y="45"/>
                    <a:pt x="31" y="45"/>
                  </a:cubicBezTo>
                  <a:cubicBezTo>
                    <a:pt x="35" y="45"/>
                    <a:pt x="39" y="45"/>
                    <a:pt x="42" y="44"/>
                  </a:cubicBezTo>
                  <a:cubicBezTo>
                    <a:pt x="49" y="43"/>
                    <a:pt x="54" y="41"/>
                    <a:pt x="56" y="40"/>
                  </a:cubicBezTo>
                  <a:cubicBezTo>
                    <a:pt x="57" y="40"/>
                    <a:pt x="60" y="39"/>
                    <a:pt x="63" y="37"/>
                  </a:cubicBezTo>
                  <a:cubicBezTo>
                    <a:pt x="67" y="36"/>
                    <a:pt x="71" y="34"/>
                    <a:pt x="75" y="33"/>
                  </a:cubicBezTo>
                  <a:cubicBezTo>
                    <a:pt x="83" y="31"/>
                    <a:pt x="90" y="30"/>
                    <a:pt x="90" y="30"/>
                  </a:cubicBezTo>
                  <a:cubicBezTo>
                    <a:pt x="90" y="30"/>
                    <a:pt x="83" y="32"/>
                    <a:pt x="76" y="35"/>
                  </a:cubicBezTo>
                  <a:cubicBezTo>
                    <a:pt x="72" y="36"/>
                    <a:pt x="68" y="38"/>
                    <a:pt x="65" y="40"/>
                  </a:cubicBezTo>
                  <a:cubicBezTo>
                    <a:pt x="62" y="42"/>
                    <a:pt x="59" y="43"/>
                    <a:pt x="57" y="44"/>
                  </a:cubicBezTo>
                  <a:cubicBezTo>
                    <a:pt x="54" y="45"/>
                    <a:pt x="37" y="54"/>
                    <a:pt x="17" y="47"/>
                  </a:cubicBezTo>
                  <a:cubicBezTo>
                    <a:pt x="12" y="46"/>
                    <a:pt x="7" y="43"/>
                    <a:pt x="4" y="41"/>
                  </a:cubicBezTo>
                  <a:cubicBezTo>
                    <a:pt x="3" y="43"/>
                    <a:pt x="2" y="46"/>
                    <a:pt x="5" y="50"/>
                  </a:cubicBezTo>
                  <a:cubicBezTo>
                    <a:pt x="9" y="56"/>
                    <a:pt x="24" y="69"/>
                    <a:pt x="47" y="63"/>
                  </a:cubicBezTo>
                  <a:cubicBezTo>
                    <a:pt x="59" y="61"/>
                    <a:pt x="69" y="55"/>
                    <a:pt x="76" y="49"/>
                  </a:cubicBezTo>
                  <a:cubicBezTo>
                    <a:pt x="84" y="44"/>
                    <a:pt x="91" y="39"/>
                    <a:pt x="96" y="36"/>
                  </a:cubicBezTo>
                  <a:cubicBezTo>
                    <a:pt x="107" y="32"/>
                    <a:pt x="115" y="34"/>
                    <a:pt x="115" y="34"/>
                  </a:cubicBezTo>
                  <a:cubicBezTo>
                    <a:pt x="115" y="34"/>
                    <a:pt x="100" y="22"/>
                    <a:pt x="79" y="13"/>
                  </a:cubicBezTo>
                  <a:cubicBezTo>
                    <a:pt x="58" y="4"/>
                    <a:pt x="30" y="0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60" name="Freeform 9"/>
            <p:cNvSpPr/>
            <p:nvPr/>
          </p:nvSpPr>
          <p:spPr bwMode="auto">
            <a:xfrm>
              <a:off x="1227138" y="5462588"/>
              <a:ext cx="38100" cy="73025"/>
            </a:xfrm>
            <a:custGeom>
              <a:avLst/>
              <a:gdLst>
                <a:gd name="T0" fmla="*/ 58 w 64"/>
                <a:gd name="T1" fmla="*/ 107 h 121"/>
                <a:gd name="T2" fmla="*/ 48 w 64"/>
                <a:gd name="T3" fmla="*/ 117 h 121"/>
                <a:gd name="T4" fmla="*/ 30 w 64"/>
                <a:gd name="T5" fmla="*/ 103 h 121"/>
                <a:gd name="T6" fmla="*/ 24 w 64"/>
                <a:gd name="T7" fmla="*/ 92 h 121"/>
                <a:gd name="T8" fmla="*/ 21 w 64"/>
                <a:gd name="T9" fmla="*/ 80 h 121"/>
                <a:gd name="T10" fmla="*/ 22 w 64"/>
                <a:gd name="T11" fmla="*/ 65 h 121"/>
                <a:gd name="T12" fmla="*/ 23 w 64"/>
                <a:gd name="T13" fmla="*/ 55 h 121"/>
                <a:gd name="T14" fmla="*/ 24 w 64"/>
                <a:gd name="T15" fmla="*/ 42 h 121"/>
                <a:gd name="T16" fmla="*/ 24 w 64"/>
                <a:gd name="T17" fmla="*/ 25 h 121"/>
                <a:gd name="T18" fmla="*/ 22 w 64"/>
                <a:gd name="T19" fmla="*/ 42 h 121"/>
                <a:gd name="T20" fmla="*/ 20 w 64"/>
                <a:gd name="T21" fmla="*/ 55 h 121"/>
                <a:gd name="T22" fmla="*/ 18 w 64"/>
                <a:gd name="T23" fmla="*/ 64 h 121"/>
                <a:gd name="T24" fmla="*/ 26 w 64"/>
                <a:gd name="T25" fmla="*/ 107 h 121"/>
                <a:gd name="T26" fmla="*/ 38 w 64"/>
                <a:gd name="T27" fmla="*/ 117 h 121"/>
                <a:gd name="T28" fmla="*/ 28 w 64"/>
                <a:gd name="T29" fmla="*/ 120 h 121"/>
                <a:gd name="T30" fmla="*/ 0 w 64"/>
                <a:gd name="T31" fmla="*/ 82 h 121"/>
                <a:gd name="T32" fmla="*/ 7 w 64"/>
                <a:gd name="T33" fmla="*/ 46 h 121"/>
                <a:gd name="T34" fmla="*/ 16 w 64"/>
                <a:gd name="T35" fmla="*/ 21 h 121"/>
                <a:gd name="T36" fmla="*/ 14 w 64"/>
                <a:gd name="T37" fmla="*/ 0 h 121"/>
                <a:gd name="T38" fmla="*/ 44 w 64"/>
                <a:gd name="T39" fmla="*/ 32 h 121"/>
                <a:gd name="T40" fmla="*/ 60 w 64"/>
                <a:gd name="T41" fmla="*/ 66 h 121"/>
                <a:gd name="T42" fmla="*/ 58 w 64"/>
                <a:gd name="T43" fmla="*/ 10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121">
                  <a:moveTo>
                    <a:pt x="58" y="107"/>
                  </a:moveTo>
                  <a:cubicBezTo>
                    <a:pt x="55" y="114"/>
                    <a:pt x="51" y="116"/>
                    <a:pt x="48" y="117"/>
                  </a:cubicBezTo>
                  <a:cubicBezTo>
                    <a:pt x="42" y="114"/>
                    <a:pt x="36" y="109"/>
                    <a:pt x="30" y="103"/>
                  </a:cubicBezTo>
                  <a:cubicBezTo>
                    <a:pt x="28" y="100"/>
                    <a:pt x="25" y="96"/>
                    <a:pt x="24" y="92"/>
                  </a:cubicBezTo>
                  <a:cubicBezTo>
                    <a:pt x="23" y="88"/>
                    <a:pt x="22" y="84"/>
                    <a:pt x="21" y="80"/>
                  </a:cubicBezTo>
                  <a:cubicBezTo>
                    <a:pt x="20" y="72"/>
                    <a:pt x="21" y="67"/>
                    <a:pt x="22" y="65"/>
                  </a:cubicBezTo>
                  <a:cubicBezTo>
                    <a:pt x="22" y="63"/>
                    <a:pt x="22" y="60"/>
                    <a:pt x="23" y="55"/>
                  </a:cubicBezTo>
                  <a:cubicBezTo>
                    <a:pt x="23" y="51"/>
                    <a:pt x="24" y="47"/>
                    <a:pt x="24" y="42"/>
                  </a:cubicBezTo>
                  <a:cubicBezTo>
                    <a:pt x="25" y="33"/>
                    <a:pt x="24" y="25"/>
                    <a:pt x="24" y="25"/>
                  </a:cubicBezTo>
                  <a:cubicBezTo>
                    <a:pt x="24" y="25"/>
                    <a:pt x="24" y="33"/>
                    <a:pt x="22" y="42"/>
                  </a:cubicBezTo>
                  <a:cubicBezTo>
                    <a:pt x="22" y="46"/>
                    <a:pt x="21" y="51"/>
                    <a:pt x="20" y="55"/>
                  </a:cubicBezTo>
                  <a:cubicBezTo>
                    <a:pt x="19" y="59"/>
                    <a:pt x="18" y="62"/>
                    <a:pt x="18" y="64"/>
                  </a:cubicBezTo>
                  <a:cubicBezTo>
                    <a:pt x="17" y="68"/>
                    <a:pt x="13" y="89"/>
                    <a:pt x="26" y="107"/>
                  </a:cubicBezTo>
                  <a:cubicBezTo>
                    <a:pt x="30" y="111"/>
                    <a:pt x="34" y="114"/>
                    <a:pt x="38" y="117"/>
                  </a:cubicBezTo>
                  <a:cubicBezTo>
                    <a:pt x="36" y="119"/>
                    <a:pt x="32" y="121"/>
                    <a:pt x="28" y="120"/>
                  </a:cubicBezTo>
                  <a:cubicBezTo>
                    <a:pt x="21" y="118"/>
                    <a:pt x="1" y="108"/>
                    <a:pt x="0" y="82"/>
                  </a:cubicBezTo>
                  <a:cubicBezTo>
                    <a:pt x="0" y="69"/>
                    <a:pt x="3" y="57"/>
                    <a:pt x="7" y="46"/>
                  </a:cubicBezTo>
                  <a:cubicBezTo>
                    <a:pt x="10" y="36"/>
                    <a:pt x="14" y="27"/>
                    <a:pt x="16" y="21"/>
                  </a:cubicBezTo>
                  <a:cubicBezTo>
                    <a:pt x="18" y="8"/>
                    <a:pt x="14" y="0"/>
                    <a:pt x="14" y="0"/>
                  </a:cubicBezTo>
                  <a:cubicBezTo>
                    <a:pt x="14" y="0"/>
                    <a:pt x="30" y="12"/>
                    <a:pt x="44" y="32"/>
                  </a:cubicBezTo>
                  <a:cubicBezTo>
                    <a:pt x="51" y="41"/>
                    <a:pt x="57" y="53"/>
                    <a:pt x="60" y="66"/>
                  </a:cubicBezTo>
                  <a:cubicBezTo>
                    <a:pt x="63" y="78"/>
                    <a:pt x="64" y="93"/>
                    <a:pt x="5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61" name="Freeform 10"/>
            <p:cNvSpPr/>
            <p:nvPr/>
          </p:nvSpPr>
          <p:spPr bwMode="auto">
            <a:xfrm>
              <a:off x="1243013" y="5534026"/>
              <a:ext cx="74613" cy="46038"/>
            </a:xfrm>
            <a:custGeom>
              <a:avLst/>
              <a:gdLst>
                <a:gd name="T0" fmla="*/ 6 w 124"/>
                <a:gd name="T1" fmla="*/ 22 h 75"/>
                <a:gd name="T2" fmla="*/ 1 w 124"/>
                <a:gd name="T3" fmla="*/ 36 h 75"/>
                <a:gd name="T4" fmla="*/ 20 w 124"/>
                <a:gd name="T5" fmla="*/ 47 h 75"/>
                <a:gd name="T6" fmla="*/ 34 w 124"/>
                <a:gd name="T7" fmla="*/ 49 h 75"/>
                <a:gd name="T8" fmla="*/ 46 w 124"/>
                <a:gd name="T9" fmla="*/ 47 h 75"/>
                <a:gd name="T10" fmla="*/ 61 w 124"/>
                <a:gd name="T11" fmla="*/ 42 h 75"/>
                <a:gd name="T12" fmla="*/ 69 w 124"/>
                <a:gd name="T13" fmla="*/ 38 h 75"/>
                <a:gd name="T14" fmla="*/ 81 w 124"/>
                <a:gd name="T15" fmla="*/ 33 h 75"/>
                <a:gd name="T16" fmla="*/ 97 w 124"/>
                <a:gd name="T17" fmla="*/ 29 h 75"/>
                <a:gd name="T18" fmla="*/ 82 w 124"/>
                <a:gd name="T19" fmla="*/ 35 h 75"/>
                <a:gd name="T20" fmla="*/ 71 w 124"/>
                <a:gd name="T21" fmla="*/ 41 h 75"/>
                <a:gd name="T22" fmla="*/ 63 w 124"/>
                <a:gd name="T23" fmla="*/ 46 h 75"/>
                <a:gd name="T24" fmla="*/ 48 w 124"/>
                <a:gd name="T25" fmla="*/ 51 h 75"/>
                <a:gd name="T26" fmla="*/ 35 w 124"/>
                <a:gd name="T27" fmla="*/ 54 h 75"/>
                <a:gd name="T28" fmla="*/ 19 w 124"/>
                <a:gd name="T29" fmla="*/ 52 h 75"/>
                <a:gd name="T30" fmla="*/ 4 w 124"/>
                <a:gd name="T31" fmla="*/ 46 h 75"/>
                <a:gd name="T32" fmla="*/ 6 w 124"/>
                <a:gd name="T33" fmla="*/ 56 h 75"/>
                <a:gd name="T34" fmla="*/ 53 w 124"/>
                <a:gd name="T35" fmla="*/ 67 h 75"/>
                <a:gd name="T36" fmla="*/ 84 w 124"/>
                <a:gd name="T37" fmla="*/ 51 h 75"/>
                <a:gd name="T38" fmla="*/ 104 w 124"/>
                <a:gd name="T39" fmla="*/ 36 h 75"/>
                <a:gd name="T40" fmla="*/ 124 w 124"/>
                <a:gd name="T41" fmla="*/ 33 h 75"/>
                <a:gd name="T42" fmla="*/ 84 w 124"/>
                <a:gd name="T43" fmla="*/ 11 h 75"/>
                <a:gd name="T44" fmla="*/ 6 w 124"/>
                <a:gd name="T45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75">
                  <a:moveTo>
                    <a:pt x="6" y="22"/>
                  </a:moveTo>
                  <a:cubicBezTo>
                    <a:pt x="1" y="28"/>
                    <a:pt x="0" y="33"/>
                    <a:pt x="1" y="36"/>
                  </a:cubicBezTo>
                  <a:cubicBezTo>
                    <a:pt x="6" y="40"/>
                    <a:pt x="13" y="44"/>
                    <a:pt x="20" y="47"/>
                  </a:cubicBezTo>
                  <a:cubicBezTo>
                    <a:pt x="25" y="48"/>
                    <a:pt x="29" y="49"/>
                    <a:pt x="34" y="49"/>
                  </a:cubicBezTo>
                  <a:cubicBezTo>
                    <a:pt x="39" y="49"/>
                    <a:pt x="43" y="48"/>
                    <a:pt x="46" y="47"/>
                  </a:cubicBezTo>
                  <a:cubicBezTo>
                    <a:pt x="54" y="46"/>
                    <a:pt x="59" y="43"/>
                    <a:pt x="61" y="42"/>
                  </a:cubicBezTo>
                  <a:cubicBezTo>
                    <a:pt x="62" y="41"/>
                    <a:pt x="65" y="40"/>
                    <a:pt x="69" y="38"/>
                  </a:cubicBezTo>
                  <a:cubicBezTo>
                    <a:pt x="72" y="36"/>
                    <a:pt x="76" y="34"/>
                    <a:pt x="81" y="33"/>
                  </a:cubicBezTo>
                  <a:cubicBezTo>
                    <a:pt x="89" y="30"/>
                    <a:pt x="97" y="29"/>
                    <a:pt x="97" y="29"/>
                  </a:cubicBezTo>
                  <a:cubicBezTo>
                    <a:pt x="97" y="29"/>
                    <a:pt x="90" y="31"/>
                    <a:pt x="82" y="35"/>
                  </a:cubicBezTo>
                  <a:cubicBezTo>
                    <a:pt x="78" y="37"/>
                    <a:pt x="74" y="39"/>
                    <a:pt x="71" y="41"/>
                  </a:cubicBezTo>
                  <a:cubicBezTo>
                    <a:pt x="67" y="43"/>
                    <a:pt x="64" y="45"/>
                    <a:pt x="63" y="46"/>
                  </a:cubicBezTo>
                  <a:cubicBezTo>
                    <a:pt x="61" y="46"/>
                    <a:pt x="56" y="49"/>
                    <a:pt x="48" y="51"/>
                  </a:cubicBezTo>
                  <a:cubicBezTo>
                    <a:pt x="44" y="53"/>
                    <a:pt x="40" y="53"/>
                    <a:pt x="35" y="54"/>
                  </a:cubicBezTo>
                  <a:cubicBezTo>
                    <a:pt x="30" y="54"/>
                    <a:pt x="25" y="54"/>
                    <a:pt x="19" y="52"/>
                  </a:cubicBezTo>
                  <a:cubicBezTo>
                    <a:pt x="14" y="51"/>
                    <a:pt x="9" y="48"/>
                    <a:pt x="4" y="46"/>
                  </a:cubicBezTo>
                  <a:cubicBezTo>
                    <a:pt x="4" y="48"/>
                    <a:pt x="4" y="52"/>
                    <a:pt x="6" y="56"/>
                  </a:cubicBezTo>
                  <a:cubicBezTo>
                    <a:pt x="11" y="62"/>
                    <a:pt x="29" y="75"/>
                    <a:pt x="53" y="67"/>
                  </a:cubicBezTo>
                  <a:cubicBezTo>
                    <a:pt x="66" y="64"/>
                    <a:pt x="75" y="57"/>
                    <a:pt x="84" y="51"/>
                  </a:cubicBezTo>
                  <a:cubicBezTo>
                    <a:pt x="92" y="44"/>
                    <a:pt x="98" y="38"/>
                    <a:pt x="104" y="36"/>
                  </a:cubicBezTo>
                  <a:cubicBezTo>
                    <a:pt x="115" y="30"/>
                    <a:pt x="124" y="33"/>
                    <a:pt x="124" y="33"/>
                  </a:cubicBezTo>
                  <a:cubicBezTo>
                    <a:pt x="124" y="33"/>
                    <a:pt x="107" y="20"/>
                    <a:pt x="84" y="11"/>
                  </a:cubicBezTo>
                  <a:cubicBezTo>
                    <a:pt x="60" y="3"/>
                    <a:pt x="30" y="0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62" name="Freeform 11"/>
            <p:cNvSpPr/>
            <p:nvPr/>
          </p:nvSpPr>
          <p:spPr bwMode="auto">
            <a:xfrm>
              <a:off x="1193800" y="5503863"/>
              <a:ext cx="42863" cy="77788"/>
            </a:xfrm>
            <a:custGeom>
              <a:avLst/>
              <a:gdLst>
                <a:gd name="T0" fmla="*/ 66 w 71"/>
                <a:gd name="T1" fmla="*/ 113 h 130"/>
                <a:gd name="T2" fmla="*/ 56 w 71"/>
                <a:gd name="T3" fmla="*/ 124 h 130"/>
                <a:gd name="T4" fmla="*/ 36 w 71"/>
                <a:gd name="T5" fmla="*/ 111 h 130"/>
                <a:gd name="T6" fmla="*/ 28 w 71"/>
                <a:gd name="T7" fmla="*/ 100 h 130"/>
                <a:gd name="T8" fmla="*/ 24 w 71"/>
                <a:gd name="T9" fmla="*/ 86 h 130"/>
                <a:gd name="T10" fmla="*/ 23 w 71"/>
                <a:gd name="T11" fmla="*/ 70 h 130"/>
                <a:gd name="T12" fmla="*/ 24 w 71"/>
                <a:gd name="T13" fmla="*/ 60 h 130"/>
                <a:gd name="T14" fmla="*/ 25 w 71"/>
                <a:gd name="T15" fmla="*/ 45 h 130"/>
                <a:gd name="T16" fmla="*/ 23 w 71"/>
                <a:gd name="T17" fmla="*/ 26 h 130"/>
                <a:gd name="T18" fmla="*/ 22 w 71"/>
                <a:gd name="T19" fmla="*/ 45 h 130"/>
                <a:gd name="T20" fmla="*/ 20 w 71"/>
                <a:gd name="T21" fmla="*/ 59 h 130"/>
                <a:gd name="T22" fmla="*/ 19 w 71"/>
                <a:gd name="T23" fmla="*/ 70 h 130"/>
                <a:gd name="T24" fmla="*/ 19 w 71"/>
                <a:gd name="T25" fmla="*/ 87 h 130"/>
                <a:gd name="T26" fmla="*/ 32 w 71"/>
                <a:gd name="T27" fmla="*/ 115 h 130"/>
                <a:gd name="T28" fmla="*/ 45 w 71"/>
                <a:gd name="T29" fmla="*/ 126 h 130"/>
                <a:gd name="T30" fmla="*/ 35 w 71"/>
                <a:gd name="T31" fmla="*/ 129 h 130"/>
                <a:gd name="T32" fmla="*/ 1 w 71"/>
                <a:gd name="T33" fmla="*/ 91 h 130"/>
                <a:gd name="T34" fmla="*/ 6 w 71"/>
                <a:gd name="T35" fmla="*/ 51 h 130"/>
                <a:gd name="T36" fmla="*/ 11 w 71"/>
                <a:gd name="T37" fmla="*/ 35 h 130"/>
                <a:gd name="T38" fmla="*/ 14 w 71"/>
                <a:gd name="T39" fmla="*/ 22 h 130"/>
                <a:gd name="T40" fmla="*/ 11 w 71"/>
                <a:gd name="T41" fmla="*/ 0 h 130"/>
                <a:gd name="T42" fmla="*/ 22 w 71"/>
                <a:gd name="T43" fmla="*/ 8 h 130"/>
                <a:gd name="T44" fmla="*/ 46 w 71"/>
                <a:gd name="T45" fmla="*/ 32 h 130"/>
                <a:gd name="T46" fmla="*/ 65 w 71"/>
                <a:gd name="T47" fmla="*/ 68 h 130"/>
                <a:gd name="T48" fmla="*/ 66 w 71"/>
                <a:gd name="T49" fmla="*/ 1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30">
                  <a:moveTo>
                    <a:pt x="66" y="113"/>
                  </a:moveTo>
                  <a:cubicBezTo>
                    <a:pt x="63" y="120"/>
                    <a:pt x="59" y="123"/>
                    <a:pt x="56" y="124"/>
                  </a:cubicBezTo>
                  <a:cubicBezTo>
                    <a:pt x="50" y="121"/>
                    <a:pt x="42" y="117"/>
                    <a:pt x="36" y="111"/>
                  </a:cubicBezTo>
                  <a:cubicBezTo>
                    <a:pt x="33" y="108"/>
                    <a:pt x="30" y="104"/>
                    <a:pt x="28" y="100"/>
                  </a:cubicBezTo>
                  <a:cubicBezTo>
                    <a:pt x="26" y="95"/>
                    <a:pt x="25" y="90"/>
                    <a:pt x="24" y="86"/>
                  </a:cubicBezTo>
                  <a:cubicBezTo>
                    <a:pt x="23" y="78"/>
                    <a:pt x="23" y="72"/>
                    <a:pt x="23" y="70"/>
                  </a:cubicBezTo>
                  <a:cubicBezTo>
                    <a:pt x="23" y="68"/>
                    <a:pt x="24" y="64"/>
                    <a:pt x="24" y="60"/>
                  </a:cubicBezTo>
                  <a:cubicBezTo>
                    <a:pt x="25" y="55"/>
                    <a:pt x="25" y="50"/>
                    <a:pt x="25" y="45"/>
                  </a:cubicBezTo>
                  <a:cubicBezTo>
                    <a:pt x="24" y="35"/>
                    <a:pt x="23" y="26"/>
                    <a:pt x="23" y="26"/>
                  </a:cubicBezTo>
                  <a:cubicBezTo>
                    <a:pt x="23" y="26"/>
                    <a:pt x="23" y="35"/>
                    <a:pt x="22" y="45"/>
                  </a:cubicBezTo>
                  <a:cubicBezTo>
                    <a:pt x="22" y="50"/>
                    <a:pt x="21" y="55"/>
                    <a:pt x="20" y="59"/>
                  </a:cubicBezTo>
                  <a:cubicBezTo>
                    <a:pt x="20" y="64"/>
                    <a:pt x="19" y="67"/>
                    <a:pt x="19" y="70"/>
                  </a:cubicBezTo>
                  <a:cubicBezTo>
                    <a:pt x="19" y="72"/>
                    <a:pt x="18" y="79"/>
                    <a:pt x="19" y="87"/>
                  </a:cubicBezTo>
                  <a:cubicBezTo>
                    <a:pt x="21" y="96"/>
                    <a:pt x="24" y="106"/>
                    <a:pt x="32" y="115"/>
                  </a:cubicBezTo>
                  <a:cubicBezTo>
                    <a:pt x="36" y="120"/>
                    <a:pt x="40" y="123"/>
                    <a:pt x="45" y="126"/>
                  </a:cubicBezTo>
                  <a:cubicBezTo>
                    <a:pt x="43" y="128"/>
                    <a:pt x="39" y="130"/>
                    <a:pt x="35" y="129"/>
                  </a:cubicBezTo>
                  <a:cubicBezTo>
                    <a:pt x="27" y="128"/>
                    <a:pt x="5" y="119"/>
                    <a:pt x="1" y="91"/>
                  </a:cubicBezTo>
                  <a:cubicBezTo>
                    <a:pt x="0" y="76"/>
                    <a:pt x="2" y="63"/>
                    <a:pt x="6" y="51"/>
                  </a:cubicBezTo>
                  <a:cubicBezTo>
                    <a:pt x="7" y="45"/>
                    <a:pt x="9" y="40"/>
                    <a:pt x="11" y="35"/>
                  </a:cubicBezTo>
                  <a:cubicBezTo>
                    <a:pt x="12" y="30"/>
                    <a:pt x="14" y="26"/>
                    <a:pt x="14" y="22"/>
                  </a:cubicBezTo>
                  <a:cubicBezTo>
                    <a:pt x="16" y="8"/>
                    <a:pt x="11" y="0"/>
                    <a:pt x="11" y="0"/>
                  </a:cubicBezTo>
                  <a:cubicBezTo>
                    <a:pt x="11" y="0"/>
                    <a:pt x="15" y="3"/>
                    <a:pt x="22" y="8"/>
                  </a:cubicBezTo>
                  <a:cubicBezTo>
                    <a:pt x="29" y="14"/>
                    <a:pt x="38" y="22"/>
                    <a:pt x="46" y="32"/>
                  </a:cubicBezTo>
                  <a:cubicBezTo>
                    <a:pt x="54" y="42"/>
                    <a:pt x="61" y="54"/>
                    <a:pt x="65" y="68"/>
                  </a:cubicBezTo>
                  <a:cubicBezTo>
                    <a:pt x="70" y="82"/>
                    <a:pt x="71" y="97"/>
                    <a:pt x="66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63" name="Freeform 12"/>
            <p:cNvSpPr/>
            <p:nvPr/>
          </p:nvSpPr>
          <p:spPr bwMode="auto">
            <a:xfrm>
              <a:off x="1216025" y="5580063"/>
              <a:ext cx="79375" cy="44450"/>
            </a:xfrm>
            <a:custGeom>
              <a:avLst/>
              <a:gdLst>
                <a:gd name="T0" fmla="*/ 5 w 133"/>
                <a:gd name="T1" fmla="*/ 26 h 74"/>
                <a:gd name="T2" fmla="*/ 1 w 133"/>
                <a:gd name="T3" fmla="*/ 41 h 74"/>
                <a:gd name="T4" fmla="*/ 24 w 133"/>
                <a:gd name="T5" fmla="*/ 51 h 74"/>
                <a:gd name="T6" fmla="*/ 38 w 133"/>
                <a:gd name="T7" fmla="*/ 52 h 74"/>
                <a:gd name="T8" fmla="*/ 51 w 133"/>
                <a:gd name="T9" fmla="*/ 49 h 74"/>
                <a:gd name="T10" fmla="*/ 66 w 133"/>
                <a:gd name="T11" fmla="*/ 43 h 74"/>
                <a:gd name="T12" fmla="*/ 74 w 133"/>
                <a:gd name="T13" fmla="*/ 38 h 74"/>
                <a:gd name="T14" fmla="*/ 87 w 133"/>
                <a:gd name="T15" fmla="*/ 31 h 74"/>
                <a:gd name="T16" fmla="*/ 104 w 133"/>
                <a:gd name="T17" fmla="*/ 26 h 74"/>
                <a:gd name="T18" fmla="*/ 99 w 133"/>
                <a:gd name="T19" fmla="*/ 28 h 74"/>
                <a:gd name="T20" fmla="*/ 88 w 133"/>
                <a:gd name="T21" fmla="*/ 33 h 74"/>
                <a:gd name="T22" fmla="*/ 77 w 133"/>
                <a:gd name="T23" fmla="*/ 41 h 74"/>
                <a:gd name="T24" fmla="*/ 69 w 133"/>
                <a:gd name="T25" fmla="*/ 46 h 74"/>
                <a:gd name="T26" fmla="*/ 23 w 133"/>
                <a:gd name="T27" fmla="*/ 57 h 74"/>
                <a:gd name="T28" fmla="*/ 6 w 133"/>
                <a:gd name="T29" fmla="*/ 52 h 74"/>
                <a:gd name="T30" fmla="*/ 9 w 133"/>
                <a:gd name="T31" fmla="*/ 62 h 74"/>
                <a:gd name="T32" fmla="*/ 28 w 133"/>
                <a:gd name="T33" fmla="*/ 72 h 74"/>
                <a:gd name="T34" fmla="*/ 43 w 133"/>
                <a:gd name="T35" fmla="*/ 74 h 74"/>
                <a:gd name="T36" fmla="*/ 52 w 133"/>
                <a:gd name="T37" fmla="*/ 73 h 74"/>
                <a:gd name="T38" fmla="*/ 61 w 133"/>
                <a:gd name="T39" fmla="*/ 70 h 74"/>
                <a:gd name="T40" fmla="*/ 112 w 133"/>
                <a:gd name="T41" fmla="*/ 32 h 74"/>
                <a:gd name="T42" fmla="*/ 133 w 133"/>
                <a:gd name="T43" fmla="*/ 28 h 74"/>
                <a:gd name="T44" fmla="*/ 120 w 133"/>
                <a:gd name="T45" fmla="*/ 21 h 74"/>
                <a:gd name="T46" fmla="*/ 88 w 133"/>
                <a:gd name="T47" fmla="*/ 8 h 74"/>
                <a:gd name="T48" fmla="*/ 5 w 133"/>
                <a:gd name="T49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74">
                  <a:moveTo>
                    <a:pt x="5" y="26"/>
                  </a:moveTo>
                  <a:cubicBezTo>
                    <a:pt x="0" y="33"/>
                    <a:pt x="0" y="38"/>
                    <a:pt x="1" y="41"/>
                  </a:cubicBezTo>
                  <a:cubicBezTo>
                    <a:pt x="7" y="45"/>
                    <a:pt x="15" y="49"/>
                    <a:pt x="24" y="51"/>
                  </a:cubicBezTo>
                  <a:cubicBezTo>
                    <a:pt x="28" y="52"/>
                    <a:pt x="34" y="53"/>
                    <a:pt x="38" y="52"/>
                  </a:cubicBezTo>
                  <a:cubicBezTo>
                    <a:pt x="43" y="51"/>
                    <a:pt x="48" y="50"/>
                    <a:pt x="51" y="49"/>
                  </a:cubicBezTo>
                  <a:cubicBezTo>
                    <a:pt x="59" y="47"/>
                    <a:pt x="64" y="44"/>
                    <a:pt x="66" y="43"/>
                  </a:cubicBezTo>
                  <a:cubicBezTo>
                    <a:pt x="68" y="42"/>
                    <a:pt x="71" y="40"/>
                    <a:pt x="74" y="38"/>
                  </a:cubicBezTo>
                  <a:cubicBezTo>
                    <a:pt x="78" y="36"/>
                    <a:pt x="82" y="33"/>
                    <a:pt x="87" y="31"/>
                  </a:cubicBezTo>
                  <a:cubicBezTo>
                    <a:pt x="95" y="28"/>
                    <a:pt x="104" y="26"/>
                    <a:pt x="104" y="26"/>
                  </a:cubicBezTo>
                  <a:cubicBezTo>
                    <a:pt x="104" y="26"/>
                    <a:pt x="102" y="27"/>
                    <a:pt x="99" y="28"/>
                  </a:cubicBezTo>
                  <a:cubicBezTo>
                    <a:pt x="96" y="29"/>
                    <a:pt x="92" y="31"/>
                    <a:pt x="88" y="33"/>
                  </a:cubicBezTo>
                  <a:cubicBezTo>
                    <a:pt x="84" y="35"/>
                    <a:pt x="80" y="38"/>
                    <a:pt x="77" y="41"/>
                  </a:cubicBezTo>
                  <a:cubicBezTo>
                    <a:pt x="73" y="43"/>
                    <a:pt x="70" y="45"/>
                    <a:pt x="69" y="46"/>
                  </a:cubicBezTo>
                  <a:cubicBezTo>
                    <a:pt x="65" y="48"/>
                    <a:pt x="47" y="60"/>
                    <a:pt x="23" y="57"/>
                  </a:cubicBezTo>
                  <a:cubicBezTo>
                    <a:pt x="17" y="56"/>
                    <a:pt x="11" y="54"/>
                    <a:pt x="6" y="52"/>
                  </a:cubicBezTo>
                  <a:cubicBezTo>
                    <a:pt x="6" y="55"/>
                    <a:pt x="6" y="59"/>
                    <a:pt x="9" y="62"/>
                  </a:cubicBezTo>
                  <a:cubicBezTo>
                    <a:pt x="12" y="65"/>
                    <a:pt x="19" y="70"/>
                    <a:pt x="28" y="72"/>
                  </a:cubicBezTo>
                  <a:cubicBezTo>
                    <a:pt x="33" y="73"/>
                    <a:pt x="38" y="74"/>
                    <a:pt x="43" y="74"/>
                  </a:cubicBezTo>
                  <a:cubicBezTo>
                    <a:pt x="46" y="74"/>
                    <a:pt x="49" y="73"/>
                    <a:pt x="52" y="73"/>
                  </a:cubicBezTo>
                  <a:cubicBezTo>
                    <a:pt x="55" y="72"/>
                    <a:pt x="58" y="71"/>
                    <a:pt x="61" y="70"/>
                  </a:cubicBezTo>
                  <a:cubicBezTo>
                    <a:pt x="86" y="60"/>
                    <a:pt x="101" y="39"/>
                    <a:pt x="112" y="32"/>
                  </a:cubicBezTo>
                  <a:cubicBezTo>
                    <a:pt x="123" y="26"/>
                    <a:pt x="133" y="28"/>
                    <a:pt x="133" y="28"/>
                  </a:cubicBezTo>
                  <a:cubicBezTo>
                    <a:pt x="133" y="28"/>
                    <a:pt x="128" y="25"/>
                    <a:pt x="120" y="21"/>
                  </a:cubicBezTo>
                  <a:cubicBezTo>
                    <a:pt x="112" y="17"/>
                    <a:pt x="101" y="12"/>
                    <a:pt x="88" y="8"/>
                  </a:cubicBezTo>
                  <a:cubicBezTo>
                    <a:pt x="62" y="1"/>
                    <a:pt x="29" y="0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64" name="Freeform 13"/>
            <p:cNvSpPr/>
            <p:nvPr/>
          </p:nvSpPr>
          <p:spPr bwMode="auto">
            <a:xfrm>
              <a:off x="1160463" y="5551488"/>
              <a:ext cx="47625" cy="84138"/>
            </a:xfrm>
            <a:custGeom>
              <a:avLst/>
              <a:gdLst>
                <a:gd name="T0" fmla="*/ 76 w 78"/>
                <a:gd name="T1" fmla="*/ 118 h 139"/>
                <a:gd name="T2" fmla="*/ 66 w 78"/>
                <a:gd name="T3" fmla="*/ 131 h 139"/>
                <a:gd name="T4" fmla="*/ 43 w 78"/>
                <a:gd name="T5" fmla="*/ 120 h 139"/>
                <a:gd name="T6" fmla="*/ 33 w 78"/>
                <a:gd name="T7" fmla="*/ 108 h 139"/>
                <a:gd name="T8" fmla="*/ 27 w 78"/>
                <a:gd name="T9" fmla="*/ 94 h 139"/>
                <a:gd name="T10" fmla="*/ 25 w 78"/>
                <a:gd name="T11" fmla="*/ 76 h 139"/>
                <a:gd name="T12" fmla="*/ 24 w 78"/>
                <a:gd name="T13" fmla="*/ 65 h 139"/>
                <a:gd name="T14" fmla="*/ 24 w 78"/>
                <a:gd name="T15" fmla="*/ 48 h 139"/>
                <a:gd name="T16" fmla="*/ 20 w 78"/>
                <a:gd name="T17" fmla="*/ 28 h 139"/>
                <a:gd name="T18" fmla="*/ 21 w 78"/>
                <a:gd name="T19" fmla="*/ 48 h 139"/>
                <a:gd name="T20" fmla="*/ 20 w 78"/>
                <a:gd name="T21" fmla="*/ 64 h 139"/>
                <a:gd name="T22" fmla="*/ 20 w 78"/>
                <a:gd name="T23" fmla="*/ 76 h 139"/>
                <a:gd name="T24" fmla="*/ 22 w 78"/>
                <a:gd name="T25" fmla="*/ 95 h 139"/>
                <a:gd name="T26" fmla="*/ 39 w 78"/>
                <a:gd name="T27" fmla="*/ 125 h 139"/>
                <a:gd name="T28" fmla="*/ 55 w 78"/>
                <a:gd name="T29" fmla="*/ 134 h 139"/>
                <a:gd name="T30" fmla="*/ 44 w 78"/>
                <a:gd name="T31" fmla="*/ 139 h 139"/>
                <a:gd name="T32" fmla="*/ 3 w 78"/>
                <a:gd name="T33" fmla="*/ 102 h 139"/>
                <a:gd name="T34" fmla="*/ 4 w 78"/>
                <a:gd name="T35" fmla="*/ 57 h 139"/>
                <a:gd name="T36" fmla="*/ 10 w 78"/>
                <a:gd name="T37" fmla="*/ 25 h 139"/>
                <a:gd name="T38" fmla="*/ 8 w 78"/>
                <a:gd name="T39" fmla="*/ 6 h 139"/>
                <a:gd name="T40" fmla="*/ 4 w 78"/>
                <a:gd name="T41" fmla="*/ 0 h 139"/>
                <a:gd name="T42" fmla="*/ 18 w 78"/>
                <a:gd name="T43" fmla="*/ 8 h 139"/>
                <a:gd name="T44" fmla="*/ 45 w 78"/>
                <a:gd name="T45" fmla="*/ 31 h 139"/>
                <a:gd name="T46" fmla="*/ 70 w 78"/>
                <a:gd name="T47" fmla="*/ 69 h 139"/>
                <a:gd name="T48" fmla="*/ 76 w 78"/>
                <a:gd name="T49" fmla="*/ 92 h 139"/>
                <a:gd name="T50" fmla="*/ 76 w 78"/>
                <a:gd name="T51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139">
                  <a:moveTo>
                    <a:pt x="76" y="118"/>
                  </a:moveTo>
                  <a:cubicBezTo>
                    <a:pt x="73" y="126"/>
                    <a:pt x="70" y="129"/>
                    <a:pt x="66" y="131"/>
                  </a:cubicBezTo>
                  <a:cubicBezTo>
                    <a:pt x="59" y="129"/>
                    <a:pt x="51" y="125"/>
                    <a:pt x="43" y="120"/>
                  </a:cubicBezTo>
                  <a:cubicBezTo>
                    <a:pt x="39" y="116"/>
                    <a:pt x="36" y="112"/>
                    <a:pt x="33" y="108"/>
                  </a:cubicBezTo>
                  <a:cubicBezTo>
                    <a:pt x="31" y="103"/>
                    <a:pt x="29" y="98"/>
                    <a:pt x="27" y="94"/>
                  </a:cubicBezTo>
                  <a:cubicBezTo>
                    <a:pt x="25" y="85"/>
                    <a:pt x="25" y="78"/>
                    <a:pt x="25" y="76"/>
                  </a:cubicBezTo>
                  <a:cubicBezTo>
                    <a:pt x="25" y="74"/>
                    <a:pt x="24" y="70"/>
                    <a:pt x="24" y="65"/>
                  </a:cubicBezTo>
                  <a:cubicBezTo>
                    <a:pt x="24" y="60"/>
                    <a:pt x="24" y="54"/>
                    <a:pt x="24" y="48"/>
                  </a:cubicBezTo>
                  <a:cubicBezTo>
                    <a:pt x="22" y="37"/>
                    <a:pt x="20" y="28"/>
                    <a:pt x="20" y="28"/>
                  </a:cubicBezTo>
                  <a:cubicBezTo>
                    <a:pt x="20" y="28"/>
                    <a:pt x="21" y="38"/>
                    <a:pt x="21" y="48"/>
                  </a:cubicBezTo>
                  <a:cubicBezTo>
                    <a:pt x="21" y="54"/>
                    <a:pt x="21" y="59"/>
                    <a:pt x="20" y="64"/>
                  </a:cubicBezTo>
                  <a:cubicBezTo>
                    <a:pt x="20" y="69"/>
                    <a:pt x="20" y="74"/>
                    <a:pt x="20" y="76"/>
                  </a:cubicBezTo>
                  <a:cubicBezTo>
                    <a:pt x="20" y="78"/>
                    <a:pt x="20" y="86"/>
                    <a:pt x="22" y="95"/>
                  </a:cubicBezTo>
                  <a:cubicBezTo>
                    <a:pt x="25" y="105"/>
                    <a:pt x="30" y="116"/>
                    <a:pt x="39" y="125"/>
                  </a:cubicBezTo>
                  <a:cubicBezTo>
                    <a:pt x="44" y="129"/>
                    <a:pt x="49" y="132"/>
                    <a:pt x="55" y="134"/>
                  </a:cubicBezTo>
                  <a:cubicBezTo>
                    <a:pt x="53" y="136"/>
                    <a:pt x="49" y="139"/>
                    <a:pt x="44" y="139"/>
                  </a:cubicBezTo>
                  <a:cubicBezTo>
                    <a:pt x="36" y="139"/>
                    <a:pt x="10" y="133"/>
                    <a:pt x="3" y="102"/>
                  </a:cubicBezTo>
                  <a:cubicBezTo>
                    <a:pt x="0" y="86"/>
                    <a:pt x="1" y="71"/>
                    <a:pt x="4" y="57"/>
                  </a:cubicBezTo>
                  <a:cubicBezTo>
                    <a:pt x="6" y="44"/>
                    <a:pt x="10" y="33"/>
                    <a:pt x="10" y="25"/>
                  </a:cubicBezTo>
                  <a:cubicBezTo>
                    <a:pt x="11" y="17"/>
                    <a:pt x="9" y="10"/>
                    <a:pt x="8" y="6"/>
                  </a:cubicBezTo>
                  <a:cubicBezTo>
                    <a:pt x="6" y="2"/>
                    <a:pt x="4" y="0"/>
                    <a:pt x="4" y="0"/>
                  </a:cubicBezTo>
                  <a:cubicBezTo>
                    <a:pt x="4" y="0"/>
                    <a:pt x="10" y="2"/>
                    <a:pt x="18" y="8"/>
                  </a:cubicBezTo>
                  <a:cubicBezTo>
                    <a:pt x="26" y="13"/>
                    <a:pt x="36" y="21"/>
                    <a:pt x="45" y="31"/>
                  </a:cubicBezTo>
                  <a:cubicBezTo>
                    <a:pt x="55" y="42"/>
                    <a:pt x="64" y="54"/>
                    <a:pt x="70" y="69"/>
                  </a:cubicBezTo>
                  <a:cubicBezTo>
                    <a:pt x="73" y="76"/>
                    <a:pt x="75" y="84"/>
                    <a:pt x="76" y="92"/>
                  </a:cubicBezTo>
                  <a:cubicBezTo>
                    <a:pt x="78" y="100"/>
                    <a:pt x="78" y="109"/>
                    <a:pt x="7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65" name="Freeform 14"/>
            <p:cNvSpPr/>
            <p:nvPr/>
          </p:nvSpPr>
          <p:spPr bwMode="auto">
            <a:xfrm>
              <a:off x="1192213" y="5630863"/>
              <a:ext cx="85725" cy="47625"/>
            </a:xfrm>
            <a:custGeom>
              <a:avLst/>
              <a:gdLst>
                <a:gd name="T0" fmla="*/ 4 w 142"/>
                <a:gd name="T1" fmla="*/ 33 h 79"/>
                <a:gd name="T2" fmla="*/ 3 w 142"/>
                <a:gd name="T3" fmla="*/ 50 h 79"/>
                <a:gd name="T4" fmla="*/ 28 w 142"/>
                <a:gd name="T5" fmla="*/ 57 h 79"/>
                <a:gd name="T6" fmla="*/ 44 w 142"/>
                <a:gd name="T7" fmla="*/ 55 h 79"/>
                <a:gd name="T8" fmla="*/ 58 w 142"/>
                <a:gd name="T9" fmla="*/ 51 h 79"/>
                <a:gd name="T10" fmla="*/ 72 w 142"/>
                <a:gd name="T11" fmla="*/ 42 h 79"/>
                <a:gd name="T12" fmla="*/ 81 w 142"/>
                <a:gd name="T13" fmla="*/ 36 h 79"/>
                <a:gd name="T14" fmla="*/ 93 w 142"/>
                <a:gd name="T15" fmla="*/ 28 h 79"/>
                <a:gd name="T16" fmla="*/ 110 w 142"/>
                <a:gd name="T17" fmla="*/ 21 h 79"/>
                <a:gd name="T18" fmla="*/ 94 w 142"/>
                <a:gd name="T19" fmla="*/ 30 h 79"/>
                <a:gd name="T20" fmla="*/ 84 w 142"/>
                <a:gd name="T21" fmla="*/ 39 h 79"/>
                <a:gd name="T22" fmla="*/ 76 w 142"/>
                <a:gd name="T23" fmla="*/ 45 h 79"/>
                <a:gd name="T24" fmla="*/ 29 w 142"/>
                <a:gd name="T25" fmla="*/ 63 h 79"/>
                <a:gd name="T26" fmla="*/ 10 w 142"/>
                <a:gd name="T27" fmla="*/ 60 h 79"/>
                <a:gd name="T28" fmla="*/ 15 w 142"/>
                <a:gd name="T29" fmla="*/ 70 h 79"/>
                <a:gd name="T30" fmla="*/ 37 w 142"/>
                <a:gd name="T31" fmla="*/ 78 h 79"/>
                <a:gd name="T32" fmla="*/ 72 w 142"/>
                <a:gd name="T33" fmla="*/ 70 h 79"/>
                <a:gd name="T34" fmla="*/ 88 w 142"/>
                <a:gd name="T35" fmla="*/ 59 h 79"/>
                <a:gd name="T36" fmla="*/ 101 w 142"/>
                <a:gd name="T37" fmla="*/ 46 h 79"/>
                <a:gd name="T38" fmla="*/ 111 w 142"/>
                <a:gd name="T39" fmla="*/ 35 h 79"/>
                <a:gd name="T40" fmla="*/ 120 w 142"/>
                <a:gd name="T41" fmla="*/ 27 h 79"/>
                <a:gd name="T42" fmla="*/ 142 w 142"/>
                <a:gd name="T43" fmla="*/ 20 h 79"/>
                <a:gd name="T44" fmla="*/ 127 w 142"/>
                <a:gd name="T45" fmla="*/ 14 h 79"/>
                <a:gd name="T46" fmla="*/ 91 w 142"/>
                <a:gd name="T47" fmla="*/ 3 h 79"/>
                <a:gd name="T48" fmla="*/ 45 w 142"/>
                <a:gd name="T49" fmla="*/ 4 h 79"/>
                <a:gd name="T50" fmla="*/ 4 w 142"/>
                <a:gd name="T51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79">
                  <a:moveTo>
                    <a:pt x="4" y="33"/>
                  </a:moveTo>
                  <a:cubicBezTo>
                    <a:pt x="0" y="41"/>
                    <a:pt x="1" y="46"/>
                    <a:pt x="3" y="50"/>
                  </a:cubicBezTo>
                  <a:cubicBezTo>
                    <a:pt x="10" y="53"/>
                    <a:pt x="19" y="56"/>
                    <a:pt x="28" y="57"/>
                  </a:cubicBezTo>
                  <a:cubicBezTo>
                    <a:pt x="34" y="57"/>
                    <a:pt x="39" y="57"/>
                    <a:pt x="44" y="55"/>
                  </a:cubicBezTo>
                  <a:cubicBezTo>
                    <a:pt x="49" y="54"/>
                    <a:pt x="54" y="52"/>
                    <a:pt x="58" y="51"/>
                  </a:cubicBezTo>
                  <a:cubicBezTo>
                    <a:pt x="66" y="47"/>
                    <a:pt x="71" y="43"/>
                    <a:pt x="72" y="42"/>
                  </a:cubicBezTo>
                  <a:cubicBezTo>
                    <a:pt x="74" y="41"/>
                    <a:pt x="77" y="38"/>
                    <a:pt x="81" y="36"/>
                  </a:cubicBezTo>
                  <a:cubicBezTo>
                    <a:pt x="84" y="33"/>
                    <a:pt x="89" y="30"/>
                    <a:pt x="93" y="28"/>
                  </a:cubicBezTo>
                  <a:cubicBezTo>
                    <a:pt x="102" y="23"/>
                    <a:pt x="110" y="21"/>
                    <a:pt x="110" y="21"/>
                  </a:cubicBezTo>
                  <a:cubicBezTo>
                    <a:pt x="110" y="21"/>
                    <a:pt x="102" y="24"/>
                    <a:pt x="94" y="30"/>
                  </a:cubicBezTo>
                  <a:cubicBezTo>
                    <a:pt x="90" y="32"/>
                    <a:pt x="87" y="35"/>
                    <a:pt x="84" y="39"/>
                  </a:cubicBezTo>
                  <a:cubicBezTo>
                    <a:pt x="80" y="41"/>
                    <a:pt x="77" y="44"/>
                    <a:pt x="76" y="45"/>
                  </a:cubicBezTo>
                  <a:cubicBezTo>
                    <a:pt x="73" y="47"/>
                    <a:pt x="55" y="63"/>
                    <a:pt x="29" y="63"/>
                  </a:cubicBezTo>
                  <a:cubicBezTo>
                    <a:pt x="22" y="63"/>
                    <a:pt x="16" y="62"/>
                    <a:pt x="10" y="60"/>
                  </a:cubicBezTo>
                  <a:cubicBezTo>
                    <a:pt x="10" y="63"/>
                    <a:pt x="11" y="67"/>
                    <a:pt x="15" y="70"/>
                  </a:cubicBezTo>
                  <a:cubicBezTo>
                    <a:pt x="19" y="73"/>
                    <a:pt x="27" y="77"/>
                    <a:pt x="37" y="78"/>
                  </a:cubicBezTo>
                  <a:cubicBezTo>
                    <a:pt x="47" y="79"/>
                    <a:pt x="60" y="77"/>
                    <a:pt x="72" y="70"/>
                  </a:cubicBezTo>
                  <a:cubicBezTo>
                    <a:pt x="78" y="67"/>
                    <a:pt x="84" y="63"/>
                    <a:pt x="88" y="59"/>
                  </a:cubicBezTo>
                  <a:cubicBezTo>
                    <a:pt x="93" y="55"/>
                    <a:pt x="97" y="50"/>
                    <a:pt x="101" y="46"/>
                  </a:cubicBezTo>
                  <a:cubicBezTo>
                    <a:pt x="105" y="42"/>
                    <a:pt x="108" y="38"/>
                    <a:pt x="111" y="35"/>
                  </a:cubicBezTo>
                  <a:cubicBezTo>
                    <a:pt x="114" y="31"/>
                    <a:pt x="117" y="28"/>
                    <a:pt x="120" y="27"/>
                  </a:cubicBezTo>
                  <a:cubicBezTo>
                    <a:pt x="131" y="19"/>
                    <a:pt x="142" y="20"/>
                    <a:pt x="142" y="20"/>
                  </a:cubicBezTo>
                  <a:cubicBezTo>
                    <a:pt x="142" y="20"/>
                    <a:pt x="136" y="17"/>
                    <a:pt x="127" y="14"/>
                  </a:cubicBezTo>
                  <a:cubicBezTo>
                    <a:pt x="118" y="10"/>
                    <a:pt x="105" y="6"/>
                    <a:pt x="91" y="3"/>
                  </a:cubicBezTo>
                  <a:cubicBezTo>
                    <a:pt x="77" y="1"/>
                    <a:pt x="61" y="0"/>
                    <a:pt x="45" y="4"/>
                  </a:cubicBezTo>
                  <a:cubicBezTo>
                    <a:pt x="30" y="8"/>
                    <a:pt x="15" y="17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66" name="Freeform 15"/>
            <p:cNvSpPr/>
            <p:nvPr/>
          </p:nvSpPr>
          <p:spPr bwMode="auto">
            <a:xfrm>
              <a:off x="1128713" y="5610226"/>
              <a:ext cx="57150" cy="88900"/>
            </a:xfrm>
            <a:custGeom>
              <a:avLst/>
              <a:gdLst>
                <a:gd name="T0" fmla="*/ 95 w 95"/>
                <a:gd name="T1" fmla="*/ 117 h 148"/>
                <a:gd name="T2" fmla="*/ 87 w 95"/>
                <a:gd name="T3" fmla="*/ 133 h 148"/>
                <a:gd name="T4" fmla="*/ 60 w 95"/>
                <a:gd name="T5" fmla="*/ 126 h 148"/>
                <a:gd name="T6" fmla="*/ 47 w 95"/>
                <a:gd name="T7" fmla="*/ 115 h 148"/>
                <a:gd name="T8" fmla="*/ 38 w 95"/>
                <a:gd name="T9" fmla="*/ 101 h 148"/>
                <a:gd name="T10" fmla="*/ 32 w 95"/>
                <a:gd name="T11" fmla="*/ 82 h 148"/>
                <a:gd name="T12" fmla="*/ 30 w 95"/>
                <a:gd name="T13" fmla="*/ 69 h 148"/>
                <a:gd name="T14" fmla="*/ 27 w 95"/>
                <a:gd name="T15" fmla="*/ 51 h 148"/>
                <a:gd name="T16" fmla="*/ 22 w 95"/>
                <a:gd name="T17" fmla="*/ 35 h 148"/>
                <a:gd name="T18" fmla="*/ 20 w 95"/>
                <a:gd name="T19" fmla="*/ 29 h 148"/>
                <a:gd name="T20" fmla="*/ 22 w 95"/>
                <a:gd name="T21" fmla="*/ 35 h 148"/>
                <a:gd name="T22" fmla="*/ 24 w 95"/>
                <a:gd name="T23" fmla="*/ 51 h 148"/>
                <a:gd name="T24" fmla="*/ 26 w 95"/>
                <a:gd name="T25" fmla="*/ 70 h 148"/>
                <a:gd name="T26" fmla="*/ 27 w 95"/>
                <a:gd name="T27" fmla="*/ 83 h 148"/>
                <a:gd name="T28" fmla="*/ 33 w 95"/>
                <a:gd name="T29" fmla="*/ 104 h 148"/>
                <a:gd name="T30" fmla="*/ 37 w 95"/>
                <a:gd name="T31" fmla="*/ 111 h 148"/>
                <a:gd name="T32" fmla="*/ 42 w 95"/>
                <a:gd name="T33" fmla="*/ 119 h 148"/>
                <a:gd name="T34" fmla="*/ 57 w 95"/>
                <a:gd name="T35" fmla="*/ 132 h 148"/>
                <a:gd name="T36" fmla="*/ 75 w 95"/>
                <a:gd name="T37" fmla="*/ 139 h 148"/>
                <a:gd name="T38" fmla="*/ 66 w 95"/>
                <a:gd name="T39" fmla="*/ 147 h 148"/>
                <a:gd name="T40" fmla="*/ 42 w 95"/>
                <a:gd name="T41" fmla="*/ 144 h 148"/>
                <a:gd name="T42" fmla="*/ 14 w 95"/>
                <a:gd name="T43" fmla="*/ 115 h 148"/>
                <a:gd name="T44" fmla="*/ 8 w 95"/>
                <a:gd name="T45" fmla="*/ 90 h 148"/>
                <a:gd name="T46" fmla="*/ 7 w 95"/>
                <a:gd name="T47" fmla="*/ 65 h 148"/>
                <a:gd name="T48" fmla="*/ 8 w 95"/>
                <a:gd name="T49" fmla="*/ 43 h 148"/>
                <a:gd name="T50" fmla="*/ 9 w 95"/>
                <a:gd name="T51" fmla="*/ 27 h 148"/>
                <a:gd name="T52" fmla="*/ 4 w 95"/>
                <a:gd name="T53" fmla="*/ 6 h 148"/>
                <a:gd name="T54" fmla="*/ 0 w 95"/>
                <a:gd name="T55" fmla="*/ 0 h 148"/>
                <a:gd name="T56" fmla="*/ 15 w 95"/>
                <a:gd name="T57" fmla="*/ 7 h 148"/>
                <a:gd name="T58" fmla="*/ 48 w 95"/>
                <a:gd name="T59" fmla="*/ 28 h 148"/>
                <a:gd name="T60" fmla="*/ 80 w 95"/>
                <a:gd name="T61" fmla="*/ 65 h 148"/>
                <a:gd name="T62" fmla="*/ 95 w 95"/>
                <a:gd name="T63" fmla="*/ 11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148">
                  <a:moveTo>
                    <a:pt x="95" y="117"/>
                  </a:moveTo>
                  <a:cubicBezTo>
                    <a:pt x="94" y="126"/>
                    <a:pt x="91" y="131"/>
                    <a:pt x="87" y="133"/>
                  </a:cubicBezTo>
                  <a:cubicBezTo>
                    <a:pt x="79" y="132"/>
                    <a:pt x="69" y="130"/>
                    <a:pt x="60" y="126"/>
                  </a:cubicBezTo>
                  <a:cubicBezTo>
                    <a:pt x="55" y="123"/>
                    <a:pt x="51" y="119"/>
                    <a:pt x="47" y="115"/>
                  </a:cubicBezTo>
                  <a:cubicBezTo>
                    <a:pt x="43" y="110"/>
                    <a:pt x="41" y="106"/>
                    <a:pt x="38" y="101"/>
                  </a:cubicBezTo>
                  <a:cubicBezTo>
                    <a:pt x="34" y="92"/>
                    <a:pt x="33" y="84"/>
                    <a:pt x="32" y="82"/>
                  </a:cubicBezTo>
                  <a:cubicBezTo>
                    <a:pt x="32" y="79"/>
                    <a:pt x="31" y="75"/>
                    <a:pt x="30" y="69"/>
                  </a:cubicBezTo>
                  <a:cubicBezTo>
                    <a:pt x="29" y="64"/>
                    <a:pt x="28" y="57"/>
                    <a:pt x="27" y="51"/>
                  </a:cubicBezTo>
                  <a:cubicBezTo>
                    <a:pt x="25" y="45"/>
                    <a:pt x="24" y="39"/>
                    <a:pt x="22" y="35"/>
                  </a:cubicBezTo>
                  <a:cubicBezTo>
                    <a:pt x="21" y="31"/>
                    <a:pt x="20" y="29"/>
                    <a:pt x="20" y="29"/>
                  </a:cubicBezTo>
                  <a:cubicBezTo>
                    <a:pt x="20" y="29"/>
                    <a:pt x="21" y="31"/>
                    <a:pt x="22" y="35"/>
                  </a:cubicBezTo>
                  <a:cubicBezTo>
                    <a:pt x="22" y="40"/>
                    <a:pt x="23" y="45"/>
                    <a:pt x="24" y="51"/>
                  </a:cubicBezTo>
                  <a:cubicBezTo>
                    <a:pt x="25" y="58"/>
                    <a:pt x="26" y="64"/>
                    <a:pt x="26" y="70"/>
                  </a:cubicBezTo>
                  <a:cubicBezTo>
                    <a:pt x="26" y="75"/>
                    <a:pt x="27" y="80"/>
                    <a:pt x="27" y="83"/>
                  </a:cubicBezTo>
                  <a:cubicBezTo>
                    <a:pt x="28" y="85"/>
                    <a:pt x="29" y="94"/>
                    <a:pt x="33" y="104"/>
                  </a:cubicBezTo>
                  <a:cubicBezTo>
                    <a:pt x="34" y="106"/>
                    <a:pt x="35" y="109"/>
                    <a:pt x="37" y="111"/>
                  </a:cubicBezTo>
                  <a:cubicBezTo>
                    <a:pt x="38" y="114"/>
                    <a:pt x="40" y="116"/>
                    <a:pt x="42" y="119"/>
                  </a:cubicBezTo>
                  <a:cubicBezTo>
                    <a:pt x="46" y="124"/>
                    <a:pt x="51" y="128"/>
                    <a:pt x="57" y="132"/>
                  </a:cubicBezTo>
                  <a:cubicBezTo>
                    <a:pt x="63" y="135"/>
                    <a:pt x="69" y="137"/>
                    <a:pt x="75" y="139"/>
                  </a:cubicBezTo>
                  <a:cubicBezTo>
                    <a:pt x="74" y="142"/>
                    <a:pt x="71" y="146"/>
                    <a:pt x="66" y="147"/>
                  </a:cubicBezTo>
                  <a:cubicBezTo>
                    <a:pt x="61" y="147"/>
                    <a:pt x="52" y="148"/>
                    <a:pt x="42" y="144"/>
                  </a:cubicBezTo>
                  <a:cubicBezTo>
                    <a:pt x="32" y="140"/>
                    <a:pt x="21" y="132"/>
                    <a:pt x="14" y="115"/>
                  </a:cubicBezTo>
                  <a:cubicBezTo>
                    <a:pt x="10" y="107"/>
                    <a:pt x="9" y="98"/>
                    <a:pt x="8" y="90"/>
                  </a:cubicBezTo>
                  <a:cubicBezTo>
                    <a:pt x="7" y="81"/>
                    <a:pt x="6" y="73"/>
                    <a:pt x="7" y="65"/>
                  </a:cubicBezTo>
                  <a:cubicBezTo>
                    <a:pt x="7" y="57"/>
                    <a:pt x="8" y="50"/>
                    <a:pt x="8" y="43"/>
                  </a:cubicBezTo>
                  <a:cubicBezTo>
                    <a:pt x="9" y="37"/>
                    <a:pt x="9" y="31"/>
                    <a:pt x="9" y="27"/>
                  </a:cubicBezTo>
                  <a:cubicBezTo>
                    <a:pt x="8" y="18"/>
                    <a:pt x="6" y="11"/>
                    <a:pt x="4" y="6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6" y="2"/>
                    <a:pt x="15" y="7"/>
                  </a:cubicBezTo>
                  <a:cubicBezTo>
                    <a:pt x="24" y="11"/>
                    <a:pt x="36" y="19"/>
                    <a:pt x="48" y="28"/>
                  </a:cubicBezTo>
                  <a:cubicBezTo>
                    <a:pt x="60" y="38"/>
                    <a:pt x="72" y="51"/>
                    <a:pt x="80" y="65"/>
                  </a:cubicBezTo>
                  <a:cubicBezTo>
                    <a:pt x="89" y="80"/>
                    <a:pt x="94" y="97"/>
                    <a:pt x="95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67" name="Freeform 16"/>
            <p:cNvSpPr/>
            <p:nvPr/>
          </p:nvSpPr>
          <p:spPr bwMode="auto">
            <a:xfrm>
              <a:off x="1177925" y="5684838"/>
              <a:ext cx="87313" cy="50800"/>
            </a:xfrm>
            <a:custGeom>
              <a:avLst/>
              <a:gdLst>
                <a:gd name="T0" fmla="*/ 2 w 145"/>
                <a:gd name="T1" fmla="*/ 47 h 86"/>
                <a:gd name="T2" fmla="*/ 5 w 145"/>
                <a:gd name="T3" fmla="*/ 66 h 86"/>
                <a:gd name="T4" fmla="*/ 34 w 145"/>
                <a:gd name="T5" fmla="*/ 66 h 86"/>
                <a:gd name="T6" fmla="*/ 50 w 145"/>
                <a:gd name="T7" fmla="*/ 61 h 86"/>
                <a:gd name="T8" fmla="*/ 63 w 145"/>
                <a:gd name="T9" fmla="*/ 53 h 86"/>
                <a:gd name="T10" fmla="*/ 76 w 145"/>
                <a:gd name="T11" fmla="*/ 41 h 86"/>
                <a:gd name="T12" fmla="*/ 83 w 145"/>
                <a:gd name="T13" fmla="*/ 34 h 86"/>
                <a:gd name="T14" fmla="*/ 95 w 145"/>
                <a:gd name="T15" fmla="*/ 24 h 86"/>
                <a:gd name="T16" fmla="*/ 106 w 145"/>
                <a:gd name="T17" fmla="*/ 17 h 86"/>
                <a:gd name="T18" fmla="*/ 112 w 145"/>
                <a:gd name="T19" fmla="*/ 14 h 86"/>
                <a:gd name="T20" fmla="*/ 107 w 145"/>
                <a:gd name="T21" fmla="*/ 17 h 86"/>
                <a:gd name="T22" fmla="*/ 97 w 145"/>
                <a:gd name="T23" fmla="*/ 25 h 86"/>
                <a:gd name="T24" fmla="*/ 87 w 145"/>
                <a:gd name="T25" fmla="*/ 36 h 86"/>
                <a:gd name="T26" fmla="*/ 81 w 145"/>
                <a:gd name="T27" fmla="*/ 44 h 86"/>
                <a:gd name="T28" fmla="*/ 67 w 145"/>
                <a:gd name="T29" fmla="*/ 56 h 86"/>
                <a:gd name="T30" fmla="*/ 35 w 145"/>
                <a:gd name="T31" fmla="*/ 72 h 86"/>
                <a:gd name="T32" fmla="*/ 15 w 145"/>
                <a:gd name="T33" fmla="*/ 74 h 86"/>
                <a:gd name="T34" fmla="*/ 23 w 145"/>
                <a:gd name="T35" fmla="*/ 83 h 86"/>
                <a:gd name="T36" fmla="*/ 48 w 145"/>
                <a:gd name="T37" fmla="*/ 85 h 86"/>
                <a:gd name="T38" fmla="*/ 66 w 145"/>
                <a:gd name="T39" fmla="*/ 80 h 86"/>
                <a:gd name="T40" fmla="*/ 83 w 145"/>
                <a:gd name="T41" fmla="*/ 69 h 86"/>
                <a:gd name="T42" fmla="*/ 91 w 145"/>
                <a:gd name="T43" fmla="*/ 62 h 86"/>
                <a:gd name="T44" fmla="*/ 97 w 145"/>
                <a:gd name="T45" fmla="*/ 55 h 86"/>
                <a:gd name="T46" fmla="*/ 107 w 145"/>
                <a:gd name="T47" fmla="*/ 40 h 86"/>
                <a:gd name="T48" fmla="*/ 115 w 145"/>
                <a:gd name="T49" fmla="*/ 28 h 86"/>
                <a:gd name="T50" fmla="*/ 123 w 145"/>
                <a:gd name="T51" fmla="*/ 18 h 86"/>
                <a:gd name="T52" fmla="*/ 137 w 145"/>
                <a:gd name="T53" fmla="*/ 10 h 86"/>
                <a:gd name="T54" fmla="*/ 145 w 145"/>
                <a:gd name="T55" fmla="*/ 9 h 86"/>
                <a:gd name="T56" fmla="*/ 128 w 145"/>
                <a:gd name="T57" fmla="*/ 5 h 86"/>
                <a:gd name="T58" fmla="*/ 87 w 145"/>
                <a:gd name="T59" fmla="*/ 0 h 86"/>
                <a:gd name="T60" fmla="*/ 39 w 145"/>
                <a:gd name="T61" fmla="*/ 9 h 86"/>
                <a:gd name="T62" fmla="*/ 18 w 145"/>
                <a:gd name="T63" fmla="*/ 23 h 86"/>
                <a:gd name="T64" fmla="*/ 2 w 145"/>
                <a:gd name="T65" fmla="*/ 4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86">
                  <a:moveTo>
                    <a:pt x="2" y="47"/>
                  </a:moveTo>
                  <a:cubicBezTo>
                    <a:pt x="0" y="57"/>
                    <a:pt x="2" y="63"/>
                    <a:pt x="5" y="66"/>
                  </a:cubicBezTo>
                  <a:cubicBezTo>
                    <a:pt x="13" y="67"/>
                    <a:pt x="23" y="68"/>
                    <a:pt x="34" y="66"/>
                  </a:cubicBezTo>
                  <a:cubicBezTo>
                    <a:pt x="40" y="65"/>
                    <a:pt x="45" y="63"/>
                    <a:pt x="50" y="61"/>
                  </a:cubicBezTo>
                  <a:cubicBezTo>
                    <a:pt x="55" y="58"/>
                    <a:pt x="59" y="56"/>
                    <a:pt x="63" y="53"/>
                  </a:cubicBezTo>
                  <a:cubicBezTo>
                    <a:pt x="71" y="48"/>
                    <a:pt x="75" y="43"/>
                    <a:pt x="76" y="41"/>
                  </a:cubicBezTo>
                  <a:cubicBezTo>
                    <a:pt x="78" y="40"/>
                    <a:pt x="80" y="37"/>
                    <a:pt x="83" y="34"/>
                  </a:cubicBezTo>
                  <a:cubicBezTo>
                    <a:pt x="86" y="31"/>
                    <a:pt x="90" y="27"/>
                    <a:pt x="95" y="24"/>
                  </a:cubicBezTo>
                  <a:cubicBezTo>
                    <a:pt x="99" y="21"/>
                    <a:pt x="103" y="18"/>
                    <a:pt x="106" y="17"/>
                  </a:cubicBezTo>
                  <a:cubicBezTo>
                    <a:pt x="109" y="15"/>
                    <a:pt x="112" y="14"/>
                    <a:pt x="112" y="14"/>
                  </a:cubicBezTo>
                  <a:cubicBezTo>
                    <a:pt x="112" y="14"/>
                    <a:pt x="110" y="15"/>
                    <a:pt x="107" y="17"/>
                  </a:cubicBezTo>
                  <a:cubicBezTo>
                    <a:pt x="104" y="19"/>
                    <a:pt x="100" y="22"/>
                    <a:pt x="97" y="25"/>
                  </a:cubicBezTo>
                  <a:cubicBezTo>
                    <a:pt x="93" y="29"/>
                    <a:pt x="90" y="32"/>
                    <a:pt x="87" y="36"/>
                  </a:cubicBezTo>
                  <a:cubicBezTo>
                    <a:pt x="84" y="39"/>
                    <a:pt x="82" y="42"/>
                    <a:pt x="81" y="44"/>
                  </a:cubicBezTo>
                  <a:cubicBezTo>
                    <a:pt x="79" y="45"/>
                    <a:pt x="75" y="51"/>
                    <a:pt x="67" y="56"/>
                  </a:cubicBezTo>
                  <a:cubicBezTo>
                    <a:pt x="60" y="62"/>
                    <a:pt x="49" y="69"/>
                    <a:pt x="35" y="72"/>
                  </a:cubicBezTo>
                  <a:cubicBezTo>
                    <a:pt x="28" y="74"/>
                    <a:pt x="21" y="74"/>
                    <a:pt x="15" y="74"/>
                  </a:cubicBezTo>
                  <a:cubicBezTo>
                    <a:pt x="16" y="77"/>
                    <a:pt x="18" y="82"/>
                    <a:pt x="23" y="83"/>
                  </a:cubicBezTo>
                  <a:cubicBezTo>
                    <a:pt x="28" y="85"/>
                    <a:pt x="37" y="86"/>
                    <a:pt x="48" y="85"/>
                  </a:cubicBezTo>
                  <a:cubicBezTo>
                    <a:pt x="54" y="84"/>
                    <a:pt x="60" y="82"/>
                    <a:pt x="66" y="80"/>
                  </a:cubicBezTo>
                  <a:cubicBezTo>
                    <a:pt x="72" y="77"/>
                    <a:pt x="77" y="74"/>
                    <a:pt x="83" y="69"/>
                  </a:cubicBezTo>
                  <a:cubicBezTo>
                    <a:pt x="86" y="67"/>
                    <a:pt x="88" y="64"/>
                    <a:pt x="91" y="62"/>
                  </a:cubicBezTo>
                  <a:cubicBezTo>
                    <a:pt x="93" y="59"/>
                    <a:pt x="95" y="57"/>
                    <a:pt x="97" y="55"/>
                  </a:cubicBezTo>
                  <a:cubicBezTo>
                    <a:pt x="101" y="50"/>
                    <a:pt x="104" y="45"/>
                    <a:pt x="107" y="40"/>
                  </a:cubicBezTo>
                  <a:cubicBezTo>
                    <a:pt x="110" y="36"/>
                    <a:pt x="113" y="31"/>
                    <a:pt x="115" y="28"/>
                  </a:cubicBezTo>
                  <a:cubicBezTo>
                    <a:pt x="118" y="24"/>
                    <a:pt x="120" y="21"/>
                    <a:pt x="123" y="18"/>
                  </a:cubicBezTo>
                  <a:cubicBezTo>
                    <a:pt x="128" y="14"/>
                    <a:pt x="133" y="12"/>
                    <a:pt x="137" y="10"/>
                  </a:cubicBezTo>
                  <a:cubicBezTo>
                    <a:pt x="142" y="9"/>
                    <a:pt x="145" y="9"/>
                    <a:pt x="145" y="9"/>
                  </a:cubicBezTo>
                  <a:cubicBezTo>
                    <a:pt x="145" y="9"/>
                    <a:pt x="138" y="7"/>
                    <a:pt x="128" y="5"/>
                  </a:cubicBezTo>
                  <a:cubicBezTo>
                    <a:pt x="117" y="3"/>
                    <a:pt x="103" y="0"/>
                    <a:pt x="87" y="0"/>
                  </a:cubicBezTo>
                  <a:cubicBezTo>
                    <a:pt x="72" y="0"/>
                    <a:pt x="55" y="2"/>
                    <a:pt x="39" y="9"/>
                  </a:cubicBezTo>
                  <a:cubicBezTo>
                    <a:pt x="32" y="12"/>
                    <a:pt x="24" y="17"/>
                    <a:pt x="18" y="23"/>
                  </a:cubicBezTo>
                  <a:cubicBezTo>
                    <a:pt x="11" y="30"/>
                    <a:pt x="6" y="38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68" name="Freeform 17"/>
            <p:cNvSpPr/>
            <p:nvPr/>
          </p:nvSpPr>
          <p:spPr bwMode="auto">
            <a:xfrm>
              <a:off x="1100138" y="5684838"/>
              <a:ext cx="79375" cy="90488"/>
            </a:xfrm>
            <a:custGeom>
              <a:avLst/>
              <a:gdLst>
                <a:gd name="T0" fmla="*/ 131 w 132"/>
                <a:gd name="T1" fmla="*/ 103 h 150"/>
                <a:gd name="T2" fmla="*/ 132 w 132"/>
                <a:gd name="T3" fmla="*/ 110 h 150"/>
                <a:gd name="T4" fmla="*/ 132 w 132"/>
                <a:gd name="T5" fmla="*/ 115 h 150"/>
                <a:gd name="T6" fmla="*/ 129 w 132"/>
                <a:gd name="T7" fmla="*/ 122 h 150"/>
                <a:gd name="T8" fmla="*/ 98 w 132"/>
                <a:gd name="T9" fmla="*/ 124 h 150"/>
                <a:gd name="T10" fmla="*/ 81 w 132"/>
                <a:gd name="T11" fmla="*/ 117 h 150"/>
                <a:gd name="T12" fmla="*/ 68 w 132"/>
                <a:gd name="T13" fmla="*/ 104 h 150"/>
                <a:gd name="T14" fmla="*/ 55 w 132"/>
                <a:gd name="T15" fmla="*/ 85 h 150"/>
                <a:gd name="T16" fmla="*/ 50 w 132"/>
                <a:gd name="T17" fmla="*/ 71 h 150"/>
                <a:gd name="T18" fmla="*/ 41 w 132"/>
                <a:gd name="T19" fmla="*/ 52 h 150"/>
                <a:gd name="T20" fmla="*/ 33 w 132"/>
                <a:gd name="T21" fmla="*/ 35 h 150"/>
                <a:gd name="T22" fmla="*/ 29 w 132"/>
                <a:gd name="T23" fmla="*/ 28 h 150"/>
                <a:gd name="T24" fmla="*/ 32 w 132"/>
                <a:gd name="T25" fmla="*/ 36 h 150"/>
                <a:gd name="T26" fmla="*/ 39 w 132"/>
                <a:gd name="T27" fmla="*/ 53 h 150"/>
                <a:gd name="T28" fmla="*/ 42 w 132"/>
                <a:gd name="T29" fmla="*/ 63 h 150"/>
                <a:gd name="T30" fmla="*/ 45 w 132"/>
                <a:gd name="T31" fmla="*/ 73 h 150"/>
                <a:gd name="T32" fmla="*/ 50 w 132"/>
                <a:gd name="T33" fmla="*/ 88 h 150"/>
                <a:gd name="T34" fmla="*/ 63 w 132"/>
                <a:gd name="T35" fmla="*/ 109 h 150"/>
                <a:gd name="T36" fmla="*/ 77 w 132"/>
                <a:gd name="T37" fmla="*/ 123 h 150"/>
                <a:gd name="T38" fmla="*/ 97 w 132"/>
                <a:gd name="T39" fmla="*/ 132 h 150"/>
                <a:gd name="T40" fmla="*/ 118 w 132"/>
                <a:gd name="T41" fmla="*/ 133 h 150"/>
                <a:gd name="T42" fmla="*/ 111 w 132"/>
                <a:gd name="T43" fmla="*/ 144 h 150"/>
                <a:gd name="T44" fmla="*/ 86 w 132"/>
                <a:gd name="T45" fmla="*/ 150 h 150"/>
                <a:gd name="T46" fmla="*/ 67 w 132"/>
                <a:gd name="T47" fmla="*/ 145 h 150"/>
                <a:gd name="T48" fmla="*/ 47 w 132"/>
                <a:gd name="T49" fmla="*/ 128 h 150"/>
                <a:gd name="T50" fmla="*/ 38 w 132"/>
                <a:gd name="T51" fmla="*/ 116 h 150"/>
                <a:gd name="T52" fmla="*/ 32 w 132"/>
                <a:gd name="T53" fmla="*/ 102 h 150"/>
                <a:gd name="T54" fmla="*/ 27 w 132"/>
                <a:gd name="T55" fmla="*/ 88 h 150"/>
                <a:gd name="T56" fmla="*/ 24 w 132"/>
                <a:gd name="T57" fmla="*/ 74 h 150"/>
                <a:gd name="T58" fmla="*/ 21 w 132"/>
                <a:gd name="T59" fmla="*/ 61 h 150"/>
                <a:gd name="T60" fmla="*/ 20 w 132"/>
                <a:gd name="T61" fmla="*/ 49 h 150"/>
                <a:gd name="T62" fmla="*/ 16 w 132"/>
                <a:gd name="T63" fmla="*/ 29 h 150"/>
                <a:gd name="T64" fmla="*/ 0 w 132"/>
                <a:gd name="T65" fmla="*/ 0 h 150"/>
                <a:gd name="T66" fmla="*/ 18 w 132"/>
                <a:gd name="T67" fmla="*/ 4 h 150"/>
                <a:gd name="T68" fmla="*/ 58 w 132"/>
                <a:gd name="T69" fmla="*/ 21 h 150"/>
                <a:gd name="T70" fmla="*/ 101 w 132"/>
                <a:gd name="T71" fmla="*/ 53 h 150"/>
                <a:gd name="T72" fmla="*/ 119 w 132"/>
                <a:gd name="T73" fmla="*/ 76 h 150"/>
                <a:gd name="T74" fmla="*/ 126 w 132"/>
                <a:gd name="T75" fmla="*/ 89 h 150"/>
                <a:gd name="T76" fmla="*/ 131 w 132"/>
                <a:gd name="T77" fmla="*/ 10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50">
                  <a:moveTo>
                    <a:pt x="131" y="103"/>
                  </a:moveTo>
                  <a:cubicBezTo>
                    <a:pt x="132" y="106"/>
                    <a:pt x="132" y="108"/>
                    <a:pt x="132" y="110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1" y="118"/>
                    <a:pt x="130" y="121"/>
                    <a:pt x="129" y="122"/>
                  </a:cubicBezTo>
                  <a:cubicBezTo>
                    <a:pt x="120" y="124"/>
                    <a:pt x="109" y="126"/>
                    <a:pt x="98" y="124"/>
                  </a:cubicBezTo>
                  <a:cubicBezTo>
                    <a:pt x="92" y="123"/>
                    <a:pt x="86" y="121"/>
                    <a:pt x="81" y="117"/>
                  </a:cubicBezTo>
                  <a:cubicBezTo>
                    <a:pt x="76" y="113"/>
                    <a:pt x="71" y="109"/>
                    <a:pt x="68" y="104"/>
                  </a:cubicBezTo>
                  <a:cubicBezTo>
                    <a:pt x="60" y="96"/>
                    <a:pt x="56" y="87"/>
                    <a:pt x="55" y="85"/>
                  </a:cubicBezTo>
                  <a:cubicBezTo>
                    <a:pt x="54" y="82"/>
                    <a:pt x="52" y="77"/>
                    <a:pt x="50" y="71"/>
                  </a:cubicBezTo>
                  <a:cubicBezTo>
                    <a:pt x="47" y="65"/>
                    <a:pt x="44" y="58"/>
                    <a:pt x="41" y="52"/>
                  </a:cubicBezTo>
                  <a:cubicBezTo>
                    <a:pt x="38" y="46"/>
                    <a:pt x="35" y="40"/>
                    <a:pt x="33" y="35"/>
                  </a:cubicBezTo>
                  <a:cubicBezTo>
                    <a:pt x="30" y="31"/>
                    <a:pt x="29" y="28"/>
                    <a:pt x="29" y="28"/>
                  </a:cubicBezTo>
                  <a:cubicBezTo>
                    <a:pt x="29" y="28"/>
                    <a:pt x="30" y="31"/>
                    <a:pt x="32" y="36"/>
                  </a:cubicBezTo>
                  <a:cubicBezTo>
                    <a:pt x="34" y="40"/>
                    <a:pt x="36" y="47"/>
                    <a:pt x="39" y="53"/>
                  </a:cubicBezTo>
                  <a:cubicBezTo>
                    <a:pt x="40" y="57"/>
                    <a:pt x="41" y="60"/>
                    <a:pt x="42" y="63"/>
                  </a:cubicBezTo>
                  <a:cubicBezTo>
                    <a:pt x="43" y="67"/>
                    <a:pt x="44" y="70"/>
                    <a:pt x="45" y="73"/>
                  </a:cubicBezTo>
                  <a:cubicBezTo>
                    <a:pt x="47" y="80"/>
                    <a:pt x="49" y="85"/>
                    <a:pt x="50" y="88"/>
                  </a:cubicBezTo>
                  <a:cubicBezTo>
                    <a:pt x="51" y="90"/>
                    <a:pt x="56" y="100"/>
                    <a:pt x="63" y="109"/>
                  </a:cubicBezTo>
                  <a:cubicBezTo>
                    <a:pt x="67" y="114"/>
                    <a:pt x="72" y="119"/>
                    <a:pt x="77" y="123"/>
                  </a:cubicBezTo>
                  <a:cubicBezTo>
                    <a:pt x="83" y="127"/>
                    <a:pt x="89" y="130"/>
                    <a:pt x="97" y="132"/>
                  </a:cubicBezTo>
                  <a:cubicBezTo>
                    <a:pt x="104" y="133"/>
                    <a:pt x="112" y="133"/>
                    <a:pt x="118" y="133"/>
                  </a:cubicBezTo>
                  <a:cubicBezTo>
                    <a:pt x="118" y="136"/>
                    <a:pt x="116" y="141"/>
                    <a:pt x="111" y="144"/>
                  </a:cubicBezTo>
                  <a:cubicBezTo>
                    <a:pt x="107" y="147"/>
                    <a:pt x="97" y="150"/>
                    <a:pt x="86" y="150"/>
                  </a:cubicBezTo>
                  <a:cubicBezTo>
                    <a:pt x="80" y="150"/>
                    <a:pt x="73" y="148"/>
                    <a:pt x="67" y="145"/>
                  </a:cubicBezTo>
                  <a:cubicBezTo>
                    <a:pt x="60" y="142"/>
                    <a:pt x="53" y="136"/>
                    <a:pt x="47" y="128"/>
                  </a:cubicBezTo>
                  <a:cubicBezTo>
                    <a:pt x="44" y="124"/>
                    <a:pt x="41" y="120"/>
                    <a:pt x="38" y="116"/>
                  </a:cubicBezTo>
                  <a:cubicBezTo>
                    <a:pt x="36" y="111"/>
                    <a:pt x="34" y="107"/>
                    <a:pt x="32" y="102"/>
                  </a:cubicBezTo>
                  <a:cubicBezTo>
                    <a:pt x="30" y="97"/>
                    <a:pt x="28" y="92"/>
                    <a:pt x="27" y="88"/>
                  </a:cubicBezTo>
                  <a:cubicBezTo>
                    <a:pt x="26" y="83"/>
                    <a:pt x="25" y="79"/>
                    <a:pt x="24" y="74"/>
                  </a:cubicBezTo>
                  <a:cubicBezTo>
                    <a:pt x="23" y="69"/>
                    <a:pt x="22" y="65"/>
                    <a:pt x="21" y="61"/>
                  </a:cubicBezTo>
                  <a:cubicBezTo>
                    <a:pt x="21" y="57"/>
                    <a:pt x="20" y="53"/>
                    <a:pt x="20" y="49"/>
                  </a:cubicBezTo>
                  <a:cubicBezTo>
                    <a:pt x="19" y="41"/>
                    <a:pt x="17" y="34"/>
                    <a:pt x="16" y="29"/>
                  </a:cubicBezTo>
                  <a:cubicBezTo>
                    <a:pt x="11" y="9"/>
                    <a:pt x="0" y="0"/>
                    <a:pt x="0" y="0"/>
                  </a:cubicBezTo>
                  <a:cubicBezTo>
                    <a:pt x="0" y="0"/>
                    <a:pt x="8" y="1"/>
                    <a:pt x="18" y="4"/>
                  </a:cubicBezTo>
                  <a:cubicBezTo>
                    <a:pt x="29" y="8"/>
                    <a:pt x="44" y="13"/>
                    <a:pt x="58" y="21"/>
                  </a:cubicBezTo>
                  <a:cubicBezTo>
                    <a:pt x="73" y="29"/>
                    <a:pt x="88" y="39"/>
                    <a:pt x="101" y="53"/>
                  </a:cubicBezTo>
                  <a:cubicBezTo>
                    <a:pt x="108" y="60"/>
                    <a:pt x="113" y="67"/>
                    <a:pt x="119" y="76"/>
                  </a:cubicBezTo>
                  <a:cubicBezTo>
                    <a:pt x="121" y="80"/>
                    <a:pt x="124" y="84"/>
                    <a:pt x="126" y="89"/>
                  </a:cubicBezTo>
                  <a:cubicBezTo>
                    <a:pt x="128" y="93"/>
                    <a:pt x="130" y="98"/>
                    <a:pt x="131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69" name="Freeform 18"/>
            <p:cNvSpPr/>
            <p:nvPr/>
          </p:nvSpPr>
          <p:spPr bwMode="auto">
            <a:xfrm>
              <a:off x="1182688" y="5734051"/>
              <a:ext cx="80963" cy="65088"/>
            </a:xfrm>
            <a:custGeom>
              <a:avLst/>
              <a:gdLst>
                <a:gd name="T0" fmla="*/ 0 w 134"/>
                <a:gd name="T1" fmla="*/ 80 h 108"/>
                <a:gd name="T2" fmla="*/ 1 w 134"/>
                <a:gd name="T3" fmla="*/ 87 h 108"/>
                <a:gd name="T4" fmla="*/ 3 w 134"/>
                <a:gd name="T5" fmla="*/ 92 h 108"/>
                <a:gd name="T6" fmla="*/ 9 w 134"/>
                <a:gd name="T7" fmla="*/ 98 h 108"/>
                <a:gd name="T8" fmla="*/ 39 w 134"/>
                <a:gd name="T9" fmla="*/ 87 h 108"/>
                <a:gd name="T10" fmla="*/ 53 w 134"/>
                <a:gd name="T11" fmla="*/ 76 h 108"/>
                <a:gd name="T12" fmla="*/ 64 w 134"/>
                <a:gd name="T13" fmla="*/ 63 h 108"/>
                <a:gd name="T14" fmla="*/ 70 w 134"/>
                <a:gd name="T15" fmla="*/ 53 h 108"/>
                <a:gd name="T16" fmla="*/ 73 w 134"/>
                <a:gd name="T17" fmla="*/ 48 h 108"/>
                <a:gd name="T18" fmla="*/ 78 w 134"/>
                <a:gd name="T19" fmla="*/ 39 h 108"/>
                <a:gd name="T20" fmla="*/ 87 w 134"/>
                <a:gd name="T21" fmla="*/ 26 h 108"/>
                <a:gd name="T22" fmla="*/ 96 w 134"/>
                <a:gd name="T23" fmla="*/ 16 h 108"/>
                <a:gd name="T24" fmla="*/ 101 w 134"/>
                <a:gd name="T25" fmla="*/ 12 h 108"/>
                <a:gd name="T26" fmla="*/ 97 w 134"/>
                <a:gd name="T27" fmla="*/ 17 h 108"/>
                <a:gd name="T28" fmla="*/ 93 w 134"/>
                <a:gd name="T29" fmla="*/ 21 h 108"/>
                <a:gd name="T30" fmla="*/ 89 w 134"/>
                <a:gd name="T31" fmla="*/ 27 h 108"/>
                <a:gd name="T32" fmla="*/ 85 w 134"/>
                <a:gd name="T33" fmla="*/ 33 h 108"/>
                <a:gd name="T34" fmla="*/ 83 w 134"/>
                <a:gd name="T35" fmla="*/ 39 h 108"/>
                <a:gd name="T36" fmla="*/ 79 w 134"/>
                <a:gd name="T37" fmla="*/ 49 h 108"/>
                <a:gd name="T38" fmla="*/ 69 w 134"/>
                <a:gd name="T39" fmla="*/ 65 h 108"/>
                <a:gd name="T40" fmla="*/ 59 w 134"/>
                <a:gd name="T41" fmla="*/ 78 h 108"/>
                <a:gd name="T42" fmla="*/ 43 w 134"/>
                <a:gd name="T43" fmla="*/ 92 h 108"/>
                <a:gd name="T44" fmla="*/ 23 w 134"/>
                <a:gd name="T45" fmla="*/ 102 h 108"/>
                <a:gd name="T46" fmla="*/ 35 w 134"/>
                <a:gd name="T47" fmla="*/ 108 h 108"/>
                <a:gd name="T48" fmla="*/ 61 w 134"/>
                <a:gd name="T49" fmla="*/ 99 h 108"/>
                <a:gd name="T50" fmla="*/ 76 w 134"/>
                <a:gd name="T51" fmla="*/ 88 h 108"/>
                <a:gd name="T52" fmla="*/ 83 w 134"/>
                <a:gd name="T53" fmla="*/ 80 h 108"/>
                <a:gd name="T54" fmla="*/ 90 w 134"/>
                <a:gd name="T55" fmla="*/ 71 h 108"/>
                <a:gd name="T56" fmla="*/ 95 w 134"/>
                <a:gd name="T57" fmla="*/ 61 h 108"/>
                <a:gd name="T58" fmla="*/ 99 w 134"/>
                <a:gd name="T59" fmla="*/ 53 h 108"/>
                <a:gd name="T60" fmla="*/ 105 w 134"/>
                <a:gd name="T61" fmla="*/ 37 h 108"/>
                <a:gd name="T62" fmla="*/ 114 w 134"/>
                <a:gd name="T63" fmla="*/ 13 h 108"/>
                <a:gd name="T64" fmla="*/ 120 w 134"/>
                <a:gd name="T65" fmla="*/ 7 h 108"/>
                <a:gd name="T66" fmla="*/ 127 w 134"/>
                <a:gd name="T67" fmla="*/ 3 h 108"/>
                <a:gd name="T68" fmla="*/ 134 w 134"/>
                <a:gd name="T69" fmla="*/ 1 h 108"/>
                <a:gd name="T70" fmla="*/ 115 w 134"/>
                <a:gd name="T71" fmla="*/ 1 h 108"/>
                <a:gd name="T72" fmla="*/ 71 w 134"/>
                <a:gd name="T73" fmla="*/ 6 h 108"/>
                <a:gd name="T74" fmla="*/ 47 w 134"/>
                <a:gd name="T75" fmla="*/ 14 h 108"/>
                <a:gd name="T76" fmla="*/ 24 w 134"/>
                <a:gd name="T77" fmla="*/ 28 h 108"/>
                <a:gd name="T78" fmla="*/ 0 w 134"/>
                <a:gd name="T79" fmla="*/ 8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4" h="108">
                  <a:moveTo>
                    <a:pt x="0" y="80"/>
                  </a:moveTo>
                  <a:cubicBezTo>
                    <a:pt x="0" y="83"/>
                    <a:pt x="0" y="85"/>
                    <a:pt x="1" y="87"/>
                  </a:cubicBezTo>
                  <a:cubicBezTo>
                    <a:pt x="2" y="89"/>
                    <a:pt x="2" y="91"/>
                    <a:pt x="3" y="92"/>
                  </a:cubicBezTo>
                  <a:cubicBezTo>
                    <a:pt x="5" y="95"/>
                    <a:pt x="7" y="97"/>
                    <a:pt x="9" y="98"/>
                  </a:cubicBezTo>
                  <a:cubicBezTo>
                    <a:pt x="18" y="96"/>
                    <a:pt x="29" y="93"/>
                    <a:pt x="39" y="87"/>
                  </a:cubicBezTo>
                  <a:cubicBezTo>
                    <a:pt x="44" y="84"/>
                    <a:pt x="49" y="80"/>
                    <a:pt x="53" y="76"/>
                  </a:cubicBezTo>
                  <a:cubicBezTo>
                    <a:pt x="57" y="71"/>
                    <a:pt x="61" y="67"/>
                    <a:pt x="64" y="63"/>
                  </a:cubicBezTo>
                  <a:cubicBezTo>
                    <a:pt x="67" y="59"/>
                    <a:pt x="69" y="56"/>
                    <a:pt x="70" y="53"/>
                  </a:cubicBezTo>
                  <a:cubicBezTo>
                    <a:pt x="72" y="51"/>
                    <a:pt x="73" y="49"/>
                    <a:pt x="73" y="48"/>
                  </a:cubicBezTo>
                  <a:cubicBezTo>
                    <a:pt x="74" y="46"/>
                    <a:pt x="76" y="43"/>
                    <a:pt x="78" y="39"/>
                  </a:cubicBezTo>
                  <a:cubicBezTo>
                    <a:pt x="80" y="35"/>
                    <a:pt x="83" y="30"/>
                    <a:pt x="87" y="26"/>
                  </a:cubicBezTo>
                  <a:cubicBezTo>
                    <a:pt x="90" y="22"/>
                    <a:pt x="93" y="19"/>
                    <a:pt x="96" y="16"/>
                  </a:cubicBezTo>
                  <a:cubicBezTo>
                    <a:pt x="99" y="14"/>
                    <a:pt x="101" y="12"/>
                    <a:pt x="101" y="12"/>
                  </a:cubicBezTo>
                  <a:cubicBezTo>
                    <a:pt x="101" y="12"/>
                    <a:pt x="99" y="14"/>
                    <a:pt x="97" y="17"/>
                  </a:cubicBezTo>
                  <a:cubicBezTo>
                    <a:pt x="96" y="18"/>
                    <a:pt x="95" y="19"/>
                    <a:pt x="93" y="21"/>
                  </a:cubicBezTo>
                  <a:cubicBezTo>
                    <a:pt x="92" y="23"/>
                    <a:pt x="90" y="25"/>
                    <a:pt x="89" y="27"/>
                  </a:cubicBezTo>
                  <a:cubicBezTo>
                    <a:pt x="88" y="29"/>
                    <a:pt x="86" y="31"/>
                    <a:pt x="85" y="33"/>
                  </a:cubicBezTo>
                  <a:cubicBezTo>
                    <a:pt x="84" y="35"/>
                    <a:pt x="83" y="37"/>
                    <a:pt x="83" y="39"/>
                  </a:cubicBezTo>
                  <a:cubicBezTo>
                    <a:pt x="81" y="43"/>
                    <a:pt x="80" y="47"/>
                    <a:pt x="79" y="49"/>
                  </a:cubicBezTo>
                  <a:cubicBezTo>
                    <a:pt x="77" y="51"/>
                    <a:pt x="75" y="57"/>
                    <a:pt x="69" y="65"/>
                  </a:cubicBezTo>
                  <a:cubicBezTo>
                    <a:pt x="66" y="69"/>
                    <a:pt x="63" y="74"/>
                    <a:pt x="59" y="78"/>
                  </a:cubicBezTo>
                  <a:cubicBezTo>
                    <a:pt x="54" y="83"/>
                    <a:pt x="49" y="88"/>
                    <a:pt x="43" y="92"/>
                  </a:cubicBezTo>
                  <a:cubicBezTo>
                    <a:pt x="36" y="97"/>
                    <a:pt x="29" y="100"/>
                    <a:pt x="23" y="102"/>
                  </a:cubicBezTo>
                  <a:cubicBezTo>
                    <a:pt x="25" y="105"/>
                    <a:pt x="29" y="108"/>
                    <a:pt x="35" y="108"/>
                  </a:cubicBezTo>
                  <a:cubicBezTo>
                    <a:pt x="40" y="108"/>
                    <a:pt x="50" y="105"/>
                    <a:pt x="61" y="99"/>
                  </a:cubicBezTo>
                  <a:cubicBezTo>
                    <a:pt x="66" y="96"/>
                    <a:pt x="71" y="92"/>
                    <a:pt x="76" y="88"/>
                  </a:cubicBezTo>
                  <a:cubicBezTo>
                    <a:pt x="79" y="85"/>
                    <a:pt x="81" y="83"/>
                    <a:pt x="83" y="80"/>
                  </a:cubicBezTo>
                  <a:cubicBezTo>
                    <a:pt x="86" y="77"/>
                    <a:pt x="88" y="74"/>
                    <a:pt x="90" y="71"/>
                  </a:cubicBezTo>
                  <a:cubicBezTo>
                    <a:pt x="92" y="68"/>
                    <a:pt x="94" y="64"/>
                    <a:pt x="95" y="61"/>
                  </a:cubicBezTo>
                  <a:cubicBezTo>
                    <a:pt x="97" y="58"/>
                    <a:pt x="98" y="55"/>
                    <a:pt x="99" y="53"/>
                  </a:cubicBezTo>
                  <a:cubicBezTo>
                    <a:pt x="101" y="47"/>
                    <a:pt x="103" y="41"/>
                    <a:pt x="105" y="37"/>
                  </a:cubicBezTo>
                  <a:cubicBezTo>
                    <a:pt x="108" y="27"/>
                    <a:pt x="110" y="19"/>
                    <a:pt x="114" y="13"/>
                  </a:cubicBezTo>
                  <a:cubicBezTo>
                    <a:pt x="116" y="11"/>
                    <a:pt x="118" y="9"/>
                    <a:pt x="120" y="7"/>
                  </a:cubicBezTo>
                  <a:cubicBezTo>
                    <a:pt x="123" y="5"/>
                    <a:pt x="125" y="4"/>
                    <a:pt x="127" y="3"/>
                  </a:cubicBezTo>
                  <a:cubicBezTo>
                    <a:pt x="131" y="1"/>
                    <a:pt x="134" y="1"/>
                    <a:pt x="134" y="1"/>
                  </a:cubicBezTo>
                  <a:cubicBezTo>
                    <a:pt x="134" y="1"/>
                    <a:pt x="127" y="0"/>
                    <a:pt x="115" y="1"/>
                  </a:cubicBezTo>
                  <a:cubicBezTo>
                    <a:pt x="104" y="1"/>
                    <a:pt x="88" y="2"/>
                    <a:pt x="71" y="6"/>
                  </a:cubicBezTo>
                  <a:cubicBezTo>
                    <a:pt x="63" y="8"/>
                    <a:pt x="55" y="11"/>
                    <a:pt x="47" y="14"/>
                  </a:cubicBezTo>
                  <a:cubicBezTo>
                    <a:pt x="39" y="18"/>
                    <a:pt x="31" y="23"/>
                    <a:pt x="24" y="28"/>
                  </a:cubicBezTo>
                  <a:cubicBezTo>
                    <a:pt x="11" y="40"/>
                    <a:pt x="0" y="58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70" name="Freeform 19"/>
            <p:cNvSpPr/>
            <p:nvPr/>
          </p:nvSpPr>
          <p:spPr bwMode="auto">
            <a:xfrm>
              <a:off x="1092200" y="5780088"/>
              <a:ext cx="107950" cy="79375"/>
            </a:xfrm>
            <a:custGeom>
              <a:avLst/>
              <a:gdLst>
                <a:gd name="T0" fmla="*/ 173 w 180"/>
                <a:gd name="T1" fmla="*/ 62 h 133"/>
                <a:gd name="T2" fmla="*/ 178 w 180"/>
                <a:gd name="T3" fmla="*/ 82 h 133"/>
                <a:gd name="T4" fmla="*/ 148 w 180"/>
                <a:gd name="T5" fmla="*/ 96 h 133"/>
                <a:gd name="T6" fmla="*/ 129 w 180"/>
                <a:gd name="T7" fmla="*/ 96 h 133"/>
                <a:gd name="T8" fmla="*/ 110 w 180"/>
                <a:gd name="T9" fmla="*/ 89 h 133"/>
                <a:gd name="T10" fmla="*/ 89 w 180"/>
                <a:gd name="T11" fmla="*/ 74 h 133"/>
                <a:gd name="T12" fmla="*/ 78 w 180"/>
                <a:gd name="T13" fmla="*/ 62 h 133"/>
                <a:gd name="T14" fmla="*/ 61 w 180"/>
                <a:gd name="T15" fmla="*/ 44 h 133"/>
                <a:gd name="T16" fmla="*/ 53 w 180"/>
                <a:gd name="T17" fmla="*/ 36 h 133"/>
                <a:gd name="T18" fmla="*/ 46 w 180"/>
                <a:gd name="T19" fmla="*/ 30 h 133"/>
                <a:gd name="T20" fmla="*/ 40 w 180"/>
                <a:gd name="T21" fmla="*/ 23 h 133"/>
                <a:gd name="T22" fmla="*/ 46 w 180"/>
                <a:gd name="T23" fmla="*/ 30 h 133"/>
                <a:gd name="T24" fmla="*/ 52 w 180"/>
                <a:gd name="T25" fmla="*/ 38 h 133"/>
                <a:gd name="T26" fmla="*/ 59 w 180"/>
                <a:gd name="T27" fmla="*/ 47 h 133"/>
                <a:gd name="T28" fmla="*/ 74 w 180"/>
                <a:gd name="T29" fmla="*/ 66 h 133"/>
                <a:gd name="T30" fmla="*/ 85 w 180"/>
                <a:gd name="T31" fmla="*/ 79 h 133"/>
                <a:gd name="T32" fmla="*/ 107 w 180"/>
                <a:gd name="T33" fmla="*/ 96 h 133"/>
                <a:gd name="T34" fmla="*/ 150 w 180"/>
                <a:gd name="T35" fmla="*/ 104 h 133"/>
                <a:gd name="T36" fmla="*/ 172 w 180"/>
                <a:gd name="T37" fmla="*/ 96 h 133"/>
                <a:gd name="T38" fmla="*/ 170 w 180"/>
                <a:gd name="T39" fmla="*/ 111 h 133"/>
                <a:gd name="T40" fmla="*/ 146 w 180"/>
                <a:gd name="T41" fmla="*/ 127 h 133"/>
                <a:gd name="T42" fmla="*/ 99 w 180"/>
                <a:gd name="T43" fmla="*/ 122 h 133"/>
                <a:gd name="T44" fmla="*/ 85 w 180"/>
                <a:gd name="T45" fmla="*/ 112 h 133"/>
                <a:gd name="T46" fmla="*/ 79 w 180"/>
                <a:gd name="T47" fmla="*/ 107 h 133"/>
                <a:gd name="T48" fmla="*/ 73 w 180"/>
                <a:gd name="T49" fmla="*/ 101 h 133"/>
                <a:gd name="T50" fmla="*/ 62 w 180"/>
                <a:gd name="T51" fmla="*/ 88 h 133"/>
                <a:gd name="T52" fmla="*/ 53 w 180"/>
                <a:gd name="T53" fmla="*/ 75 h 133"/>
                <a:gd name="T54" fmla="*/ 38 w 180"/>
                <a:gd name="T55" fmla="*/ 49 h 133"/>
                <a:gd name="T56" fmla="*/ 27 w 180"/>
                <a:gd name="T57" fmla="*/ 29 h 133"/>
                <a:gd name="T58" fmla="*/ 17 w 180"/>
                <a:gd name="T59" fmla="*/ 16 h 133"/>
                <a:gd name="T60" fmla="*/ 9 w 180"/>
                <a:gd name="T61" fmla="*/ 8 h 133"/>
                <a:gd name="T62" fmla="*/ 0 w 180"/>
                <a:gd name="T63" fmla="*/ 3 h 133"/>
                <a:gd name="T64" fmla="*/ 20 w 180"/>
                <a:gd name="T65" fmla="*/ 1 h 133"/>
                <a:gd name="T66" fmla="*/ 67 w 180"/>
                <a:gd name="T67" fmla="*/ 4 h 133"/>
                <a:gd name="T68" fmla="*/ 95 w 180"/>
                <a:gd name="T69" fmla="*/ 11 h 133"/>
                <a:gd name="T70" fmla="*/ 123 w 180"/>
                <a:gd name="T71" fmla="*/ 22 h 133"/>
                <a:gd name="T72" fmla="*/ 136 w 180"/>
                <a:gd name="T73" fmla="*/ 30 h 133"/>
                <a:gd name="T74" fmla="*/ 143 w 180"/>
                <a:gd name="T75" fmla="*/ 34 h 133"/>
                <a:gd name="T76" fmla="*/ 149 w 180"/>
                <a:gd name="T77" fmla="*/ 39 h 133"/>
                <a:gd name="T78" fmla="*/ 161 w 180"/>
                <a:gd name="T79" fmla="*/ 49 h 133"/>
                <a:gd name="T80" fmla="*/ 173 w 180"/>
                <a:gd name="T81" fmla="*/ 6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0" h="133">
                  <a:moveTo>
                    <a:pt x="173" y="62"/>
                  </a:moveTo>
                  <a:cubicBezTo>
                    <a:pt x="179" y="71"/>
                    <a:pt x="180" y="77"/>
                    <a:pt x="178" y="82"/>
                  </a:cubicBezTo>
                  <a:cubicBezTo>
                    <a:pt x="170" y="87"/>
                    <a:pt x="160" y="93"/>
                    <a:pt x="148" y="96"/>
                  </a:cubicBezTo>
                  <a:cubicBezTo>
                    <a:pt x="142" y="98"/>
                    <a:pt x="135" y="98"/>
                    <a:pt x="129" y="96"/>
                  </a:cubicBezTo>
                  <a:cubicBezTo>
                    <a:pt x="121" y="94"/>
                    <a:pt x="115" y="92"/>
                    <a:pt x="110" y="89"/>
                  </a:cubicBezTo>
                  <a:cubicBezTo>
                    <a:pt x="99" y="83"/>
                    <a:pt x="91" y="76"/>
                    <a:pt x="89" y="74"/>
                  </a:cubicBezTo>
                  <a:cubicBezTo>
                    <a:pt x="87" y="71"/>
                    <a:pt x="83" y="67"/>
                    <a:pt x="78" y="62"/>
                  </a:cubicBezTo>
                  <a:cubicBezTo>
                    <a:pt x="73" y="57"/>
                    <a:pt x="67" y="50"/>
                    <a:pt x="61" y="44"/>
                  </a:cubicBezTo>
                  <a:cubicBezTo>
                    <a:pt x="58" y="42"/>
                    <a:pt x="56" y="39"/>
                    <a:pt x="53" y="36"/>
                  </a:cubicBezTo>
                  <a:cubicBezTo>
                    <a:pt x="51" y="34"/>
                    <a:pt x="48" y="32"/>
                    <a:pt x="46" y="30"/>
                  </a:cubicBezTo>
                  <a:cubicBezTo>
                    <a:pt x="42" y="26"/>
                    <a:pt x="40" y="23"/>
                    <a:pt x="40" y="23"/>
                  </a:cubicBezTo>
                  <a:cubicBezTo>
                    <a:pt x="40" y="23"/>
                    <a:pt x="42" y="26"/>
                    <a:pt x="46" y="30"/>
                  </a:cubicBezTo>
                  <a:cubicBezTo>
                    <a:pt x="47" y="33"/>
                    <a:pt x="50" y="35"/>
                    <a:pt x="52" y="38"/>
                  </a:cubicBezTo>
                  <a:cubicBezTo>
                    <a:pt x="54" y="41"/>
                    <a:pt x="57" y="44"/>
                    <a:pt x="59" y="47"/>
                  </a:cubicBezTo>
                  <a:cubicBezTo>
                    <a:pt x="65" y="53"/>
                    <a:pt x="69" y="60"/>
                    <a:pt x="74" y="66"/>
                  </a:cubicBezTo>
                  <a:cubicBezTo>
                    <a:pt x="79" y="72"/>
                    <a:pt x="83" y="76"/>
                    <a:pt x="85" y="79"/>
                  </a:cubicBezTo>
                  <a:cubicBezTo>
                    <a:pt x="88" y="81"/>
                    <a:pt x="95" y="89"/>
                    <a:pt x="107" y="96"/>
                  </a:cubicBezTo>
                  <a:cubicBezTo>
                    <a:pt x="119" y="102"/>
                    <a:pt x="134" y="107"/>
                    <a:pt x="150" y="104"/>
                  </a:cubicBezTo>
                  <a:cubicBezTo>
                    <a:pt x="159" y="103"/>
                    <a:pt x="166" y="100"/>
                    <a:pt x="172" y="96"/>
                  </a:cubicBezTo>
                  <a:cubicBezTo>
                    <a:pt x="173" y="100"/>
                    <a:pt x="173" y="106"/>
                    <a:pt x="170" y="111"/>
                  </a:cubicBezTo>
                  <a:cubicBezTo>
                    <a:pt x="166" y="115"/>
                    <a:pt x="158" y="123"/>
                    <a:pt x="146" y="127"/>
                  </a:cubicBezTo>
                  <a:cubicBezTo>
                    <a:pt x="134" y="132"/>
                    <a:pt x="119" y="133"/>
                    <a:pt x="99" y="122"/>
                  </a:cubicBezTo>
                  <a:cubicBezTo>
                    <a:pt x="94" y="119"/>
                    <a:pt x="90" y="116"/>
                    <a:pt x="85" y="112"/>
                  </a:cubicBezTo>
                  <a:cubicBezTo>
                    <a:pt x="83" y="110"/>
                    <a:pt x="81" y="109"/>
                    <a:pt x="79" y="107"/>
                  </a:cubicBezTo>
                  <a:cubicBezTo>
                    <a:pt x="77" y="105"/>
                    <a:pt x="75" y="103"/>
                    <a:pt x="73" y="101"/>
                  </a:cubicBezTo>
                  <a:cubicBezTo>
                    <a:pt x="69" y="97"/>
                    <a:pt x="65" y="93"/>
                    <a:pt x="62" y="88"/>
                  </a:cubicBezTo>
                  <a:cubicBezTo>
                    <a:pt x="59" y="84"/>
                    <a:pt x="56" y="79"/>
                    <a:pt x="53" y="75"/>
                  </a:cubicBezTo>
                  <a:cubicBezTo>
                    <a:pt x="47" y="66"/>
                    <a:pt x="42" y="57"/>
                    <a:pt x="38" y="49"/>
                  </a:cubicBezTo>
                  <a:cubicBezTo>
                    <a:pt x="34" y="42"/>
                    <a:pt x="31" y="35"/>
                    <a:pt x="27" y="29"/>
                  </a:cubicBezTo>
                  <a:cubicBezTo>
                    <a:pt x="24" y="24"/>
                    <a:pt x="20" y="20"/>
                    <a:pt x="17" y="16"/>
                  </a:cubicBezTo>
                  <a:cubicBezTo>
                    <a:pt x="14" y="13"/>
                    <a:pt x="11" y="10"/>
                    <a:pt x="9" y="8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0" y="3"/>
                    <a:pt x="8" y="1"/>
                    <a:pt x="20" y="1"/>
                  </a:cubicBezTo>
                  <a:cubicBezTo>
                    <a:pt x="32" y="0"/>
                    <a:pt x="49" y="1"/>
                    <a:pt x="67" y="4"/>
                  </a:cubicBezTo>
                  <a:cubicBezTo>
                    <a:pt x="76" y="6"/>
                    <a:pt x="85" y="8"/>
                    <a:pt x="95" y="11"/>
                  </a:cubicBezTo>
                  <a:cubicBezTo>
                    <a:pt x="104" y="14"/>
                    <a:pt x="113" y="18"/>
                    <a:pt x="123" y="22"/>
                  </a:cubicBezTo>
                  <a:cubicBezTo>
                    <a:pt x="127" y="25"/>
                    <a:pt x="132" y="27"/>
                    <a:pt x="136" y="30"/>
                  </a:cubicBezTo>
                  <a:cubicBezTo>
                    <a:pt x="138" y="31"/>
                    <a:pt x="140" y="33"/>
                    <a:pt x="143" y="34"/>
                  </a:cubicBezTo>
                  <a:cubicBezTo>
                    <a:pt x="145" y="36"/>
                    <a:pt x="147" y="37"/>
                    <a:pt x="149" y="39"/>
                  </a:cubicBezTo>
                  <a:cubicBezTo>
                    <a:pt x="153" y="42"/>
                    <a:pt x="157" y="46"/>
                    <a:pt x="161" y="49"/>
                  </a:cubicBezTo>
                  <a:cubicBezTo>
                    <a:pt x="166" y="53"/>
                    <a:pt x="170" y="57"/>
                    <a:pt x="17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71" name="Freeform 20"/>
            <p:cNvSpPr/>
            <p:nvPr/>
          </p:nvSpPr>
          <p:spPr bwMode="auto">
            <a:xfrm>
              <a:off x="1209675" y="5770563"/>
              <a:ext cx="68263" cy="92075"/>
            </a:xfrm>
            <a:custGeom>
              <a:avLst/>
              <a:gdLst>
                <a:gd name="T0" fmla="*/ 9 w 112"/>
                <a:gd name="T1" fmla="*/ 134 h 152"/>
                <a:gd name="T2" fmla="*/ 25 w 112"/>
                <a:gd name="T3" fmla="*/ 148 h 152"/>
                <a:gd name="T4" fmla="*/ 51 w 112"/>
                <a:gd name="T5" fmla="*/ 126 h 152"/>
                <a:gd name="T6" fmla="*/ 61 w 112"/>
                <a:gd name="T7" fmla="*/ 108 h 152"/>
                <a:gd name="T8" fmla="*/ 66 w 112"/>
                <a:gd name="T9" fmla="*/ 91 h 152"/>
                <a:gd name="T10" fmla="*/ 69 w 112"/>
                <a:gd name="T11" fmla="*/ 71 h 152"/>
                <a:gd name="T12" fmla="*/ 70 w 112"/>
                <a:gd name="T13" fmla="*/ 60 h 152"/>
                <a:gd name="T14" fmla="*/ 74 w 112"/>
                <a:gd name="T15" fmla="*/ 44 h 152"/>
                <a:gd name="T16" fmla="*/ 79 w 112"/>
                <a:gd name="T17" fmla="*/ 30 h 152"/>
                <a:gd name="T18" fmla="*/ 83 w 112"/>
                <a:gd name="T19" fmla="*/ 25 h 152"/>
                <a:gd name="T20" fmla="*/ 80 w 112"/>
                <a:gd name="T21" fmla="*/ 30 h 152"/>
                <a:gd name="T22" fmla="*/ 76 w 112"/>
                <a:gd name="T23" fmla="*/ 43 h 152"/>
                <a:gd name="T24" fmla="*/ 75 w 112"/>
                <a:gd name="T25" fmla="*/ 59 h 152"/>
                <a:gd name="T26" fmla="*/ 75 w 112"/>
                <a:gd name="T27" fmla="*/ 70 h 152"/>
                <a:gd name="T28" fmla="*/ 75 w 112"/>
                <a:gd name="T29" fmla="*/ 77 h 152"/>
                <a:gd name="T30" fmla="*/ 73 w 112"/>
                <a:gd name="T31" fmla="*/ 91 h 152"/>
                <a:gd name="T32" fmla="*/ 71 w 112"/>
                <a:gd name="T33" fmla="*/ 99 h 152"/>
                <a:gd name="T34" fmla="*/ 68 w 112"/>
                <a:gd name="T35" fmla="*/ 109 h 152"/>
                <a:gd name="T36" fmla="*/ 58 w 112"/>
                <a:gd name="T37" fmla="*/ 130 h 152"/>
                <a:gd name="T38" fmla="*/ 41 w 112"/>
                <a:gd name="T39" fmla="*/ 148 h 152"/>
                <a:gd name="T40" fmla="*/ 56 w 112"/>
                <a:gd name="T41" fmla="*/ 149 h 152"/>
                <a:gd name="T42" fmla="*/ 79 w 112"/>
                <a:gd name="T43" fmla="*/ 130 h 152"/>
                <a:gd name="T44" fmla="*/ 90 w 112"/>
                <a:gd name="T45" fmla="*/ 112 h 152"/>
                <a:gd name="T46" fmla="*/ 94 w 112"/>
                <a:gd name="T47" fmla="*/ 101 h 152"/>
                <a:gd name="T48" fmla="*/ 96 w 112"/>
                <a:gd name="T49" fmla="*/ 89 h 152"/>
                <a:gd name="T50" fmla="*/ 96 w 112"/>
                <a:gd name="T51" fmla="*/ 47 h 152"/>
                <a:gd name="T52" fmla="*/ 96 w 112"/>
                <a:gd name="T53" fmla="*/ 20 h 152"/>
                <a:gd name="T54" fmla="*/ 106 w 112"/>
                <a:gd name="T55" fmla="*/ 5 h 152"/>
                <a:gd name="T56" fmla="*/ 112 w 112"/>
                <a:gd name="T57" fmla="*/ 0 h 152"/>
                <a:gd name="T58" fmla="*/ 93 w 112"/>
                <a:gd name="T59" fmla="*/ 8 h 152"/>
                <a:gd name="T60" fmla="*/ 51 w 112"/>
                <a:gd name="T61" fmla="*/ 31 h 152"/>
                <a:gd name="T62" fmla="*/ 29 w 112"/>
                <a:gd name="T63" fmla="*/ 49 h 152"/>
                <a:gd name="T64" fmla="*/ 20 w 112"/>
                <a:gd name="T65" fmla="*/ 60 h 152"/>
                <a:gd name="T66" fmla="*/ 12 w 112"/>
                <a:gd name="T67" fmla="*/ 72 h 152"/>
                <a:gd name="T68" fmla="*/ 9 w 112"/>
                <a:gd name="T69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52">
                  <a:moveTo>
                    <a:pt x="9" y="134"/>
                  </a:moveTo>
                  <a:cubicBezTo>
                    <a:pt x="14" y="144"/>
                    <a:pt x="21" y="148"/>
                    <a:pt x="25" y="148"/>
                  </a:cubicBezTo>
                  <a:cubicBezTo>
                    <a:pt x="34" y="143"/>
                    <a:pt x="44" y="135"/>
                    <a:pt x="51" y="126"/>
                  </a:cubicBezTo>
                  <a:cubicBezTo>
                    <a:pt x="56" y="120"/>
                    <a:pt x="59" y="114"/>
                    <a:pt x="61" y="108"/>
                  </a:cubicBezTo>
                  <a:cubicBezTo>
                    <a:pt x="63" y="102"/>
                    <a:pt x="65" y="96"/>
                    <a:pt x="66" y="91"/>
                  </a:cubicBezTo>
                  <a:cubicBezTo>
                    <a:pt x="69" y="81"/>
                    <a:pt x="69" y="74"/>
                    <a:pt x="69" y="71"/>
                  </a:cubicBezTo>
                  <a:cubicBezTo>
                    <a:pt x="69" y="69"/>
                    <a:pt x="70" y="65"/>
                    <a:pt x="70" y="60"/>
                  </a:cubicBezTo>
                  <a:cubicBezTo>
                    <a:pt x="71" y="55"/>
                    <a:pt x="71" y="49"/>
                    <a:pt x="74" y="44"/>
                  </a:cubicBezTo>
                  <a:cubicBezTo>
                    <a:pt x="76" y="38"/>
                    <a:pt x="78" y="34"/>
                    <a:pt x="79" y="30"/>
                  </a:cubicBezTo>
                  <a:cubicBezTo>
                    <a:pt x="81" y="27"/>
                    <a:pt x="83" y="25"/>
                    <a:pt x="83" y="25"/>
                  </a:cubicBezTo>
                  <a:cubicBezTo>
                    <a:pt x="83" y="25"/>
                    <a:pt x="82" y="27"/>
                    <a:pt x="80" y="30"/>
                  </a:cubicBezTo>
                  <a:cubicBezTo>
                    <a:pt x="79" y="34"/>
                    <a:pt x="78" y="38"/>
                    <a:pt x="76" y="43"/>
                  </a:cubicBezTo>
                  <a:cubicBezTo>
                    <a:pt x="75" y="49"/>
                    <a:pt x="75" y="54"/>
                    <a:pt x="75" y="59"/>
                  </a:cubicBezTo>
                  <a:cubicBezTo>
                    <a:pt x="75" y="63"/>
                    <a:pt x="75" y="68"/>
                    <a:pt x="75" y="70"/>
                  </a:cubicBezTo>
                  <a:cubicBezTo>
                    <a:pt x="75" y="71"/>
                    <a:pt x="75" y="74"/>
                    <a:pt x="75" y="77"/>
                  </a:cubicBezTo>
                  <a:cubicBezTo>
                    <a:pt x="74" y="81"/>
                    <a:pt x="74" y="85"/>
                    <a:pt x="73" y="91"/>
                  </a:cubicBezTo>
                  <a:cubicBezTo>
                    <a:pt x="72" y="93"/>
                    <a:pt x="72" y="96"/>
                    <a:pt x="71" y="99"/>
                  </a:cubicBezTo>
                  <a:cubicBezTo>
                    <a:pt x="70" y="102"/>
                    <a:pt x="69" y="106"/>
                    <a:pt x="68" y="109"/>
                  </a:cubicBezTo>
                  <a:cubicBezTo>
                    <a:pt x="66" y="115"/>
                    <a:pt x="62" y="123"/>
                    <a:pt x="58" y="130"/>
                  </a:cubicBezTo>
                  <a:cubicBezTo>
                    <a:pt x="53" y="137"/>
                    <a:pt x="47" y="143"/>
                    <a:pt x="41" y="148"/>
                  </a:cubicBezTo>
                  <a:cubicBezTo>
                    <a:pt x="45" y="150"/>
                    <a:pt x="50" y="152"/>
                    <a:pt x="56" y="149"/>
                  </a:cubicBezTo>
                  <a:cubicBezTo>
                    <a:pt x="61" y="147"/>
                    <a:pt x="71" y="141"/>
                    <a:pt x="79" y="130"/>
                  </a:cubicBezTo>
                  <a:cubicBezTo>
                    <a:pt x="83" y="125"/>
                    <a:pt x="87" y="119"/>
                    <a:pt x="90" y="112"/>
                  </a:cubicBezTo>
                  <a:cubicBezTo>
                    <a:pt x="92" y="109"/>
                    <a:pt x="93" y="105"/>
                    <a:pt x="94" y="101"/>
                  </a:cubicBezTo>
                  <a:cubicBezTo>
                    <a:pt x="95" y="98"/>
                    <a:pt x="96" y="93"/>
                    <a:pt x="96" y="89"/>
                  </a:cubicBezTo>
                  <a:cubicBezTo>
                    <a:pt x="99" y="72"/>
                    <a:pt x="98" y="58"/>
                    <a:pt x="96" y="47"/>
                  </a:cubicBezTo>
                  <a:cubicBezTo>
                    <a:pt x="95" y="35"/>
                    <a:pt x="94" y="27"/>
                    <a:pt x="96" y="20"/>
                  </a:cubicBezTo>
                  <a:cubicBezTo>
                    <a:pt x="98" y="14"/>
                    <a:pt x="102" y="9"/>
                    <a:pt x="106" y="5"/>
                  </a:cubicBezTo>
                  <a:cubicBezTo>
                    <a:pt x="109" y="2"/>
                    <a:pt x="112" y="0"/>
                    <a:pt x="112" y="0"/>
                  </a:cubicBezTo>
                  <a:cubicBezTo>
                    <a:pt x="112" y="0"/>
                    <a:pt x="104" y="3"/>
                    <a:pt x="93" y="8"/>
                  </a:cubicBezTo>
                  <a:cubicBezTo>
                    <a:pt x="81" y="13"/>
                    <a:pt x="66" y="20"/>
                    <a:pt x="51" y="31"/>
                  </a:cubicBezTo>
                  <a:cubicBezTo>
                    <a:pt x="43" y="36"/>
                    <a:pt x="36" y="42"/>
                    <a:pt x="29" y="49"/>
                  </a:cubicBezTo>
                  <a:cubicBezTo>
                    <a:pt x="26" y="52"/>
                    <a:pt x="23" y="56"/>
                    <a:pt x="20" y="60"/>
                  </a:cubicBezTo>
                  <a:cubicBezTo>
                    <a:pt x="17" y="64"/>
                    <a:pt x="14" y="68"/>
                    <a:pt x="12" y="72"/>
                  </a:cubicBezTo>
                  <a:cubicBezTo>
                    <a:pt x="3" y="90"/>
                    <a:pt x="0" y="111"/>
                    <a:pt x="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72" name="Freeform 21"/>
            <p:cNvSpPr/>
            <p:nvPr/>
          </p:nvSpPr>
          <p:spPr bwMode="auto">
            <a:xfrm>
              <a:off x="1123950" y="5867401"/>
              <a:ext cx="127000" cy="68263"/>
            </a:xfrm>
            <a:custGeom>
              <a:avLst/>
              <a:gdLst>
                <a:gd name="T0" fmla="*/ 197 w 212"/>
                <a:gd name="T1" fmla="*/ 22 h 113"/>
                <a:gd name="T2" fmla="*/ 209 w 212"/>
                <a:gd name="T3" fmla="*/ 41 h 113"/>
                <a:gd name="T4" fmla="*/ 183 w 212"/>
                <a:gd name="T5" fmla="*/ 66 h 113"/>
                <a:gd name="T6" fmla="*/ 163 w 212"/>
                <a:gd name="T7" fmla="*/ 73 h 113"/>
                <a:gd name="T8" fmla="*/ 141 w 212"/>
                <a:gd name="T9" fmla="*/ 73 h 113"/>
                <a:gd name="T10" fmla="*/ 116 w 212"/>
                <a:gd name="T11" fmla="*/ 66 h 113"/>
                <a:gd name="T12" fmla="*/ 100 w 212"/>
                <a:gd name="T13" fmla="*/ 59 h 113"/>
                <a:gd name="T14" fmla="*/ 78 w 212"/>
                <a:gd name="T15" fmla="*/ 48 h 113"/>
                <a:gd name="T16" fmla="*/ 57 w 212"/>
                <a:gd name="T17" fmla="*/ 40 h 113"/>
                <a:gd name="T18" fmla="*/ 48 w 212"/>
                <a:gd name="T19" fmla="*/ 37 h 113"/>
                <a:gd name="T20" fmla="*/ 57 w 212"/>
                <a:gd name="T21" fmla="*/ 41 h 113"/>
                <a:gd name="T22" fmla="*/ 77 w 212"/>
                <a:gd name="T23" fmla="*/ 51 h 113"/>
                <a:gd name="T24" fmla="*/ 98 w 212"/>
                <a:gd name="T25" fmla="*/ 64 h 113"/>
                <a:gd name="T26" fmla="*/ 114 w 212"/>
                <a:gd name="T27" fmla="*/ 72 h 113"/>
                <a:gd name="T28" fmla="*/ 141 w 212"/>
                <a:gd name="T29" fmla="*/ 80 h 113"/>
                <a:gd name="T30" fmla="*/ 163 w 212"/>
                <a:gd name="T31" fmla="*/ 81 h 113"/>
                <a:gd name="T32" fmla="*/ 188 w 212"/>
                <a:gd name="T33" fmla="*/ 74 h 113"/>
                <a:gd name="T34" fmla="*/ 208 w 212"/>
                <a:gd name="T35" fmla="*/ 58 h 113"/>
                <a:gd name="T36" fmla="*/ 209 w 212"/>
                <a:gd name="T37" fmla="*/ 74 h 113"/>
                <a:gd name="T38" fmla="*/ 190 w 212"/>
                <a:gd name="T39" fmla="*/ 98 h 113"/>
                <a:gd name="T40" fmla="*/ 140 w 212"/>
                <a:gd name="T41" fmla="*/ 109 h 113"/>
                <a:gd name="T42" fmla="*/ 80 w 212"/>
                <a:gd name="T43" fmla="*/ 81 h 113"/>
                <a:gd name="T44" fmla="*/ 38 w 212"/>
                <a:gd name="T45" fmla="*/ 48 h 113"/>
                <a:gd name="T46" fmla="*/ 23 w 212"/>
                <a:gd name="T47" fmla="*/ 39 h 113"/>
                <a:gd name="T48" fmla="*/ 11 w 212"/>
                <a:gd name="T49" fmla="*/ 35 h 113"/>
                <a:gd name="T50" fmla="*/ 0 w 212"/>
                <a:gd name="T51" fmla="*/ 33 h 113"/>
                <a:gd name="T52" fmla="*/ 19 w 212"/>
                <a:gd name="T53" fmla="*/ 23 h 113"/>
                <a:gd name="T54" fmla="*/ 68 w 212"/>
                <a:gd name="T55" fmla="*/ 7 h 113"/>
                <a:gd name="T56" fmla="*/ 131 w 212"/>
                <a:gd name="T57" fmla="*/ 2 h 113"/>
                <a:gd name="T58" fmla="*/ 197 w 212"/>
                <a:gd name="T59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113">
                  <a:moveTo>
                    <a:pt x="197" y="22"/>
                  </a:moveTo>
                  <a:cubicBezTo>
                    <a:pt x="206" y="30"/>
                    <a:pt x="209" y="36"/>
                    <a:pt x="209" y="41"/>
                  </a:cubicBezTo>
                  <a:cubicBezTo>
                    <a:pt x="203" y="49"/>
                    <a:pt x="194" y="59"/>
                    <a:pt x="183" y="66"/>
                  </a:cubicBezTo>
                  <a:cubicBezTo>
                    <a:pt x="177" y="70"/>
                    <a:pt x="170" y="72"/>
                    <a:pt x="163" y="73"/>
                  </a:cubicBezTo>
                  <a:cubicBezTo>
                    <a:pt x="155" y="73"/>
                    <a:pt x="148" y="73"/>
                    <a:pt x="141" y="73"/>
                  </a:cubicBezTo>
                  <a:cubicBezTo>
                    <a:pt x="129" y="71"/>
                    <a:pt x="119" y="67"/>
                    <a:pt x="116" y="66"/>
                  </a:cubicBezTo>
                  <a:cubicBezTo>
                    <a:pt x="113" y="64"/>
                    <a:pt x="107" y="62"/>
                    <a:pt x="100" y="59"/>
                  </a:cubicBezTo>
                  <a:cubicBezTo>
                    <a:pt x="94" y="55"/>
                    <a:pt x="85" y="51"/>
                    <a:pt x="78" y="48"/>
                  </a:cubicBezTo>
                  <a:cubicBezTo>
                    <a:pt x="70" y="45"/>
                    <a:pt x="62" y="42"/>
                    <a:pt x="57" y="40"/>
                  </a:cubicBezTo>
                  <a:cubicBezTo>
                    <a:pt x="51" y="38"/>
                    <a:pt x="48" y="37"/>
                    <a:pt x="48" y="37"/>
                  </a:cubicBezTo>
                  <a:cubicBezTo>
                    <a:pt x="48" y="37"/>
                    <a:pt x="51" y="38"/>
                    <a:pt x="57" y="41"/>
                  </a:cubicBezTo>
                  <a:cubicBezTo>
                    <a:pt x="62" y="44"/>
                    <a:pt x="69" y="47"/>
                    <a:pt x="77" y="51"/>
                  </a:cubicBezTo>
                  <a:cubicBezTo>
                    <a:pt x="84" y="55"/>
                    <a:pt x="91" y="60"/>
                    <a:pt x="98" y="64"/>
                  </a:cubicBezTo>
                  <a:cubicBezTo>
                    <a:pt x="105" y="68"/>
                    <a:pt x="110" y="71"/>
                    <a:pt x="114" y="72"/>
                  </a:cubicBezTo>
                  <a:cubicBezTo>
                    <a:pt x="117" y="73"/>
                    <a:pt x="127" y="78"/>
                    <a:pt x="141" y="80"/>
                  </a:cubicBezTo>
                  <a:cubicBezTo>
                    <a:pt x="148" y="81"/>
                    <a:pt x="155" y="82"/>
                    <a:pt x="163" y="81"/>
                  </a:cubicBezTo>
                  <a:cubicBezTo>
                    <a:pt x="171" y="80"/>
                    <a:pt x="180" y="78"/>
                    <a:pt x="188" y="74"/>
                  </a:cubicBezTo>
                  <a:cubicBezTo>
                    <a:pt x="195" y="69"/>
                    <a:pt x="202" y="64"/>
                    <a:pt x="208" y="58"/>
                  </a:cubicBezTo>
                  <a:cubicBezTo>
                    <a:pt x="210" y="62"/>
                    <a:pt x="212" y="67"/>
                    <a:pt x="209" y="74"/>
                  </a:cubicBezTo>
                  <a:cubicBezTo>
                    <a:pt x="207" y="79"/>
                    <a:pt x="201" y="90"/>
                    <a:pt x="190" y="98"/>
                  </a:cubicBezTo>
                  <a:cubicBezTo>
                    <a:pt x="179" y="106"/>
                    <a:pt x="163" y="113"/>
                    <a:pt x="140" y="109"/>
                  </a:cubicBezTo>
                  <a:cubicBezTo>
                    <a:pt x="118" y="105"/>
                    <a:pt x="97" y="94"/>
                    <a:pt x="80" y="81"/>
                  </a:cubicBezTo>
                  <a:cubicBezTo>
                    <a:pt x="62" y="69"/>
                    <a:pt x="48" y="55"/>
                    <a:pt x="38" y="48"/>
                  </a:cubicBezTo>
                  <a:cubicBezTo>
                    <a:pt x="32" y="44"/>
                    <a:pt x="27" y="41"/>
                    <a:pt x="23" y="39"/>
                  </a:cubicBezTo>
                  <a:cubicBezTo>
                    <a:pt x="18" y="37"/>
                    <a:pt x="14" y="36"/>
                    <a:pt x="11" y="35"/>
                  </a:cubicBezTo>
                  <a:cubicBezTo>
                    <a:pt x="4" y="33"/>
                    <a:pt x="0" y="33"/>
                    <a:pt x="0" y="33"/>
                  </a:cubicBezTo>
                  <a:cubicBezTo>
                    <a:pt x="0" y="33"/>
                    <a:pt x="7" y="28"/>
                    <a:pt x="19" y="23"/>
                  </a:cubicBezTo>
                  <a:cubicBezTo>
                    <a:pt x="31" y="17"/>
                    <a:pt x="48" y="11"/>
                    <a:pt x="68" y="7"/>
                  </a:cubicBezTo>
                  <a:cubicBezTo>
                    <a:pt x="87" y="2"/>
                    <a:pt x="109" y="0"/>
                    <a:pt x="131" y="2"/>
                  </a:cubicBezTo>
                  <a:cubicBezTo>
                    <a:pt x="153" y="3"/>
                    <a:pt x="175" y="9"/>
                    <a:pt x="19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73" name="Freeform 22"/>
            <p:cNvSpPr/>
            <p:nvPr/>
          </p:nvSpPr>
          <p:spPr bwMode="auto">
            <a:xfrm>
              <a:off x="1260475" y="5802313"/>
              <a:ext cx="63500" cy="115888"/>
            </a:xfrm>
            <a:custGeom>
              <a:avLst/>
              <a:gdLst>
                <a:gd name="T0" fmla="*/ 20 w 105"/>
                <a:gd name="T1" fmla="*/ 180 h 191"/>
                <a:gd name="T2" fmla="*/ 41 w 105"/>
                <a:gd name="T3" fmla="*/ 190 h 191"/>
                <a:gd name="T4" fmla="*/ 63 w 105"/>
                <a:gd name="T5" fmla="*/ 160 h 191"/>
                <a:gd name="T6" fmla="*/ 68 w 105"/>
                <a:gd name="T7" fmla="*/ 139 h 191"/>
                <a:gd name="T8" fmla="*/ 68 w 105"/>
                <a:gd name="T9" fmla="*/ 118 h 191"/>
                <a:gd name="T10" fmla="*/ 64 w 105"/>
                <a:gd name="T11" fmla="*/ 95 h 191"/>
                <a:gd name="T12" fmla="*/ 60 w 105"/>
                <a:gd name="T13" fmla="*/ 82 h 191"/>
                <a:gd name="T14" fmla="*/ 57 w 105"/>
                <a:gd name="T15" fmla="*/ 63 h 191"/>
                <a:gd name="T16" fmla="*/ 57 w 105"/>
                <a:gd name="T17" fmla="*/ 46 h 191"/>
                <a:gd name="T18" fmla="*/ 58 w 105"/>
                <a:gd name="T19" fmla="*/ 40 h 191"/>
                <a:gd name="T20" fmla="*/ 58 w 105"/>
                <a:gd name="T21" fmla="*/ 38 h 191"/>
                <a:gd name="T22" fmla="*/ 58 w 105"/>
                <a:gd name="T23" fmla="*/ 45 h 191"/>
                <a:gd name="T24" fmla="*/ 60 w 105"/>
                <a:gd name="T25" fmla="*/ 62 h 191"/>
                <a:gd name="T26" fmla="*/ 65 w 105"/>
                <a:gd name="T27" fmla="*/ 80 h 191"/>
                <a:gd name="T28" fmla="*/ 70 w 105"/>
                <a:gd name="T29" fmla="*/ 92 h 191"/>
                <a:gd name="T30" fmla="*/ 75 w 105"/>
                <a:gd name="T31" fmla="*/ 116 h 191"/>
                <a:gd name="T32" fmla="*/ 71 w 105"/>
                <a:gd name="T33" fmla="*/ 162 h 191"/>
                <a:gd name="T34" fmla="*/ 58 w 105"/>
                <a:gd name="T35" fmla="*/ 185 h 191"/>
                <a:gd name="T36" fmla="*/ 74 w 105"/>
                <a:gd name="T37" fmla="*/ 184 h 191"/>
                <a:gd name="T38" fmla="*/ 94 w 105"/>
                <a:gd name="T39" fmla="*/ 159 h 191"/>
                <a:gd name="T40" fmla="*/ 101 w 105"/>
                <a:gd name="T41" fmla="*/ 110 h 191"/>
                <a:gd name="T42" fmla="*/ 84 w 105"/>
                <a:gd name="T43" fmla="*/ 61 h 191"/>
                <a:gd name="T44" fmla="*/ 75 w 105"/>
                <a:gd name="T45" fmla="*/ 43 h 191"/>
                <a:gd name="T46" fmla="*/ 70 w 105"/>
                <a:gd name="T47" fmla="*/ 29 h 191"/>
                <a:gd name="T48" fmla="*/ 73 w 105"/>
                <a:gd name="T49" fmla="*/ 9 h 191"/>
                <a:gd name="T50" fmla="*/ 77 w 105"/>
                <a:gd name="T51" fmla="*/ 0 h 191"/>
                <a:gd name="T52" fmla="*/ 60 w 105"/>
                <a:gd name="T53" fmla="*/ 16 h 191"/>
                <a:gd name="T54" fmla="*/ 27 w 105"/>
                <a:gd name="T55" fmla="*/ 55 h 191"/>
                <a:gd name="T56" fmla="*/ 3 w 105"/>
                <a:gd name="T57" fmla="*/ 113 h 191"/>
                <a:gd name="T58" fmla="*/ 20 w 105"/>
                <a:gd name="T59" fmla="*/ 18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91">
                  <a:moveTo>
                    <a:pt x="20" y="180"/>
                  </a:moveTo>
                  <a:cubicBezTo>
                    <a:pt x="29" y="188"/>
                    <a:pt x="36" y="191"/>
                    <a:pt x="41" y="190"/>
                  </a:cubicBezTo>
                  <a:cubicBezTo>
                    <a:pt x="49" y="182"/>
                    <a:pt x="57" y="172"/>
                    <a:pt x="63" y="160"/>
                  </a:cubicBezTo>
                  <a:cubicBezTo>
                    <a:pt x="66" y="153"/>
                    <a:pt x="68" y="145"/>
                    <a:pt x="68" y="139"/>
                  </a:cubicBezTo>
                  <a:cubicBezTo>
                    <a:pt x="69" y="131"/>
                    <a:pt x="68" y="124"/>
                    <a:pt x="68" y="118"/>
                  </a:cubicBezTo>
                  <a:cubicBezTo>
                    <a:pt x="67" y="106"/>
                    <a:pt x="65" y="98"/>
                    <a:pt x="64" y="95"/>
                  </a:cubicBezTo>
                  <a:cubicBezTo>
                    <a:pt x="63" y="93"/>
                    <a:pt x="62" y="88"/>
                    <a:pt x="60" y="82"/>
                  </a:cubicBezTo>
                  <a:cubicBezTo>
                    <a:pt x="59" y="77"/>
                    <a:pt x="57" y="70"/>
                    <a:pt x="57" y="63"/>
                  </a:cubicBezTo>
                  <a:cubicBezTo>
                    <a:pt x="57" y="56"/>
                    <a:pt x="57" y="50"/>
                    <a:pt x="57" y="46"/>
                  </a:cubicBezTo>
                  <a:cubicBezTo>
                    <a:pt x="57" y="43"/>
                    <a:pt x="57" y="42"/>
                    <a:pt x="58" y="40"/>
                  </a:cubicBezTo>
                  <a:cubicBezTo>
                    <a:pt x="58" y="39"/>
                    <a:pt x="58" y="38"/>
                    <a:pt x="58" y="38"/>
                  </a:cubicBezTo>
                  <a:cubicBezTo>
                    <a:pt x="58" y="38"/>
                    <a:pt x="58" y="41"/>
                    <a:pt x="58" y="45"/>
                  </a:cubicBezTo>
                  <a:cubicBezTo>
                    <a:pt x="58" y="50"/>
                    <a:pt x="59" y="56"/>
                    <a:pt x="60" y="62"/>
                  </a:cubicBezTo>
                  <a:cubicBezTo>
                    <a:pt x="61" y="68"/>
                    <a:pt x="63" y="74"/>
                    <a:pt x="65" y="80"/>
                  </a:cubicBezTo>
                  <a:cubicBezTo>
                    <a:pt x="67" y="85"/>
                    <a:pt x="69" y="90"/>
                    <a:pt x="70" y="92"/>
                  </a:cubicBezTo>
                  <a:cubicBezTo>
                    <a:pt x="70" y="95"/>
                    <a:pt x="74" y="104"/>
                    <a:pt x="75" y="116"/>
                  </a:cubicBezTo>
                  <a:cubicBezTo>
                    <a:pt x="77" y="129"/>
                    <a:pt x="77" y="145"/>
                    <a:pt x="71" y="162"/>
                  </a:cubicBezTo>
                  <a:cubicBezTo>
                    <a:pt x="67" y="171"/>
                    <a:pt x="63" y="179"/>
                    <a:pt x="58" y="185"/>
                  </a:cubicBezTo>
                  <a:cubicBezTo>
                    <a:pt x="62" y="187"/>
                    <a:pt x="68" y="188"/>
                    <a:pt x="74" y="184"/>
                  </a:cubicBezTo>
                  <a:cubicBezTo>
                    <a:pt x="79" y="180"/>
                    <a:pt x="88" y="172"/>
                    <a:pt x="94" y="159"/>
                  </a:cubicBezTo>
                  <a:cubicBezTo>
                    <a:pt x="101" y="146"/>
                    <a:pt x="105" y="129"/>
                    <a:pt x="101" y="110"/>
                  </a:cubicBezTo>
                  <a:cubicBezTo>
                    <a:pt x="98" y="90"/>
                    <a:pt x="90" y="74"/>
                    <a:pt x="84" y="61"/>
                  </a:cubicBezTo>
                  <a:cubicBezTo>
                    <a:pt x="80" y="54"/>
                    <a:pt x="77" y="48"/>
                    <a:pt x="75" y="43"/>
                  </a:cubicBezTo>
                  <a:cubicBezTo>
                    <a:pt x="73" y="38"/>
                    <a:pt x="71" y="33"/>
                    <a:pt x="70" y="29"/>
                  </a:cubicBezTo>
                  <a:cubicBezTo>
                    <a:pt x="69" y="21"/>
                    <a:pt x="71" y="14"/>
                    <a:pt x="73" y="9"/>
                  </a:cubicBezTo>
                  <a:cubicBezTo>
                    <a:pt x="75" y="4"/>
                    <a:pt x="77" y="0"/>
                    <a:pt x="77" y="0"/>
                  </a:cubicBezTo>
                  <a:cubicBezTo>
                    <a:pt x="77" y="0"/>
                    <a:pt x="70" y="6"/>
                    <a:pt x="60" y="16"/>
                  </a:cubicBezTo>
                  <a:cubicBezTo>
                    <a:pt x="51" y="25"/>
                    <a:pt x="38" y="39"/>
                    <a:pt x="27" y="55"/>
                  </a:cubicBezTo>
                  <a:cubicBezTo>
                    <a:pt x="15" y="72"/>
                    <a:pt x="6" y="91"/>
                    <a:pt x="3" y="113"/>
                  </a:cubicBezTo>
                  <a:cubicBezTo>
                    <a:pt x="0" y="134"/>
                    <a:pt x="4" y="158"/>
                    <a:pt x="2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74" name="Freeform 23"/>
            <p:cNvSpPr/>
            <p:nvPr/>
          </p:nvSpPr>
          <p:spPr bwMode="auto">
            <a:xfrm>
              <a:off x="1189038" y="5930901"/>
              <a:ext cx="133350" cy="68263"/>
            </a:xfrm>
            <a:custGeom>
              <a:avLst/>
              <a:gdLst>
                <a:gd name="T0" fmla="*/ 199 w 222"/>
                <a:gd name="T1" fmla="*/ 10 h 113"/>
                <a:gd name="T2" fmla="*/ 216 w 222"/>
                <a:gd name="T3" fmla="*/ 28 h 113"/>
                <a:gd name="T4" fmla="*/ 192 w 222"/>
                <a:gd name="T5" fmla="*/ 59 h 113"/>
                <a:gd name="T6" fmla="*/ 172 w 222"/>
                <a:gd name="T7" fmla="*/ 70 h 113"/>
                <a:gd name="T8" fmla="*/ 150 w 222"/>
                <a:gd name="T9" fmla="*/ 75 h 113"/>
                <a:gd name="T10" fmla="*/ 122 w 222"/>
                <a:gd name="T11" fmla="*/ 74 h 113"/>
                <a:gd name="T12" fmla="*/ 105 w 222"/>
                <a:gd name="T13" fmla="*/ 71 h 113"/>
                <a:gd name="T14" fmla="*/ 81 w 222"/>
                <a:gd name="T15" fmla="*/ 67 h 113"/>
                <a:gd name="T16" fmla="*/ 58 w 222"/>
                <a:gd name="T17" fmla="*/ 65 h 113"/>
                <a:gd name="T18" fmla="*/ 48 w 222"/>
                <a:gd name="T19" fmla="*/ 64 h 113"/>
                <a:gd name="T20" fmla="*/ 58 w 222"/>
                <a:gd name="T21" fmla="*/ 66 h 113"/>
                <a:gd name="T22" fmla="*/ 80 w 222"/>
                <a:gd name="T23" fmla="*/ 70 h 113"/>
                <a:gd name="T24" fmla="*/ 104 w 222"/>
                <a:gd name="T25" fmla="*/ 77 h 113"/>
                <a:gd name="T26" fmla="*/ 121 w 222"/>
                <a:gd name="T27" fmla="*/ 81 h 113"/>
                <a:gd name="T28" fmla="*/ 150 w 222"/>
                <a:gd name="T29" fmla="*/ 83 h 113"/>
                <a:gd name="T30" fmla="*/ 198 w 222"/>
                <a:gd name="T31" fmla="*/ 66 h 113"/>
                <a:gd name="T32" fmla="*/ 217 w 222"/>
                <a:gd name="T33" fmla="*/ 46 h 113"/>
                <a:gd name="T34" fmla="*/ 221 w 222"/>
                <a:gd name="T35" fmla="*/ 63 h 113"/>
                <a:gd name="T36" fmla="*/ 203 w 222"/>
                <a:gd name="T37" fmla="*/ 92 h 113"/>
                <a:gd name="T38" fmla="*/ 154 w 222"/>
                <a:gd name="T39" fmla="*/ 112 h 113"/>
                <a:gd name="T40" fmla="*/ 89 w 222"/>
                <a:gd name="T41" fmla="*/ 99 h 113"/>
                <a:gd name="T42" fmla="*/ 41 w 222"/>
                <a:gd name="T43" fmla="*/ 79 h 113"/>
                <a:gd name="T44" fmla="*/ 11 w 222"/>
                <a:gd name="T45" fmla="*/ 75 h 113"/>
                <a:gd name="T46" fmla="*/ 0 w 222"/>
                <a:gd name="T47" fmla="*/ 77 h 113"/>
                <a:gd name="T48" fmla="*/ 17 w 222"/>
                <a:gd name="T49" fmla="*/ 61 h 113"/>
                <a:gd name="T50" fmla="*/ 61 w 222"/>
                <a:gd name="T51" fmla="*/ 28 h 113"/>
                <a:gd name="T52" fmla="*/ 125 w 222"/>
                <a:gd name="T53" fmla="*/ 4 h 113"/>
                <a:gd name="T54" fmla="*/ 199 w 222"/>
                <a:gd name="T55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2" h="113">
                  <a:moveTo>
                    <a:pt x="199" y="10"/>
                  </a:moveTo>
                  <a:cubicBezTo>
                    <a:pt x="210" y="16"/>
                    <a:pt x="214" y="23"/>
                    <a:pt x="216" y="28"/>
                  </a:cubicBezTo>
                  <a:cubicBezTo>
                    <a:pt x="210" y="38"/>
                    <a:pt x="202" y="50"/>
                    <a:pt x="192" y="59"/>
                  </a:cubicBezTo>
                  <a:cubicBezTo>
                    <a:pt x="186" y="64"/>
                    <a:pt x="179" y="68"/>
                    <a:pt x="172" y="70"/>
                  </a:cubicBezTo>
                  <a:cubicBezTo>
                    <a:pt x="164" y="73"/>
                    <a:pt x="156" y="74"/>
                    <a:pt x="150" y="75"/>
                  </a:cubicBezTo>
                  <a:cubicBezTo>
                    <a:pt x="136" y="76"/>
                    <a:pt x="126" y="74"/>
                    <a:pt x="122" y="74"/>
                  </a:cubicBezTo>
                  <a:cubicBezTo>
                    <a:pt x="119" y="73"/>
                    <a:pt x="113" y="72"/>
                    <a:pt x="105" y="71"/>
                  </a:cubicBezTo>
                  <a:cubicBezTo>
                    <a:pt x="98" y="69"/>
                    <a:pt x="89" y="67"/>
                    <a:pt x="81" y="67"/>
                  </a:cubicBezTo>
                  <a:cubicBezTo>
                    <a:pt x="72" y="66"/>
                    <a:pt x="64" y="65"/>
                    <a:pt x="58" y="65"/>
                  </a:cubicBezTo>
                  <a:cubicBezTo>
                    <a:pt x="52" y="65"/>
                    <a:pt x="48" y="64"/>
                    <a:pt x="48" y="64"/>
                  </a:cubicBezTo>
                  <a:cubicBezTo>
                    <a:pt x="48" y="64"/>
                    <a:pt x="52" y="65"/>
                    <a:pt x="58" y="66"/>
                  </a:cubicBezTo>
                  <a:cubicBezTo>
                    <a:pt x="64" y="67"/>
                    <a:pt x="72" y="68"/>
                    <a:pt x="80" y="70"/>
                  </a:cubicBezTo>
                  <a:cubicBezTo>
                    <a:pt x="89" y="72"/>
                    <a:pt x="97" y="74"/>
                    <a:pt x="104" y="77"/>
                  </a:cubicBezTo>
                  <a:cubicBezTo>
                    <a:pt x="111" y="79"/>
                    <a:pt x="118" y="80"/>
                    <a:pt x="121" y="81"/>
                  </a:cubicBezTo>
                  <a:cubicBezTo>
                    <a:pt x="125" y="81"/>
                    <a:pt x="136" y="84"/>
                    <a:pt x="150" y="83"/>
                  </a:cubicBezTo>
                  <a:cubicBezTo>
                    <a:pt x="165" y="82"/>
                    <a:pt x="182" y="78"/>
                    <a:pt x="198" y="66"/>
                  </a:cubicBezTo>
                  <a:cubicBezTo>
                    <a:pt x="205" y="60"/>
                    <a:pt x="211" y="53"/>
                    <a:pt x="217" y="46"/>
                  </a:cubicBezTo>
                  <a:cubicBezTo>
                    <a:pt x="219" y="50"/>
                    <a:pt x="222" y="56"/>
                    <a:pt x="221" y="63"/>
                  </a:cubicBezTo>
                  <a:cubicBezTo>
                    <a:pt x="219" y="69"/>
                    <a:pt x="214" y="81"/>
                    <a:pt x="203" y="92"/>
                  </a:cubicBezTo>
                  <a:cubicBezTo>
                    <a:pt x="193" y="102"/>
                    <a:pt x="177" y="112"/>
                    <a:pt x="154" y="112"/>
                  </a:cubicBezTo>
                  <a:cubicBezTo>
                    <a:pt x="130" y="113"/>
                    <a:pt x="108" y="107"/>
                    <a:pt x="89" y="99"/>
                  </a:cubicBezTo>
                  <a:cubicBezTo>
                    <a:pt x="69" y="91"/>
                    <a:pt x="53" y="82"/>
                    <a:pt x="41" y="79"/>
                  </a:cubicBezTo>
                  <a:cubicBezTo>
                    <a:pt x="29" y="75"/>
                    <a:pt x="18" y="75"/>
                    <a:pt x="11" y="75"/>
                  </a:cubicBezTo>
                  <a:cubicBezTo>
                    <a:pt x="4" y="76"/>
                    <a:pt x="0" y="77"/>
                    <a:pt x="0" y="77"/>
                  </a:cubicBezTo>
                  <a:cubicBezTo>
                    <a:pt x="0" y="77"/>
                    <a:pt x="6" y="70"/>
                    <a:pt x="17" y="61"/>
                  </a:cubicBezTo>
                  <a:cubicBezTo>
                    <a:pt x="27" y="51"/>
                    <a:pt x="43" y="39"/>
                    <a:pt x="61" y="28"/>
                  </a:cubicBezTo>
                  <a:cubicBezTo>
                    <a:pt x="80" y="18"/>
                    <a:pt x="101" y="8"/>
                    <a:pt x="125" y="4"/>
                  </a:cubicBezTo>
                  <a:cubicBezTo>
                    <a:pt x="148" y="0"/>
                    <a:pt x="173" y="0"/>
                    <a:pt x="19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75" name="Freeform 24"/>
            <p:cNvSpPr/>
            <p:nvPr/>
          </p:nvSpPr>
          <p:spPr bwMode="auto">
            <a:xfrm>
              <a:off x="1327150" y="5838826"/>
              <a:ext cx="76200" cy="131763"/>
            </a:xfrm>
            <a:custGeom>
              <a:avLst/>
              <a:gdLst>
                <a:gd name="T0" fmla="*/ 31 w 128"/>
                <a:gd name="T1" fmla="*/ 208 h 219"/>
                <a:gd name="T2" fmla="*/ 56 w 128"/>
                <a:gd name="T3" fmla="*/ 218 h 219"/>
                <a:gd name="T4" fmla="*/ 76 w 128"/>
                <a:gd name="T5" fmla="*/ 183 h 219"/>
                <a:gd name="T6" fmla="*/ 79 w 128"/>
                <a:gd name="T7" fmla="*/ 159 h 219"/>
                <a:gd name="T8" fmla="*/ 76 w 128"/>
                <a:gd name="T9" fmla="*/ 136 h 219"/>
                <a:gd name="T10" fmla="*/ 67 w 128"/>
                <a:gd name="T11" fmla="*/ 111 h 219"/>
                <a:gd name="T12" fmla="*/ 60 w 128"/>
                <a:gd name="T13" fmla="*/ 97 h 219"/>
                <a:gd name="T14" fmla="*/ 51 w 128"/>
                <a:gd name="T15" fmla="*/ 75 h 219"/>
                <a:gd name="T16" fmla="*/ 46 w 128"/>
                <a:gd name="T17" fmla="*/ 56 h 219"/>
                <a:gd name="T18" fmla="*/ 45 w 128"/>
                <a:gd name="T19" fmla="*/ 47 h 219"/>
                <a:gd name="T20" fmla="*/ 47 w 128"/>
                <a:gd name="T21" fmla="*/ 55 h 219"/>
                <a:gd name="T22" fmla="*/ 54 w 128"/>
                <a:gd name="T23" fmla="*/ 74 h 219"/>
                <a:gd name="T24" fmla="*/ 65 w 128"/>
                <a:gd name="T25" fmla="*/ 93 h 219"/>
                <a:gd name="T26" fmla="*/ 73 w 128"/>
                <a:gd name="T27" fmla="*/ 107 h 219"/>
                <a:gd name="T28" fmla="*/ 84 w 128"/>
                <a:gd name="T29" fmla="*/ 134 h 219"/>
                <a:gd name="T30" fmla="*/ 85 w 128"/>
                <a:gd name="T31" fmla="*/ 185 h 219"/>
                <a:gd name="T32" fmla="*/ 74 w 128"/>
                <a:gd name="T33" fmla="*/ 211 h 219"/>
                <a:gd name="T34" fmla="*/ 91 w 128"/>
                <a:gd name="T35" fmla="*/ 209 h 219"/>
                <a:gd name="T36" fmla="*/ 113 w 128"/>
                <a:gd name="T37" fmla="*/ 125 h 219"/>
                <a:gd name="T38" fmla="*/ 82 w 128"/>
                <a:gd name="T39" fmla="*/ 70 h 219"/>
                <a:gd name="T40" fmla="*/ 56 w 128"/>
                <a:gd name="T41" fmla="*/ 35 h 219"/>
                <a:gd name="T42" fmla="*/ 52 w 128"/>
                <a:gd name="T43" fmla="*/ 22 h 219"/>
                <a:gd name="T44" fmla="*/ 52 w 128"/>
                <a:gd name="T45" fmla="*/ 11 h 219"/>
                <a:gd name="T46" fmla="*/ 53 w 128"/>
                <a:gd name="T47" fmla="*/ 0 h 219"/>
                <a:gd name="T48" fmla="*/ 39 w 128"/>
                <a:gd name="T49" fmla="*/ 20 h 219"/>
                <a:gd name="T50" fmla="*/ 14 w 128"/>
                <a:gd name="T51" fmla="*/ 71 h 219"/>
                <a:gd name="T52" fmla="*/ 2 w 128"/>
                <a:gd name="T53" fmla="*/ 138 h 219"/>
                <a:gd name="T54" fmla="*/ 31 w 128"/>
                <a:gd name="T55" fmla="*/ 20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19">
                  <a:moveTo>
                    <a:pt x="31" y="208"/>
                  </a:moveTo>
                  <a:cubicBezTo>
                    <a:pt x="42" y="217"/>
                    <a:pt x="50" y="219"/>
                    <a:pt x="56" y="218"/>
                  </a:cubicBezTo>
                  <a:cubicBezTo>
                    <a:pt x="63" y="208"/>
                    <a:pt x="71" y="196"/>
                    <a:pt x="76" y="183"/>
                  </a:cubicBezTo>
                  <a:cubicBezTo>
                    <a:pt x="79" y="175"/>
                    <a:pt x="80" y="167"/>
                    <a:pt x="79" y="159"/>
                  </a:cubicBezTo>
                  <a:cubicBezTo>
                    <a:pt x="79" y="150"/>
                    <a:pt x="78" y="143"/>
                    <a:pt x="76" y="136"/>
                  </a:cubicBezTo>
                  <a:cubicBezTo>
                    <a:pt x="73" y="123"/>
                    <a:pt x="68" y="114"/>
                    <a:pt x="67" y="111"/>
                  </a:cubicBezTo>
                  <a:cubicBezTo>
                    <a:pt x="66" y="108"/>
                    <a:pt x="63" y="103"/>
                    <a:pt x="60" y="97"/>
                  </a:cubicBezTo>
                  <a:cubicBezTo>
                    <a:pt x="57" y="91"/>
                    <a:pt x="53" y="83"/>
                    <a:pt x="51" y="75"/>
                  </a:cubicBezTo>
                  <a:cubicBezTo>
                    <a:pt x="49" y="68"/>
                    <a:pt x="47" y="61"/>
                    <a:pt x="46" y="56"/>
                  </a:cubicBezTo>
                  <a:cubicBezTo>
                    <a:pt x="45" y="50"/>
                    <a:pt x="45" y="47"/>
                    <a:pt x="45" y="47"/>
                  </a:cubicBezTo>
                  <a:cubicBezTo>
                    <a:pt x="45" y="47"/>
                    <a:pt x="45" y="50"/>
                    <a:pt x="47" y="55"/>
                  </a:cubicBezTo>
                  <a:cubicBezTo>
                    <a:pt x="49" y="60"/>
                    <a:pt x="51" y="67"/>
                    <a:pt x="54" y="74"/>
                  </a:cubicBezTo>
                  <a:cubicBezTo>
                    <a:pt x="57" y="81"/>
                    <a:pt x="61" y="87"/>
                    <a:pt x="65" y="93"/>
                  </a:cubicBezTo>
                  <a:cubicBezTo>
                    <a:pt x="69" y="99"/>
                    <a:pt x="72" y="104"/>
                    <a:pt x="73" y="107"/>
                  </a:cubicBezTo>
                  <a:cubicBezTo>
                    <a:pt x="75" y="110"/>
                    <a:pt x="80" y="120"/>
                    <a:pt x="84" y="134"/>
                  </a:cubicBezTo>
                  <a:cubicBezTo>
                    <a:pt x="88" y="148"/>
                    <a:pt x="90" y="166"/>
                    <a:pt x="85" y="185"/>
                  </a:cubicBezTo>
                  <a:cubicBezTo>
                    <a:pt x="83" y="195"/>
                    <a:pt x="78" y="204"/>
                    <a:pt x="74" y="211"/>
                  </a:cubicBezTo>
                  <a:cubicBezTo>
                    <a:pt x="78" y="213"/>
                    <a:pt x="85" y="213"/>
                    <a:pt x="91" y="209"/>
                  </a:cubicBezTo>
                  <a:cubicBezTo>
                    <a:pt x="102" y="201"/>
                    <a:pt x="128" y="170"/>
                    <a:pt x="113" y="125"/>
                  </a:cubicBezTo>
                  <a:cubicBezTo>
                    <a:pt x="106" y="103"/>
                    <a:pt x="93" y="85"/>
                    <a:pt x="82" y="70"/>
                  </a:cubicBezTo>
                  <a:cubicBezTo>
                    <a:pt x="71" y="56"/>
                    <a:pt x="61" y="44"/>
                    <a:pt x="56" y="35"/>
                  </a:cubicBezTo>
                  <a:cubicBezTo>
                    <a:pt x="54" y="30"/>
                    <a:pt x="53" y="26"/>
                    <a:pt x="52" y="22"/>
                  </a:cubicBezTo>
                  <a:cubicBezTo>
                    <a:pt x="52" y="17"/>
                    <a:pt x="51" y="14"/>
                    <a:pt x="52" y="11"/>
                  </a:cubicBezTo>
                  <a:cubicBezTo>
                    <a:pt x="52" y="4"/>
                    <a:pt x="53" y="0"/>
                    <a:pt x="53" y="0"/>
                  </a:cubicBezTo>
                  <a:cubicBezTo>
                    <a:pt x="53" y="0"/>
                    <a:pt x="48" y="8"/>
                    <a:pt x="39" y="20"/>
                  </a:cubicBezTo>
                  <a:cubicBezTo>
                    <a:pt x="31" y="33"/>
                    <a:pt x="21" y="50"/>
                    <a:pt x="14" y="71"/>
                  </a:cubicBezTo>
                  <a:cubicBezTo>
                    <a:pt x="6" y="91"/>
                    <a:pt x="0" y="114"/>
                    <a:pt x="2" y="138"/>
                  </a:cubicBezTo>
                  <a:cubicBezTo>
                    <a:pt x="4" y="162"/>
                    <a:pt x="12" y="186"/>
                    <a:pt x="31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76" name="Freeform 25"/>
            <p:cNvSpPr/>
            <p:nvPr/>
          </p:nvSpPr>
          <p:spPr bwMode="auto">
            <a:xfrm>
              <a:off x="1265238" y="5983288"/>
              <a:ext cx="134938" cy="73025"/>
            </a:xfrm>
            <a:custGeom>
              <a:avLst/>
              <a:gdLst>
                <a:gd name="T0" fmla="*/ 201 w 224"/>
                <a:gd name="T1" fmla="*/ 10 h 123"/>
                <a:gd name="T2" fmla="*/ 219 w 224"/>
                <a:gd name="T3" fmla="*/ 30 h 123"/>
                <a:gd name="T4" fmla="*/ 192 w 224"/>
                <a:gd name="T5" fmla="*/ 63 h 123"/>
                <a:gd name="T6" fmla="*/ 171 w 224"/>
                <a:gd name="T7" fmla="*/ 75 h 123"/>
                <a:gd name="T8" fmla="*/ 148 w 224"/>
                <a:gd name="T9" fmla="*/ 82 h 123"/>
                <a:gd name="T10" fmla="*/ 121 w 224"/>
                <a:gd name="T11" fmla="*/ 83 h 123"/>
                <a:gd name="T12" fmla="*/ 104 w 224"/>
                <a:gd name="T13" fmla="*/ 82 h 123"/>
                <a:gd name="T14" fmla="*/ 79 w 224"/>
                <a:gd name="T15" fmla="*/ 81 h 123"/>
                <a:gd name="T16" fmla="*/ 47 w 224"/>
                <a:gd name="T17" fmla="*/ 84 h 123"/>
                <a:gd name="T18" fmla="*/ 79 w 224"/>
                <a:gd name="T19" fmla="*/ 85 h 123"/>
                <a:gd name="T20" fmla="*/ 103 w 224"/>
                <a:gd name="T21" fmla="*/ 88 h 123"/>
                <a:gd name="T22" fmla="*/ 120 w 224"/>
                <a:gd name="T23" fmla="*/ 90 h 123"/>
                <a:gd name="T24" fmla="*/ 149 w 224"/>
                <a:gd name="T25" fmla="*/ 90 h 123"/>
                <a:gd name="T26" fmla="*/ 198 w 224"/>
                <a:gd name="T27" fmla="*/ 71 h 123"/>
                <a:gd name="T28" fmla="*/ 219 w 224"/>
                <a:gd name="T29" fmla="*/ 50 h 123"/>
                <a:gd name="T30" fmla="*/ 221 w 224"/>
                <a:gd name="T31" fmla="*/ 68 h 123"/>
                <a:gd name="T32" fmla="*/ 200 w 224"/>
                <a:gd name="T33" fmla="*/ 97 h 123"/>
                <a:gd name="T34" fmla="*/ 149 w 224"/>
                <a:gd name="T35" fmla="*/ 120 h 123"/>
                <a:gd name="T36" fmla="*/ 87 w 224"/>
                <a:gd name="T37" fmla="*/ 113 h 123"/>
                <a:gd name="T38" fmla="*/ 40 w 224"/>
                <a:gd name="T39" fmla="*/ 100 h 123"/>
                <a:gd name="T40" fmla="*/ 11 w 224"/>
                <a:gd name="T41" fmla="*/ 102 h 123"/>
                <a:gd name="T42" fmla="*/ 0 w 224"/>
                <a:gd name="T43" fmla="*/ 106 h 123"/>
                <a:gd name="T44" fmla="*/ 15 w 224"/>
                <a:gd name="T45" fmla="*/ 86 h 123"/>
                <a:gd name="T46" fmla="*/ 57 w 224"/>
                <a:gd name="T47" fmla="*/ 44 h 123"/>
                <a:gd name="T48" fmla="*/ 121 w 224"/>
                <a:gd name="T49" fmla="*/ 9 h 123"/>
                <a:gd name="T50" fmla="*/ 201 w 224"/>
                <a:gd name="T51" fmla="*/ 1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123">
                  <a:moveTo>
                    <a:pt x="201" y="10"/>
                  </a:moveTo>
                  <a:cubicBezTo>
                    <a:pt x="213" y="17"/>
                    <a:pt x="218" y="24"/>
                    <a:pt x="219" y="30"/>
                  </a:cubicBezTo>
                  <a:cubicBezTo>
                    <a:pt x="212" y="41"/>
                    <a:pt x="203" y="53"/>
                    <a:pt x="192" y="63"/>
                  </a:cubicBezTo>
                  <a:cubicBezTo>
                    <a:pt x="185" y="69"/>
                    <a:pt x="178" y="73"/>
                    <a:pt x="171" y="75"/>
                  </a:cubicBezTo>
                  <a:cubicBezTo>
                    <a:pt x="162" y="78"/>
                    <a:pt x="155" y="80"/>
                    <a:pt x="148" y="82"/>
                  </a:cubicBezTo>
                  <a:cubicBezTo>
                    <a:pt x="135" y="84"/>
                    <a:pt x="124" y="83"/>
                    <a:pt x="121" y="83"/>
                  </a:cubicBezTo>
                  <a:cubicBezTo>
                    <a:pt x="118" y="83"/>
                    <a:pt x="111" y="82"/>
                    <a:pt x="104" y="82"/>
                  </a:cubicBezTo>
                  <a:cubicBezTo>
                    <a:pt x="97" y="81"/>
                    <a:pt x="87" y="80"/>
                    <a:pt x="79" y="81"/>
                  </a:cubicBezTo>
                  <a:cubicBezTo>
                    <a:pt x="62" y="82"/>
                    <a:pt x="47" y="84"/>
                    <a:pt x="47" y="84"/>
                  </a:cubicBezTo>
                  <a:cubicBezTo>
                    <a:pt x="47" y="84"/>
                    <a:pt x="62" y="83"/>
                    <a:pt x="79" y="85"/>
                  </a:cubicBezTo>
                  <a:cubicBezTo>
                    <a:pt x="87" y="85"/>
                    <a:pt x="95" y="86"/>
                    <a:pt x="103" y="88"/>
                  </a:cubicBezTo>
                  <a:cubicBezTo>
                    <a:pt x="110" y="89"/>
                    <a:pt x="116" y="90"/>
                    <a:pt x="120" y="90"/>
                  </a:cubicBezTo>
                  <a:cubicBezTo>
                    <a:pt x="123" y="91"/>
                    <a:pt x="134" y="92"/>
                    <a:pt x="149" y="90"/>
                  </a:cubicBezTo>
                  <a:cubicBezTo>
                    <a:pt x="163" y="88"/>
                    <a:pt x="180" y="83"/>
                    <a:pt x="198" y="71"/>
                  </a:cubicBezTo>
                  <a:cubicBezTo>
                    <a:pt x="206" y="65"/>
                    <a:pt x="213" y="57"/>
                    <a:pt x="219" y="50"/>
                  </a:cubicBezTo>
                  <a:cubicBezTo>
                    <a:pt x="222" y="54"/>
                    <a:pt x="224" y="60"/>
                    <a:pt x="221" y="68"/>
                  </a:cubicBezTo>
                  <a:cubicBezTo>
                    <a:pt x="219" y="74"/>
                    <a:pt x="212" y="86"/>
                    <a:pt x="200" y="97"/>
                  </a:cubicBezTo>
                  <a:cubicBezTo>
                    <a:pt x="188" y="108"/>
                    <a:pt x="171" y="118"/>
                    <a:pt x="149" y="120"/>
                  </a:cubicBezTo>
                  <a:cubicBezTo>
                    <a:pt x="127" y="123"/>
                    <a:pt x="106" y="119"/>
                    <a:pt x="87" y="113"/>
                  </a:cubicBezTo>
                  <a:cubicBezTo>
                    <a:pt x="69" y="108"/>
                    <a:pt x="52" y="102"/>
                    <a:pt x="40" y="100"/>
                  </a:cubicBezTo>
                  <a:cubicBezTo>
                    <a:pt x="28" y="98"/>
                    <a:pt x="18" y="100"/>
                    <a:pt x="11" y="102"/>
                  </a:cubicBezTo>
                  <a:cubicBezTo>
                    <a:pt x="4" y="104"/>
                    <a:pt x="0" y="106"/>
                    <a:pt x="0" y="106"/>
                  </a:cubicBezTo>
                  <a:cubicBezTo>
                    <a:pt x="0" y="106"/>
                    <a:pt x="6" y="98"/>
                    <a:pt x="15" y="86"/>
                  </a:cubicBezTo>
                  <a:cubicBezTo>
                    <a:pt x="25" y="74"/>
                    <a:pt x="39" y="58"/>
                    <a:pt x="57" y="44"/>
                  </a:cubicBezTo>
                  <a:cubicBezTo>
                    <a:pt x="75" y="30"/>
                    <a:pt x="97" y="17"/>
                    <a:pt x="121" y="9"/>
                  </a:cubicBezTo>
                  <a:cubicBezTo>
                    <a:pt x="145" y="2"/>
                    <a:pt x="172" y="0"/>
                    <a:pt x="20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77" name="Freeform 26"/>
            <p:cNvSpPr/>
            <p:nvPr/>
          </p:nvSpPr>
          <p:spPr bwMode="auto">
            <a:xfrm>
              <a:off x="1174750" y="5443538"/>
              <a:ext cx="287338" cy="623888"/>
            </a:xfrm>
            <a:custGeom>
              <a:avLst/>
              <a:gdLst>
                <a:gd name="T0" fmla="*/ 442 w 479"/>
                <a:gd name="T1" fmla="*/ 1025 h 1038"/>
                <a:gd name="T2" fmla="*/ 437 w 479"/>
                <a:gd name="T3" fmla="*/ 1014 h 1038"/>
                <a:gd name="T4" fmla="*/ 429 w 479"/>
                <a:gd name="T5" fmla="*/ 1000 h 1038"/>
                <a:gd name="T6" fmla="*/ 417 w 479"/>
                <a:gd name="T7" fmla="*/ 983 h 1038"/>
                <a:gd name="T8" fmla="*/ 373 w 479"/>
                <a:gd name="T9" fmla="*/ 940 h 1038"/>
                <a:gd name="T10" fmla="*/ 227 w 479"/>
                <a:gd name="T11" fmla="*/ 837 h 1038"/>
                <a:gd name="T12" fmla="*/ 140 w 479"/>
                <a:gd name="T13" fmla="*/ 772 h 1038"/>
                <a:gd name="T14" fmla="*/ 44 w 479"/>
                <a:gd name="T15" fmla="*/ 660 h 1038"/>
                <a:gd name="T16" fmla="*/ 29 w 479"/>
                <a:gd name="T17" fmla="*/ 634 h 1038"/>
                <a:gd name="T18" fmla="*/ 0 w 479"/>
                <a:gd name="T19" fmla="*/ 516 h 1038"/>
                <a:gd name="T20" fmla="*/ 6 w 479"/>
                <a:gd name="T21" fmla="*/ 427 h 1038"/>
                <a:gd name="T22" fmla="*/ 10 w 479"/>
                <a:gd name="T23" fmla="*/ 398 h 1038"/>
                <a:gd name="T24" fmla="*/ 18 w 479"/>
                <a:gd name="T25" fmla="*/ 370 h 1038"/>
                <a:gd name="T26" fmla="*/ 26 w 479"/>
                <a:gd name="T27" fmla="*/ 350 h 1038"/>
                <a:gd name="T28" fmla="*/ 74 w 479"/>
                <a:gd name="T29" fmla="*/ 245 h 1038"/>
                <a:gd name="T30" fmla="*/ 92 w 479"/>
                <a:gd name="T31" fmla="*/ 212 h 1038"/>
                <a:gd name="T32" fmla="*/ 111 w 479"/>
                <a:gd name="T33" fmla="*/ 181 h 1038"/>
                <a:gd name="T34" fmla="*/ 149 w 479"/>
                <a:gd name="T35" fmla="*/ 127 h 1038"/>
                <a:gd name="T36" fmla="*/ 194 w 479"/>
                <a:gd name="T37" fmla="*/ 70 h 1038"/>
                <a:gd name="T38" fmla="*/ 236 w 479"/>
                <a:gd name="T39" fmla="*/ 15 h 1038"/>
                <a:gd name="T40" fmla="*/ 255 w 479"/>
                <a:gd name="T41" fmla="*/ 2 h 1038"/>
                <a:gd name="T42" fmla="*/ 257 w 479"/>
                <a:gd name="T43" fmla="*/ 13 h 1038"/>
                <a:gd name="T44" fmla="*/ 219 w 479"/>
                <a:gd name="T45" fmla="*/ 53 h 1038"/>
                <a:gd name="T46" fmla="*/ 181 w 479"/>
                <a:gd name="T47" fmla="*/ 103 h 1038"/>
                <a:gd name="T48" fmla="*/ 135 w 479"/>
                <a:gd name="T49" fmla="*/ 170 h 1038"/>
                <a:gd name="T50" fmla="*/ 111 w 479"/>
                <a:gd name="T51" fmla="*/ 209 h 1038"/>
                <a:gd name="T52" fmla="*/ 98 w 479"/>
                <a:gd name="T53" fmla="*/ 230 h 1038"/>
                <a:gd name="T54" fmla="*/ 43 w 479"/>
                <a:gd name="T55" fmla="*/ 349 h 1038"/>
                <a:gd name="T56" fmla="*/ 39 w 479"/>
                <a:gd name="T57" fmla="*/ 362 h 1038"/>
                <a:gd name="T58" fmla="*/ 33 w 479"/>
                <a:gd name="T59" fmla="*/ 389 h 1038"/>
                <a:gd name="T60" fmla="*/ 26 w 479"/>
                <a:gd name="T61" fmla="*/ 416 h 1038"/>
                <a:gd name="T62" fmla="*/ 18 w 479"/>
                <a:gd name="T63" fmla="*/ 458 h 1038"/>
                <a:gd name="T64" fmla="*/ 32 w 479"/>
                <a:gd name="T65" fmla="*/ 570 h 1038"/>
                <a:gd name="T66" fmla="*/ 60 w 479"/>
                <a:gd name="T67" fmla="*/ 635 h 1038"/>
                <a:gd name="T68" fmla="*/ 80 w 479"/>
                <a:gd name="T69" fmla="*/ 672 h 1038"/>
                <a:gd name="T70" fmla="*/ 158 w 479"/>
                <a:gd name="T71" fmla="*/ 751 h 1038"/>
                <a:gd name="T72" fmla="*/ 241 w 479"/>
                <a:gd name="T73" fmla="*/ 817 h 1038"/>
                <a:gd name="T74" fmla="*/ 391 w 479"/>
                <a:gd name="T75" fmla="*/ 916 h 1038"/>
                <a:gd name="T76" fmla="*/ 420 w 479"/>
                <a:gd name="T77" fmla="*/ 937 h 1038"/>
                <a:gd name="T78" fmla="*/ 444 w 479"/>
                <a:gd name="T79" fmla="*/ 957 h 1038"/>
                <a:gd name="T80" fmla="*/ 461 w 479"/>
                <a:gd name="T81" fmla="*/ 977 h 1038"/>
                <a:gd name="T82" fmla="*/ 472 w 479"/>
                <a:gd name="T83" fmla="*/ 994 h 1038"/>
                <a:gd name="T84" fmla="*/ 478 w 479"/>
                <a:gd name="T85" fmla="*/ 1008 h 1038"/>
                <a:gd name="T86" fmla="*/ 479 w 479"/>
                <a:gd name="T87" fmla="*/ 1018 h 1038"/>
                <a:gd name="T88" fmla="*/ 464 w 479"/>
                <a:gd name="T89" fmla="*/ 1036 h 1038"/>
                <a:gd name="T90" fmla="*/ 442 w 479"/>
                <a:gd name="T91" fmla="*/ 102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9" h="1038">
                  <a:moveTo>
                    <a:pt x="442" y="1026"/>
                  </a:moveTo>
                  <a:cubicBezTo>
                    <a:pt x="442" y="1026"/>
                    <a:pt x="442" y="1026"/>
                    <a:pt x="442" y="1025"/>
                  </a:cubicBezTo>
                  <a:cubicBezTo>
                    <a:pt x="442" y="1025"/>
                    <a:pt x="441" y="1024"/>
                    <a:pt x="441" y="1023"/>
                  </a:cubicBezTo>
                  <a:cubicBezTo>
                    <a:pt x="440" y="1021"/>
                    <a:pt x="439" y="1018"/>
                    <a:pt x="437" y="1014"/>
                  </a:cubicBezTo>
                  <a:cubicBezTo>
                    <a:pt x="436" y="1012"/>
                    <a:pt x="435" y="1010"/>
                    <a:pt x="434" y="1007"/>
                  </a:cubicBezTo>
                  <a:cubicBezTo>
                    <a:pt x="433" y="1005"/>
                    <a:pt x="431" y="1003"/>
                    <a:pt x="429" y="1000"/>
                  </a:cubicBezTo>
                  <a:cubicBezTo>
                    <a:pt x="428" y="997"/>
                    <a:pt x="426" y="995"/>
                    <a:pt x="424" y="992"/>
                  </a:cubicBezTo>
                  <a:cubicBezTo>
                    <a:pt x="421" y="989"/>
                    <a:pt x="419" y="986"/>
                    <a:pt x="417" y="983"/>
                  </a:cubicBezTo>
                  <a:cubicBezTo>
                    <a:pt x="411" y="976"/>
                    <a:pt x="405" y="970"/>
                    <a:pt x="397" y="963"/>
                  </a:cubicBezTo>
                  <a:cubicBezTo>
                    <a:pt x="390" y="955"/>
                    <a:pt x="382" y="948"/>
                    <a:pt x="373" y="940"/>
                  </a:cubicBezTo>
                  <a:cubicBezTo>
                    <a:pt x="354" y="924"/>
                    <a:pt x="332" y="908"/>
                    <a:pt x="308" y="891"/>
                  </a:cubicBezTo>
                  <a:cubicBezTo>
                    <a:pt x="283" y="874"/>
                    <a:pt x="255" y="857"/>
                    <a:pt x="227" y="837"/>
                  </a:cubicBezTo>
                  <a:cubicBezTo>
                    <a:pt x="213" y="828"/>
                    <a:pt x="197" y="819"/>
                    <a:pt x="183" y="808"/>
                  </a:cubicBezTo>
                  <a:cubicBezTo>
                    <a:pt x="168" y="797"/>
                    <a:pt x="154" y="785"/>
                    <a:pt x="140" y="772"/>
                  </a:cubicBezTo>
                  <a:cubicBezTo>
                    <a:pt x="112" y="746"/>
                    <a:pt x="88" y="715"/>
                    <a:pt x="63" y="684"/>
                  </a:cubicBezTo>
                  <a:cubicBezTo>
                    <a:pt x="56" y="677"/>
                    <a:pt x="50" y="669"/>
                    <a:pt x="44" y="660"/>
                  </a:cubicBezTo>
                  <a:cubicBezTo>
                    <a:pt x="41" y="656"/>
                    <a:pt x="39" y="652"/>
                    <a:pt x="36" y="648"/>
                  </a:cubicBezTo>
                  <a:cubicBezTo>
                    <a:pt x="34" y="643"/>
                    <a:pt x="31" y="639"/>
                    <a:pt x="29" y="634"/>
                  </a:cubicBezTo>
                  <a:cubicBezTo>
                    <a:pt x="20" y="616"/>
                    <a:pt x="13" y="596"/>
                    <a:pt x="8" y="577"/>
                  </a:cubicBezTo>
                  <a:cubicBezTo>
                    <a:pt x="3" y="557"/>
                    <a:pt x="1" y="536"/>
                    <a:pt x="0" y="516"/>
                  </a:cubicBezTo>
                  <a:cubicBezTo>
                    <a:pt x="0" y="496"/>
                    <a:pt x="0" y="476"/>
                    <a:pt x="3" y="456"/>
                  </a:cubicBezTo>
                  <a:cubicBezTo>
                    <a:pt x="4" y="447"/>
                    <a:pt x="5" y="437"/>
                    <a:pt x="6" y="427"/>
                  </a:cubicBezTo>
                  <a:cubicBezTo>
                    <a:pt x="6" y="422"/>
                    <a:pt x="7" y="417"/>
                    <a:pt x="7" y="412"/>
                  </a:cubicBezTo>
                  <a:cubicBezTo>
                    <a:pt x="8" y="408"/>
                    <a:pt x="9" y="403"/>
                    <a:pt x="10" y="398"/>
                  </a:cubicBezTo>
                  <a:cubicBezTo>
                    <a:pt x="11" y="393"/>
                    <a:pt x="12" y="389"/>
                    <a:pt x="14" y="384"/>
                  </a:cubicBezTo>
                  <a:cubicBezTo>
                    <a:pt x="15" y="379"/>
                    <a:pt x="16" y="375"/>
                    <a:pt x="18" y="370"/>
                  </a:cubicBezTo>
                  <a:cubicBezTo>
                    <a:pt x="20" y="366"/>
                    <a:pt x="21" y="361"/>
                    <a:pt x="23" y="357"/>
                  </a:cubicBezTo>
                  <a:cubicBezTo>
                    <a:pt x="26" y="350"/>
                    <a:pt x="26" y="350"/>
                    <a:pt x="26" y="350"/>
                  </a:cubicBezTo>
                  <a:cubicBezTo>
                    <a:pt x="29" y="344"/>
                    <a:pt x="29" y="344"/>
                    <a:pt x="29" y="344"/>
                  </a:cubicBezTo>
                  <a:cubicBezTo>
                    <a:pt x="44" y="309"/>
                    <a:pt x="58" y="276"/>
                    <a:pt x="74" y="245"/>
                  </a:cubicBezTo>
                  <a:cubicBezTo>
                    <a:pt x="78" y="238"/>
                    <a:pt x="82" y="230"/>
                    <a:pt x="86" y="223"/>
                  </a:cubicBezTo>
                  <a:cubicBezTo>
                    <a:pt x="88" y="219"/>
                    <a:pt x="90" y="215"/>
                    <a:pt x="92" y="212"/>
                  </a:cubicBezTo>
                  <a:cubicBezTo>
                    <a:pt x="94" y="208"/>
                    <a:pt x="96" y="205"/>
                    <a:pt x="98" y="201"/>
                  </a:cubicBezTo>
                  <a:cubicBezTo>
                    <a:pt x="102" y="194"/>
                    <a:pt x="106" y="188"/>
                    <a:pt x="111" y="181"/>
                  </a:cubicBezTo>
                  <a:cubicBezTo>
                    <a:pt x="115" y="175"/>
                    <a:pt x="119" y="168"/>
                    <a:pt x="123" y="162"/>
                  </a:cubicBezTo>
                  <a:cubicBezTo>
                    <a:pt x="132" y="150"/>
                    <a:pt x="141" y="138"/>
                    <a:pt x="149" y="127"/>
                  </a:cubicBezTo>
                  <a:cubicBezTo>
                    <a:pt x="157" y="116"/>
                    <a:pt x="165" y="106"/>
                    <a:pt x="172" y="96"/>
                  </a:cubicBezTo>
                  <a:cubicBezTo>
                    <a:pt x="180" y="87"/>
                    <a:pt x="187" y="78"/>
                    <a:pt x="194" y="70"/>
                  </a:cubicBezTo>
                  <a:cubicBezTo>
                    <a:pt x="200" y="61"/>
                    <a:pt x="206" y="54"/>
                    <a:pt x="212" y="47"/>
                  </a:cubicBezTo>
                  <a:cubicBezTo>
                    <a:pt x="223" y="33"/>
                    <a:pt x="231" y="22"/>
                    <a:pt x="236" y="15"/>
                  </a:cubicBezTo>
                  <a:cubicBezTo>
                    <a:pt x="242" y="7"/>
                    <a:pt x="245" y="3"/>
                    <a:pt x="245" y="3"/>
                  </a:cubicBezTo>
                  <a:cubicBezTo>
                    <a:pt x="247" y="0"/>
                    <a:pt x="252" y="0"/>
                    <a:pt x="255" y="2"/>
                  </a:cubicBezTo>
                  <a:cubicBezTo>
                    <a:pt x="259" y="5"/>
                    <a:pt x="260" y="9"/>
                    <a:pt x="257" y="12"/>
                  </a:cubicBezTo>
                  <a:cubicBezTo>
                    <a:pt x="257" y="13"/>
                    <a:pt x="257" y="13"/>
                    <a:pt x="257" y="13"/>
                  </a:cubicBezTo>
                  <a:cubicBezTo>
                    <a:pt x="257" y="13"/>
                    <a:pt x="253" y="17"/>
                    <a:pt x="246" y="23"/>
                  </a:cubicBezTo>
                  <a:cubicBezTo>
                    <a:pt x="240" y="30"/>
                    <a:pt x="231" y="40"/>
                    <a:pt x="219" y="53"/>
                  </a:cubicBezTo>
                  <a:cubicBezTo>
                    <a:pt x="214" y="60"/>
                    <a:pt x="208" y="68"/>
                    <a:pt x="201" y="76"/>
                  </a:cubicBezTo>
                  <a:cubicBezTo>
                    <a:pt x="195" y="84"/>
                    <a:pt x="188" y="93"/>
                    <a:pt x="181" y="103"/>
                  </a:cubicBezTo>
                  <a:cubicBezTo>
                    <a:pt x="174" y="113"/>
                    <a:pt x="166" y="123"/>
                    <a:pt x="159" y="134"/>
                  </a:cubicBezTo>
                  <a:cubicBezTo>
                    <a:pt x="151" y="146"/>
                    <a:pt x="143" y="157"/>
                    <a:pt x="135" y="170"/>
                  </a:cubicBezTo>
                  <a:cubicBezTo>
                    <a:pt x="131" y="176"/>
                    <a:pt x="127" y="183"/>
                    <a:pt x="123" y="189"/>
                  </a:cubicBezTo>
                  <a:cubicBezTo>
                    <a:pt x="119" y="196"/>
                    <a:pt x="115" y="202"/>
                    <a:pt x="111" y="209"/>
                  </a:cubicBezTo>
                  <a:cubicBezTo>
                    <a:pt x="109" y="213"/>
                    <a:pt x="107" y="216"/>
                    <a:pt x="104" y="219"/>
                  </a:cubicBezTo>
                  <a:cubicBezTo>
                    <a:pt x="102" y="223"/>
                    <a:pt x="100" y="226"/>
                    <a:pt x="98" y="230"/>
                  </a:cubicBezTo>
                  <a:cubicBezTo>
                    <a:pt x="94" y="237"/>
                    <a:pt x="89" y="244"/>
                    <a:pt x="85" y="252"/>
                  </a:cubicBezTo>
                  <a:cubicBezTo>
                    <a:pt x="69" y="281"/>
                    <a:pt x="53" y="313"/>
                    <a:pt x="43" y="349"/>
                  </a:cubicBezTo>
                  <a:cubicBezTo>
                    <a:pt x="41" y="355"/>
                    <a:pt x="41" y="355"/>
                    <a:pt x="41" y="355"/>
                  </a:cubicBezTo>
                  <a:cubicBezTo>
                    <a:pt x="39" y="362"/>
                    <a:pt x="39" y="362"/>
                    <a:pt x="39" y="362"/>
                  </a:cubicBezTo>
                  <a:cubicBezTo>
                    <a:pt x="38" y="366"/>
                    <a:pt x="37" y="371"/>
                    <a:pt x="36" y="375"/>
                  </a:cubicBezTo>
                  <a:cubicBezTo>
                    <a:pt x="35" y="380"/>
                    <a:pt x="34" y="384"/>
                    <a:pt x="33" y="389"/>
                  </a:cubicBezTo>
                  <a:cubicBezTo>
                    <a:pt x="32" y="393"/>
                    <a:pt x="30" y="398"/>
                    <a:pt x="29" y="402"/>
                  </a:cubicBezTo>
                  <a:cubicBezTo>
                    <a:pt x="28" y="407"/>
                    <a:pt x="27" y="412"/>
                    <a:pt x="26" y="416"/>
                  </a:cubicBezTo>
                  <a:cubicBezTo>
                    <a:pt x="25" y="421"/>
                    <a:pt x="23" y="425"/>
                    <a:pt x="22" y="430"/>
                  </a:cubicBezTo>
                  <a:cubicBezTo>
                    <a:pt x="20" y="439"/>
                    <a:pt x="18" y="448"/>
                    <a:pt x="18" y="458"/>
                  </a:cubicBezTo>
                  <a:cubicBezTo>
                    <a:pt x="16" y="477"/>
                    <a:pt x="17" y="496"/>
                    <a:pt x="20" y="515"/>
                  </a:cubicBezTo>
                  <a:cubicBezTo>
                    <a:pt x="22" y="533"/>
                    <a:pt x="27" y="552"/>
                    <a:pt x="32" y="570"/>
                  </a:cubicBezTo>
                  <a:cubicBezTo>
                    <a:pt x="37" y="588"/>
                    <a:pt x="45" y="605"/>
                    <a:pt x="53" y="622"/>
                  </a:cubicBezTo>
                  <a:cubicBezTo>
                    <a:pt x="56" y="626"/>
                    <a:pt x="57" y="630"/>
                    <a:pt x="60" y="635"/>
                  </a:cubicBezTo>
                  <a:cubicBezTo>
                    <a:pt x="62" y="639"/>
                    <a:pt x="64" y="643"/>
                    <a:pt x="66" y="647"/>
                  </a:cubicBezTo>
                  <a:cubicBezTo>
                    <a:pt x="71" y="655"/>
                    <a:pt x="76" y="663"/>
                    <a:pt x="80" y="672"/>
                  </a:cubicBezTo>
                  <a:cubicBezTo>
                    <a:pt x="90" y="688"/>
                    <a:pt x="103" y="702"/>
                    <a:pt x="116" y="715"/>
                  </a:cubicBezTo>
                  <a:cubicBezTo>
                    <a:pt x="130" y="728"/>
                    <a:pt x="144" y="740"/>
                    <a:pt x="158" y="751"/>
                  </a:cubicBezTo>
                  <a:cubicBezTo>
                    <a:pt x="173" y="762"/>
                    <a:pt x="187" y="773"/>
                    <a:pt x="201" y="784"/>
                  </a:cubicBezTo>
                  <a:cubicBezTo>
                    <a:pt x="214" y="796"/>
                    <a:pt x="228" y="807"/>
                    <a:pt x="241" y="817"/>
                  </a:cubicBezTo>
                  <a:cubicBezTo>
                    <a:pt x="269" y="837"/>
                    <a:pt x="296" y="855"/>
                    <a:pt x="321" y="871"/>
                  </a:cubicBezTo>
                  <a:cubicBezTo>
                    <a:pt x="346" y="887"/>
                    <a:pt x="370" y="902"/>
                    <a:pt x="391" y="916"/>
                  </a:cubicBezTo>
                  <a:cubicBezTo>
                    <a:pt x="396" y="919"/>
                    <a:pt x="401" y="923"/>
                    <a:pt x="406" y="926"/>
                  </a:cubicBezTo>
                  <a:cubicBezTo>
                    <a:pt x="411" y="930"/>
                    <a:pt x="416" y="933"/>
                    <a:pt x="420" y="937"/>
                  </a:cubicBezTo>
                  <a:cubicBezTo>
                    <a:pt x="425" y="940"/>
                    <a:pt x="429" y="944"/>
                    <a:pt x="433" y="947"/>
                  </a:cubicBezTo>
                  <a:cubicBezTo>
                    <a:pt x="437" y="950"/>
                    <a:pt x="440" y="954"/>
                    <a:pt x="444" y="957"/>
                  </a:cubicBezTo>
                  <a:cubicBezTo>
                    <a:pt x="447" y="961"/>
                    <a:pt x="450" y="964"/>
                    <a:pt x="453" y="968"/>
                  </a:cubicBezTo>
                  <a:cubicBezTo>
                    <a:pt x="456" y="971"/>
                    <a:pt x="459" y="974"/>
                    <a:pt x="461" y="977"/>
                  </a:cubicBezTo>
                  <a:cubicBezTo>
                    <a:pt x="464" y="981"/>
                    <a:pt x="466" y="984"/>
                    <a:pt x="467" y="986"/>
                  </a:cubicBezTo>
                  <a:cubicBezTo>
                    <a:pt x="469" y="989"/>
                    <a:pt x="471" y="992"/>
                    <a:pt x="472" y="994"/>
                  </a:cubicBezTo>
                  <a:cubicBezTo>
                    <a:pt x="475" y="999"/>
                    <a:pt x="476" y="1003"/>
                    <a:pt x="477" y="1005"/>
                  </a:cubicBezTo>
                  <a:cubicBezTo>
                    <a:pt x="477" y="1006"/>
                    <a:pt x="478" y="1007"/>
                    <a:pt x="478" y="1008"/>
                  </a:cubicBezTo>
                  <a:cubicBezTo>
                    <a:pt x="478" y="1009"/>
                    <a:pt x="478" y="1009"/>
                    <a:pt x="478" y="1009"/>
                  </a:cubicBezTo>
                  <a:cubicBezTo>
                    <a:pt x="479" y="1012"/>
                    <a:pt x="479" y="1015"/>
                    <a:pt x="479" y="1018"/>
                  </a:cubicBezTo>
                  <a:cubicBezTo>
                    <a:pt x="479" y="1020"/>
                    <a:pt x="478" y="1023"/>
                    <a:pt x="476" y="1026"/>
                  </a:cubicBezTo>
                  <a:cubicBezTo>
                    <a:pt x="473" y="1031"/>
                    <a:pt x="469" y="1035"/>
                    <a:pt x="464" y="1036"/>
                  </a:cubicBezTo>
                  <a:cubicBezTo>
                    <a:pt x="458" y="1038"/>
                    <a:pt x="454" y="1038"/>
                    <a:pt x="450" y="1036"/>
                  </a:cubicBezTo>
                  <a:cubicBezTo>
                    <a:pt x="447" y="1034"/>
                    <a:pt x="443" y="1031"/>
                    <a:pt x="442" y="10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78" name="Freeform 27"/>
            <p:cNvSpPr/>
            <p:nvPr/>
          </p:nvSpPr>
          <p:spPr bwMode="auto">
            <a:xfrm>
              <a:off x="1325563" y="5424488"/>
              <a:ext cx="53975" cy="38100"/>
            </a:xfrm>
            <a:custGeom>
              <a:avLst/>
              <a:gdLst>
                <a:gd name="T0" fmla="*/ 2 w 90"/>
                <a:gd name="T1" fmla="*/ 28 h 64"/>
                <a:gd name="T2" fmla="*/ 1 w 90"/>
                <a:gd name="T3" fmla="*/ 39 h 64"/>
                <a:gd name="T4" fmla="*/ 18 w 90"/>
                <a:gd name="T5" fmla="*/ 44 h 64"/>
                <a:gd name="T6" fmla="*/ 28 w 90"/>
                <a:gd name="T7" fmla="*/ 42 h 64"/>
                <a:gd name="T8" fmla="*/ 37 w 90"/>
                <a:gd name="T9" fmla="*/ 38 h 64"/>
                <a:gd name="T10" fmla="*/ 46 w 90"/>
                <a:gd name="T11" fmla="*/ 30 h 64"/>
                <a:gd name="T12" fmla="*/ 51 w 90"/>
                <a:gd name="T13" fmla="*/ 25 h 64"/>
                <a:gd name="T14" fmla="*/ 59 w 90"/>
                <a:gd name="T15" fmla="*/ 18 h 64"/>
                <a:gd name="T16" fmla="*/ 70 w 90"/>
                <a:gd name="T17" fmla="*/ 11 h 64"/>
                <a:gd name="T18" fmla="*/ 60 w 90"/>
                <a:gd name="T19" fmla="*/ 20 h 64"/>
                <a:gd name="T20" fmla="*/ 53 w 90"/>
                <a:gd name="T21" fmla="*/ 27 h 64"/>
                <a:gd name="T22" fmla="*/ 49 w 90"/>
                <a:gd name="T23" fmla="*/ 33 h 64"/>
                <a:gd name="T24" fmla="*/ 19 w 90"/>
                <a:gd name="T25" fmla="*/ 48 h 64"/>
                <a:gd name="T26" fmla="*/ 6 w 90"/>
                <a:gd name="T27" fmla="*/ 46 h 64"/>
                <a:gd name="T28" fmla="*/ 10 w 90"/>
                <a:gd name="T29" fmla="*/ 53 h 64"/>
                <a:gd name="T30" fmla="*/ 47 w 90"/>
                <a:gd name="T31" fmla="*/ 52 h 64"/>
                <a:gd name="T32" fmla="*/ 65 w 90"/>
                <a:gd name="T33" fmla="*/ 32 h 64"/>
                <a:gd name="T34" fmla="*/ 76 w 90"/>
                <a:gd name="T35" fmla="*/ 14 h 64"/>
                <a:gd name="T36" fmla="*/ 90 w 90"/>
                <a:gd name="T37" fmla="*/ 7 h 64"/>
                <a:gd name="T38" fmla="*/ 56 w 90"/>
                <a:gd name="T39" fmla="*/ 0 h 64"/>
                <a:gd name="T40" fmla="*/ 2 w 90"/>
                <a:gd name="T4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64">
                  <a:moveTo>
                    <a:pt x="2" y="28"/>
                  </a:moveTo>
                  <a:cubicBezTo>
                    <a:pt x="0" y="33"/>
                    <a:pt x="0" y="37"/>
                    <a:pt x="1" y="39"/>
                  </a:cubicBezTo>
                  <a:cubicBezTo>
                    <a:pt x="6" y="41"/>
                    <a:pt x="12" y="43"/>
                    <a:pt x="18" y="44"/>
                  </a:cubicBezTo>
                  <a:cubicBezTo>
                    <a:pt x="22" y="44"/>
                    <a:pt x="25" y="43"/>
                    <a:pt x="28" y="42"/>
                  </a:cubicBezTo>
                  <a:cubicBezTo>
                    <a:pt x="32" y="41"/>
                    <a:pt x="35" y="39"/>
                    <a:pt x="37" y="38"/>
                  </a:cubicBezTo>
                  <a:cubicBezTo>
                    <a:pt x="42" y="35"/>
                    <a:pt x="45" y="31"/>
                    <a:pt x="46" y="30"/>
                  </a:cubicBezTo>
                  <a:cubicBezTo>
                    <a:pt x="47" y="29"/>
                    <a:pt x="49" y="28"/>
                    <a:pt x="51" y="25"/>
                  </a:cubicBezTo>
                  <a:cubicBezTo>
                    <a:pt x="53" y="23"/>
                    <a:pt x="56" y="20"/>
                    <a:pt x="59" y="18"/>
                  </a:cubicBezTo>
                  <a:cubicBezTo>
                    <a:pt x="64" y="14"/>
                    <a:pt x="70" y="11"/>
                    <a:pt x="70" y="11"/>
                  </a:cubicBezTo>
                  <a:cubicBezTo>
                    <a:pt x="70" y="11"/>
                    <a:pt x="65" y="15"/>
                    <a:pt x="60" y="20"/>
                  </a:cubicBezTo>
                  <a:cubicBezTo>
                    <a:pt x="58" y="22"/>
                    <a:pt x="55" y="25"/>
                    <a:pt x="53" y="27"/>
                  </a:cubicBezTo>
                  <a:cubicBezTo>
                    <a:pt x="51" y="30"/>
                    <a:pt x="50" y="32"/>
                    <a:pt x="49" y="33"/>
                  </a:cubicBezTo>
                  <a:cubicBezTo>
                    <a:pt x="47" y="35"/>
                    <a:pt x="36" y="47"/>
                    <a:pt x="19" y="48"/>
                  </a:cubicBezTo>
                  <a:cubicBezTo>
                    <a:pt x="14" y="48"/>
                    <a:pt x="10" y="47"/>
                    <a:pt x="6" y="46"/>
                  </a:cubicBezTo>
                  <a:cubicBezTo>
                    <a:pt x="6" y="48"/>
                    <a:pt x="7" y="51"/>
                    <a:pt x="10" y="53"/>
                  </a:cubicBezTo>
                  <a:cubicBezTo>
                    <a:pt x="15" y="57"/>
                    <a:pt x="31" y="64"/>
                    <a:pt x="47" y="52"/>
                  </a:cubicBezTo>
                  <a:cubicBezTo>
                    <a:pt x="55" y="46"/>
                    <a:pt x="60" y="39"/>
                    <a:pt x="65" y="32"/>
                  </a:cubicBezTo>
                  <a:cubicBezTo>
                    <a:pt x="70" y="25"/>
                    <a:pt x="73" y="18"/>
                    <a:pt x="76" y="14"/>
                  </a:cubicBezTo>
                  <a:cubicBezTo>
                    <a:pt x="83" y="7"/>
                    <a:pt x="90" y="7"/>
                    <a:pt x="90" y="7"/>
                  </a:cubicBezTo>
                  <a:cubicBezTo>
                    <a:pt x="90" y="7"/>
                    <a:pt x="75" y="1"/>
                    <a:pt x="56" y="0"/>
                  </a:cubicBezTo>
                  <a:cubicBezTo>
                    <a:pt x="37" y="0"/>
                    <a:pt x="14" y="5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grpSp>
        <p:nvGrpSpPr>
          <p:cNvPr id="532" name="组合 531"/>
          <p:cNvGrpSpPr/>
          <p:nvPr/>
        </p:nvGrpSpPr>
        <p:grpSpPr>
          <a:xfrm flipH="1">
            <a:off x="10046175" y="4836710"/>
            <a:ext cx="369888" cy="671513"/>
            <a:chOff x="1092200" y="5395913"/>
            <a:chExt cx="369888" cy="671513"/>
          </a:xfr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6200000" scaled="0"/>
          </a:gradFill>
        </p:grpSpPr>
        <p:sp>
          <p:nvSpPr>
            <p:cNvPr id="533" name="Freeform 5"/>
            <p:cNvSpPr/>
            <p:nvPr/>
          </p:nvSpPr>
          <p:spPr bwMode="auto">
            <a:xfrm>
              <a:off x="1290638" y="5395913"/>
              <a:ext cx="36513" cy="61913"/>
            </a:xfrm>
            <a:custGeom>
              <a:avLst/>
              <a:gdLst>
                <a:gd name="T0" fmla="*/ 48 w 60"/>
                <a:gd name="T1" fmla="*/ 93 h 102"/>
                <a:gd name="T2" fmla="*/ 39 w 60"/>
                <a:gd name="T3" fmla="*/ 101 h 102"/>
                <a:gd name="T4" fmla="*/ 25 w 60"/>
                <a:gd name="T5" fmla="*/ 88 h 102"/>
                <a:gd name="T6" fmla="*/ 21 w 60"/>
                <a:gd name="T7" fmla="*/ 78 h 102"/>
                <a:gd name="T8" fmla="*/ 19 w 60"/>
                <a:gd name="T9" fmla="*/ 67 h 102"/>
                <a:gd name="T10" fmla="*/ 20 w 60"/>
                <a:gd name="T11" fmla="*/ 54 h 102"/>
                <a:gd name="T12" fmla="*/ 22 w 60"/>
                <a:gd name="T13" fmla="*/ 47 h 102"/>
                <a:gd name="T14" fmla="*/ 24 w 60"/>
                <a:gd name="T15" fmla="*/ 36 h 102"/>
                <a:gd name="T16" fmla="*/ 25 w 60"/>
                <a:gd name="T17" fmla="*/ 21 h 102"/>
                <a:gd name="T18" fmla="*/ 23 w 60"/>
                <a:gd name="T19" fmla="*/ 35 h 102"/>
                <a:gd name="T20" fmla="*/ 20 w 60"/>
                <a:gd name="T21" fmla="*/ 46 h 102"/>
                <a:gd name="T22" fmla="*/ 17 w 60"/>
                <a:gd name="T23" fmla="*/ 54 h 102"/>
                <a:gd name="T24" fmla="*/ 15 w 60"/>
                <a:gd name="T25" fmla="*/ 67 h 102"/>
                <a:gd name="T26" fmla="*/ 21 w 60"/>
                <a:gd name="T27" fmla="*/ 90 h 102"/>
                <a:gd name="T28" fmla="*/ 30 w 60"/>
                <a:gd name="T29" fmla="*/ 100 h 102"/>
                <a:gd name="T30" fmla="*/ 22 w 60"/>
                <a:gd name="T31" fmla="*/ 101 h 102"/>
                <a:gd name="T32" fmla="*/ 1 w 60"/>
                <a:gd name="T33" fmla="*/ 67 h 102"/>
                <a:gd name="T34" fmla="*/ 18 w 60"/>
                <a:gd name="T35" fmla="*/ 17 h 102"/>
                <a:gd name="T36" fmla="*/ 18 w 60"/>
                <a:gd name="T37" fmla="*/ 0 h 102"/>
                <a:gd name="T38" fmla="*/ 42 w 60"/>
                <a:gd name="T39" fmla="*/ 28 h 102"/>
                <a:gd name="T40" fmla="*/ 48 w 60"/>
                <a:gd name="T41" fmla="*/ 9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" h="102">
                  <a:moveTo>
                    <a:pt x="48" y="93"/>
                  </a:moveTo>
                  <a:cubicBezTo>
                    <a:pt x="45" y="98"/>
                    <a:pt x="41" y="100"/>
                    <a:pt x="39" y="101"/>
                  </a:cubicBezTo>
                  <a:cubicBezTo>
                    <a:pt x="34" y="97"/>
                    <a:pt x="29" y="93"/>
                    <a:pt x="25" y="88"/>
                  </a:cubicBezTo>
                  <a:cubicBezTo>
                    <a:pt x="23" y="85"/>
                    <a:pt x="21" y="81"/>
                    <a:pt x="21" y="78"/>
                  </a:cubicBezTo>
                  <a:cubicBezTo>
                    <a:pt x="20" y="74"/>
                    <a:pt x="19" y="70"/>
                    <a:pt x="19" y="67"/>
                  </a:cubicBezTo>
                  <a:cubicBezTo>
                    <a:pt x="19" y="61"/>
                    <a:pt x="20" y="56"/>
                    <a:pt x="20" y="54"/>
                  </a:cubicBezTo>
                  <a:cubicBezTo>
                    <a:pt x="21" y="53"/>
                    <a:pt x="21" y="50"/>
                    <a:pt x="22" y="47"/>
                  </a:cubicBezTo>
                  <a:cubicBezTo>
                    <a:pt x="23" y="44"/>
                    <a:pt x="24" y="40"/>
                    <a:pt x="24" y="36"/>
                  </a:cubicBezTo>
                  <a:cubicBezTo>
                    <a:pt x="25" y="28"/>
                    <a:pt x="25" y="21"/>
                    <a:pt x="25" y="21"/>
                  </a:cubicBezTo>
                  <a:cubicBezTo>
                    <a:pt x="25" y="21"/>
                    <a:pt x="24" y="28"/>
                    <a:pt x="23" y="35"/>
                  </a:cubicBezTo>
                  <a:cubicBezTo>
                    <a:pt x="22" y="39"/>
                    <a:pt x="21" y="43"/>
                    <a:pt x="20" y="46"/>
                  </a:cubicBezTo>
                  <a:cubicBezTo>
                    <a:pt x="18" y="49"/>
                    <a:pt x="18" y="52"/>
                    <a:pt x="17" y="54"/>
                  </a:cubicBezTo>
                  <a:cubicBezTo>
                    <a:pt x="17" y="55"/>
                    <a:pt x="16" y="60"/>
                    <a:pt x="15" y="67"/>
                  </a:cubicBezTo>
                  <a:cubicBezTo>
                    <a:pt x="15" y="74"/>
                    <a:pt x="17" y="82"/>
                    <a:pt x="21" y="90"/>
                  </a:cubicBezTo>
                  <a:cubicBezTo>
                    <a:pt x="24" y="94"/>
                    <a:pt x="27" y="97"/>
                    <a:pt x="30" y="100"/>
                  </a:cubicBezTo>
                  <a:cubicBezTo>
                    <a:pt x="28" y="101"/>
                    <a:pt x="25" y="102"/>
                    <a:pt x="22" y="101"/>
                  </a:cubicBezTo>
                  <a:cubicBezTo>
                    <a:pt x="16" y="99"/>
                    <a:pt x="0" y="89"/>
                    <a:pt x="1" y="67"/>
                  </a:cubicBezTo>
                  <a:cubicBezTo>
                    <a:pt x="2" y="45"/>
                    <a:pt x="16" y="28"/>
                    <a:pt x="18" y="17"/>
                  </a:cubicBezTo>
                  <a:cubicBezTo>
                    <a:pt x="21" y="7"/>
                    <a:pt x="18" y="0"/>
                    <a:pt x="18" y="0"/>
                  </a:cubicBezTo>
                  <a:cubicBezTo>
                    <a:pt x="18" y="0"/>
                    <a:pt x="31" y="11"/>
                    <a:pt x="42" y="28"/>
                  </a:cubicBezTo>
                  <a:cubicBezTo>
                    <a:pt x="52" y="46"/>
                    <a:pt x="60" y="69"/>
                    <a:pt x="48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34" name="Freeform 6"/>
            <p:cNvSpPr/>
            <p:nvPr/>
          </p:nvSpPr>
          <p:spPr bwMode="auto">
            <a:xfrm>
              <a:off x="1301750" y="5459413"/>
              <a:ext cx="63500" cy="38100"/>
            </a:xfrm>
            <a:custGeom>
              <a:avLst/>
              <a:gdLst>
                <a:gd name="T0" fmla="*/ 5 w 105"/>
                <a:gd name="T1" fmla="*/ 17 h 64"/>
                <a:gd name="T2" fmla="*/ 0 w 105"/>
                <a:gd name="T3" fmla="*/ 28 h 64"/>
                <a:gd name="T4" fmla="*/ 16 w 105"/>
                <a:gd name="T5" fmla="*/ 39 h 64"/>
                <a:gd name="T6" fmla="*/ 27 w 105"/>
                <a:gd name="T7" fmla="*/ 42 h 64"/>
                <a:gd name="T8" fmla="*/ 38 w 105"/>
                <a:gd name="T9" fmla="*/ 42 h 64"/>
                <a:gd name="T10" fmla="*/ 50 w 105"/>
                <a:gd name="T11" fmla="*/ 38 h 64"/>
                <a:gd name="T12" fmla="*/ 58 w 105"/>
                <a:gd name="T13" fmla="*/ 36 h 64"/>
                <a:gd name="T14" fmla="*/ 68 w 105"/>
                <a:gd name="T15" fmla="*/ 32 h 64"/>
                <a:gd name="T16" fmla="*/ 83 w 105"/>
                <a:gd name="T17" fmla="*/ 30 h 64"/>
                <a:gd name="T18" fmla="*/ 69 w 105"/>
                <a:gd name="T19" fmla="*/ 34 h 64"/>
                <a:gd name="T20" fmla="*/ 59 w 105"/>
                <a:gd name="T21" fmla="*/ 38 h 64"/>
                <a:gd name="T22" fmla="*/ 52 w 105"/>
                <a:gd name="T23" fmla="*/ 42 h 64"/>
                <a:gd name="T24" fmla="*/ 14 w 105"/>
                <a:gd name="T25" fmla="*/ 43 h 64"/>
                <a:gd name="T26" fmla="*/ 2 w 105"/>
                <a:gd name="T27" fmla="*/ 36 h 64"/>
                <a:gd name="T28" fmla="*/ 3 w 105"/>
                <a:gd name="T29" fmla="*/ 45 h 64"/>
                <a:gd name="T30" fmla="*/ 41 w 105"/>
                <a:gd name="T31" fmla="*/ 59 h 64"/>
                <a:gd name="T32" fmla="*/ 88 w 105"/>
                <a:gd name="T33" fmla="*/ 36 h 64"/>
                <a:gd name="T34" fmla="*/ 105 w 105"/>
                <a:gd name="T35" fmla="*/ 35 h 64"/>
                <a:gd name="T36" fmla="*/ 73 w 105"/>
                <a:gd name="T37" fmla="*/ 14 h 64"/>
                <a:gd name="T38" fmla="*/ 5 w 105"/>
                <a:gd name="T39" fmla="*/ 1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5" h="64">
                  <a:moveTo>
                    <a:pt x="5" y="17"/>
                  </a:moveTo>
                  <a:cubicBezTo>
                    <a:pt x="1" y="21"/>
                    <a:pt x="0" y="25"/>
                    <a:pt x="0" y="28"/>
                  </a:cubicBezTo>
                  <a:cubicBezTo>
                    <a:pt x="4" y="32"/>
                    <a:pt x="9" y="36"/>
                    <a:pt x="16" y="39"/>
                  </a:cubicBezTo>
                  <a:cubicBezTo>
                    <a:pt x="19" y="41"/>
                    <a:pt x="23" y="42"/>
                    <a:pt x="27" y="42"/>
                  </a:cubicBezTo>
                  <a:cubicBezTo>
                    <a:pt x="31" y="42"/>
                    <a:pt x="34" y="42"/>
                    <a:pt x="38" y="42"/>
                  </a:cubicBezTo>
                  <a:cubicBezTo>
                    <a:pt x="44" y="41"/>
                    <a:pt x="49" y="39"/>
                    <a:pt x="50" y="38"/>
                  </a:cubicBezTo>
                  <a:cubicBezTo>
                    <a:pt x="52" y="38"/>
                    <a:pt x="54" y="37"/>
                    <a:pt x="58" y="36"/>
                  </a:cubicBezTo>
                  <a:cubicBezTo>
                    <a:pt x="61" y="34"/>
                    <a:pt x="65" y="33"/>
                    <a:pt x="68" y="32"/>
                  </a:cubicBezTo>
                  <a:cubicBezTo>
                    <a:pt x="76" y="30"/>
                    <a:pt x="83" y="30"/>
                    <a:pt x="83" y="30"/>
                  </a:cubicBezTo>
                  <a:cubicBezTo>
                    <a:pt x="83" y="30"/>
                    <a:pt x="76" y="31"/>
                    <a:pt x="69" y="34"/>
                  </a:cubicBezTo>
                  <a:cubicBezTo>
                    <a:pt x="65" y="35"/>
                    <a:pt x="62" y="37"/>
                    <a:pt x="59" y="38"/>
                  </a:cubicBezTo>
                  <a:cubicBezTo>
                    <a:pt x="56" y="40"/>
                    <a:pt x="53" y="41"/>
                    <a:pt x="52" y="42"/>
                  </a:cubicBezTo>
                  <a:cubicBezTo>
                    <a:pt x="49" y="43"/>
                    <a:pt x="32" y="50"/>
                    <a:pt x="14" y="43"/>
                  </a:cubicBezTo>
                  <a:cubicBezTo>
                    <a:pt x="10" y="41"/>
                    <a:pt x="6" y="39"/>
                    <a:pt x="2" y="36"/>
                  </a:cubicBezTo>
                  <a:cubicBezTo>
                    <a:pt x="1" y="39"/>
                    <a:pt x="1" y="42"/>
                    <a:pt x="3" y="45"/>
                  </a:cubicBezTo>
                  <a:cubicBezTo>
                    <a:pt x="6" y="50"/>
                    <a:pt x="20" y="64"/>
                    <a:pt x="41" y="59"/>
                  </a:cubicBezTo>
                  <a:cubicBezTo>
                    <a:pt x="63" y="55"/>
                    <a:pt x="78" y="40"/>
                    <a:pt x="88" y="36"/>
                  </a:cubicBezTo>
                  <a:cubicBezTo>
                    <a:pt x="98" y="32"/>
                    <a:pt x="105" y="35"/>
                    <a:pt x="105" y="35"/>
                  </a:cubicBezTo>
                  <a:cubicBezTo>
                    <a:pt x="105" y="35"/>
                    <a:pt x="92" y="22"/>
                    <a:pt x="73" y="14"/>
                  </a:cubicBezTo>
                  <a:cubicBezTo>
                    <a:pt x="53" y="5"/>
                    <a:pt x="28" y="0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35" name="Freeform 7"/>
            <p:cNvSpPr/>
            <p:nvPr/>
          </p:nvSpPr>
          <p:spPr bwMode="auto">
            <a:xfrm>
              <a:off x="1260475" y="5427663"/>
              <a:ext cx="38100" cy="66675"/>
            </a:xfrm>
            <a:custGeom>
              <a:avLst/>
              <a:gdLst>
                <a:gd name="T0" fmla="*/ 52 w 63"/>
                <a:gd name="T1" fmla="*/ 100 h 111"/>
                <a:gd name="T2" fmla="*/ 42 w 63"/>
                <a:gd name="T3" fmla="*/ 108 h 111"/>
                <a:gd name="T4" fmla="*/ 26 w 63"/>
                <a:gd name="T5" fmla="*/ 95 h 111"/>
                <a:gd name="T6" fmla="*/ 21 w 63"/>
                <a:gd name="T7" fmla="*/ 84 h 111"/>
                <a:gd name="T8" fmla="*/ 19 w 63"/>
                <a:gd name="T9" fmla="*/ 73 h 111"/>
                <a:gd name="T10" fmla="*/ 20 w 63"/>
                <a:gd name="T11" fmla="*/ 59 h 111"/>
                <a:gd name="T12" fmla="*/ 22 w 63"/>
                <a:gd name="T13" fmla="*/ 51 h 111"/>
                <a:gd name="T14" fmla="*/ 23 w 63"/>
                <a:gd name="T15" fmla="*/ 39 h 111"/>
                <a:gd name="T16" fmla="*/ 24 w 63"/>
                <a:gd name="T17" fmla="*/ 23 h 111"/>
                <a:gd name="T18" fmla="*/ 22 w 63"/>
                <a:gd name="T19" fmla="*/ 38 h 111"/>
                <a:gd name="T20" fmla="*/ 19 w 63"/>
                <a:gd name="T21" fmla="*/ 50 h 111"/>
                <a:gd name="T22" fmla="*/ 16 w 63"/>
                <a:gd name="T23" fmla="*/ 59 h 111"/>
                <a:gd name="T24" fmla="*/ 22 w 63"/>
                <a:gd name="T25" fmla="*/ 98 h 111"/>
                <a:gd name="T26" fmla="*/ 32 w 63"/>
                <a:gd name="T27" fmla="*/ 108 h 111"/>
                <a:gd name="T28" fmla="*/ 24 w 63"/>
                <a:gd name="T29" fmla="*/ 110 h 111"/>
                <a:gd name="T30" fmla="*/ 0 w 63"/>
                <a:gd name="T31" fmla="*/ 74 h 111"/>
                <a:gd name="T32" fmla="*/ 16 w 63"/>
                <a:gd name="T33" fmla="*/ 19 h 111"/>
                <a:gd name="T34" fmla="*/ 15 w 63"/>
                <a:gd name="T35" fmla="*/ 0 h 111"/>
                <a:gd name="T36" fmla="*/ 42 w 63"/>
                <a:gd name="T37" fmla="*/ 30 h 111"/>
                <a:gd name="T38" fmla="*/ 52 w 63"/>
                <a:gd name="T3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111">
                  <a:moveTo>
                    <a:pt x="52" y="100"/>
                  </a:moveTo>
                  <a:cubicBezTo>
                    <a:pt x="48" y="106"/>
                    <a:pt x="45" y="108"/>
                    <a:pt x="42" y="108"/>
                  </a:cubicBezTo>
                  <a:cubicBezTo>
                    <a:pt x="37" y="105"/>
                    <a:pt x="31" y="101"/>
                    <a:pt x="26" y="95"/>
                  </a:cubicBezTo>
                  <a:cubicBezTo>
                    <a:pt x="24" y="92"/>
                    <a:pt x="22" y="88"/>
                    <a:pt x="21" y="84"/>
                  </a:cubicBezTo>
                  <a:cubicBezTo>
                    <a:pt x="20" y="80"/>
                    <a:pt x="19" y="77"/>
                    <a:pt x="19" y="73"/>
                  </a:cubicBezTo>
                  <a:cubicBezTo>
                    <a:pt x="19" y="66"/>
                    <a:pt x="20" y="61"/>
                    <a:pt x="20" y="59"/>
                  </a:cubicBezTo>
                  <a:cubicBezTo>
                    <a:pt x="20" y="58"/>
                    <a:pt x="21" y="55"/>
                    <a:pt x="22" y="51"/>
                  </a:cubicBezTo>
                  <a:cubicBezTo>
                    <a:pt x="22" y="47"/>
                    <a:pt x="23" y="43"/>
                    <a:pt x="23" y="39"/>
                  </a:cubicBezTo>
                  <a:cubicBezTo>
                    <a:pt x="24" y="30"/>
                    <a:pt x="24" y="23"/>
                    <a:pt x="24" y="23"/>
                  </a:cubicBezTo>
                  <a:cubicBezTo>
                    <a:pt x="24" y="23"/>
                    <a:pt x="23" y="30"/>
                    <a:pt x="22" y="38"/>
                  </a:cubicBezTo>
                  <a:cubicBezTo>
                    <a:pt x="21" y="42"/>
                    <a:pt x="20" y="46"/>
                    <a:pt x="19" y="50"/>
                  </a:cubicBezTo>
                  <a:cubicBezTo>
                    <a:pt x="18" y="54"/>
                    <a:pt x="17" y="57"/>
                    <a:pt x="16" y="59"/>
                  </a:cubicBezTo>
                  <a:cubicBezTo>
                    <a:pt x="16" y="62"/>
                    <a:pt x="11" y="81"/>
                    <a:pt x="22" y="98"/>
                  </a:cubicBezTo>
                  <a:cubicBezTo>
                    <a:pt x="25" y="102"/>
                    <a:pt x="29" y="105"/>
                    <a:pt x="32" y="108"/>
                  </a:cubicBezTo>
                  <a:cubicBezTo>
                    <a:pt x="30" y="110"/>
                    <a:pt x="27" y="111"/>
                    <a:pt x="24" y="110"/>
                  </a:cubicBezTo>
                  <a:cubicBezTo>
                    <a:pt x="17" y="108"/>
                    <a:pt x="0" y="98"/>
                    <a:pt x="0" y="74"/>
                  </a:cubicBezTo>
                  <a:cubicBezTo>
                    <a:pt x="0" y="50"/>
                    <a:pt x="13" y="30"/>
                    <a:pt x="16" y="19"/>
                  </a:cubicBezTo>
                  <a:cubicBezTo>
                    <a:pt x="19" y="7"/>
                    <a:pt x="15" y="0"/>
                    <a:pt x="15" y="0"/>
                  </a:cubicBezTo>
                  <a:cubicBezTo>
                    <a:pt x="15" y="0"/>
                    <a:pt x="30" y="12"/>
                    <a:pt x="42" y="30"/>
                  </a:cubicBezTo>
                  <a:cubicBezTo>
                    <a:pt x="54" y="49"/>
                    <a:pt x="63" y="73"/>
                    <a:pt x="5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36" name="Freeform 8"/>
            <p:cNvSpPr/>
            <p:nvPr/>
          </p:nvSpPr>
          <p:spPr bwMode="auto">
            <a:xfrm>
              <a:off x="1273175" y="5494338"/>
              <a:ext cx="68263" cy="41275"/>
            </a:xfrm>
            <a:custGeom>
              <a:avLst/>
              <a:gdLst>
                <a:gd name="T0" fmla="*/ 6 w 115"/>
                <a:gd name="T1" fmla="*/ 19 h 69"/>
                <a:gd name="T2" fmla="*/ 1 w 115"/>
                <a:gd name="T3" fmla="*/ 31 h 69"/>
                <a:gd name="T4" fmla="*/ 18 w 115"/>
                <a:gd name="T5" fmla="*/ 43 h 69"/>
                <a:gd name="T6" fmla="*/ 31 w 115"/>
                <a:gd name="T7" fmla="*/ 45 h 69"/>
                <a:gd name="T8" fmla="*/ 42 w 115"/>
                <a:gd name="T9" fmla="*/ 44 h 69"/>
                <a:gd name="T10" fmla="*/ 56 w 115"/>
                <a:gd name="T11" fmla="*/ 40 h 69"/>
                <a:gd name="T12" fmla="*/ 63 w 115"/>
                <a:gd name="T13" fmla="*/ 37 h 69"/>
                <a:gd name="T14" fmla="*/ 75 w 115"/>
                <a:gd name="T15" fmla="*/ 33 h 69"/>
                <a:gd name="T16" fmla="*/ 90 w 115"/>
                <a:gd name="T17" fmla="*/ 30 h 69"/>
                <a:gd name="T18" fmla="*/ 76 w 115"/>
                <a:gd name="T19" fmla="*/ 35 h 69"/>
                <a:gd name="T20" fmla="*/ 65 w 115"/>
                <a:gd name="T21" fmla="*/ 40 h 69"/>
                <a:gd name="T22" fmla="*/ 57 w 115"/>
                <a:gd name="T23" fmla="*/ 44 h 69"/>
                <a:gd name="T24" fmla="*/ 17 w 115"/>
                <a:gd name="T25" fmla="*/ 47 h 69"/>
                <a:gd name="T26" fmla="*/ 4 w 115"/>
                <a:gd name="T27" fmla="*/ 41 h 69"/>
                <a:gd name="T28" fmla="*/ 5 w 115"/>
                <a:gd name="T29" fmla="*/ 50 h 69"/>
                <a:gd name="T30" fmla="*/ 47 w 115"/>
                <a:gd name="T31" fmla="*/ 63 h 69"/>
                <a:gd name="T32" fmla="*/ 76 w 115"/>
                <a:gd name="T33" fmla="*/ 49 h 69"/>
                <a:gd name="T34" fmla="*/ 96 w 115"/>
                <a:gd name="T35" fmla="*/ 36 h 69"/>
                <a:gd name="T36" fmla="*/ 115 w 115"/>
                <a:gd name="T37" fmla="*/ 34 h 69"/>
                <a:gd name="T38" fmla="*/ 79 w 115"/>
                <a:gd name="T39" fmla="*/ 13 h 69"/>
                <a:gd name="T40" fmla="*/ 6 w 115"/>
                <a:gd name="T41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69">
                  <a:moveTo>
                    <a:pt x="6" y="19"/>
                  </a:moveTo>
                  <a:cubicBezTo>
                    <a:pt x="1" y="24"/>
                    <a:pt x="0" y="28"/>
                    <a:pt x="1" y="31"/>
                  </a:cubicBezTo>
                  <a:cubicBezTo>
                    <a:pt x="5" y="35"/>
                    <a:pt x="11" y="40"/>
                    <a:pt x="18" y="43"/>
                  </a:cubicBezTo>
                  <a:cubicBezTo>
                    <a:pt x="22" y="44"/>
                    <a:pt x="27" y="45"/>
                    <a:pt x="31" y="45"/>
                  </a:cubicBezTo>
                  <a:cubicBezTo>
                    <a:pt x="35" y="45"/>
                    <a:pt x="39" y="45"/>
                    <a:pt x="42" y="44"/>
                  </a:cubicBezTo>
                  <a:cubicBezTo>
                    <a:pt x="49" y="43"/>
                    <a:pt x="54" y="41"/>
                    <a:pt x="56" y="40"/>
                  </a:cubicBezTo>
                  <a:cubicBezTo>
                    <a:pt x="57" y="40"/>
                    <a:pt x="60" y="39"/>
                    <a:pt x="63" y="37"/>
                  </a:cubicBezTo>
                  <a:cubicBezTo>
                    <a:pt x="67" y="36"/>
                    <a:pt x="71" y="34"/>
                    <a:pt x="75" y="33"/>
                  </a:cubicBezTo>
                  <a:cubicBezTo>
                    <a:pt x="83" y="31"/>
                    <a:pt x="90" y="30"/>
                    <a:pt x="90" y="30"/>
                  </a:cubicBezTo>
                  <a:cubicBezTo>
                    <a:pt x="90" y="30"/>
                    <a:pt x="83" y="32"/>
                    <a:pt x="76" y="35"/>
                  </a:cubicBezTo>
                  <a:cubicBezTo>
                    <a:pt x="72" y="36"/>
                    <a:pt x="68" y="38"/>
                    <a:pt x="65" y="40"/>
                  </a:cubicBezTo>
                  <a:cubicBezTo>
                    <a:pt x="62" y="42"/>
                    <a:pt x="59" y="43"/>
                    <a:pt x="57" y="44"/>
                  </a:cubicBezTo>
                  <a:cubicBezTo>
                    <a:pt x="54" y="45"/>
                    <a:pt x="37" y="54"/>
                    <a:pt x="17" y="47"/>
                  </a:cubicBezTo>
                  <a:cubicBezTo>
                    <a:pt x="12" y="46"/>
                    <a:pt x="7" y="43"/>
                    <a:pt x="4" y="41"/>
                  </a:cubicBezTo>
                  <a:cubicBezTo>
                    <a:pt x="3" y="43"/>
                    <a:pt x="2" y="46"/>
                    <a:pt x="5" y="50"/>
                  </a:cubicBezTo>
                  <a:cubicBezTo>
                    <a:pt x="9" y="56"/>
                    <a:pt x="24" y="69"/>
                    <a:pt x="47" y="63"/>
                  </a:cubicBezTo>
                  <a:cubicBezTo>
                    <a:pt x="59" y="61"/>
                    <a:pt x="69" y="55"/>
                    <a:pt x="76" y="49"/>
                  </a:cubicBezTo>
                  <a:cubicBezTo>
                    <a:pt x="84" y="44"/>
                    <a:pt x="91" y="39"/>
                    <a:pt x="96" y="36"/>
                  </a:cubicBezTo>
                  <a:cubicBezTo>
                    <a:pt x="107" y="32"/>
                    <a:pt x="115" y="34"/>
                    <a:pt x="115" y="34"/>
                  </a:cubicBezTo>
                  <a:cubicBezTo>
                    <a:pt x="115" y="34"/>
                    <a:pt x="100" y="22"/>
                    <a:pt x="79" y="13"/>
                  </a:cubicBezTo>
                  <a:cubicBezTo>
                    <a:pt x="58" y="4"/>
                    <a:pt x="30" y="0"/>
                    <a:pt x="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37" name="Freeform 9"/>
            <p:cNvSpPr/>
            <p:nvPr/>
          </p:nvSpPr>
          <p:spPr bwMode="auto">
            <a:xfrm>
              <a:off x="1227138" y="5462588"/>
              <a:ext cx="38100" cy="73025"/>
            </a:xfrm>
            <a:custGeom>
              <a:avLst/>
              <a:gdLst>
                <a:gd name="T0" fmla="*/ 58 w 64"/>
                <a:gd name="T1" fmla="*/ 107 h 121"/>
                <a:gd name="T2" fmla="*/ 48 w 64"/>
                <a:gd name="T3" fmla="*/ 117 h 121"/>
                <a:gd name="T4" fmla="*/ 30 w 64"/>
                <a:gd name="T5" fmla="*/ 103 h 121"/>
                <a:gd name="T6" fmla="*/ 24 w 64"/>
                <a:gd name="T7" fmla="*/ 92 h 121"/>
                <a:gd name="T8" fmla="*/ 21 w 64"/>
                <a:gd name="T9" fmla="*/ 80 h 121"/>
                <a:gd name="T10" fmla="*/ 22 w 64"/>
                <a:gd name="T11" fmla="*/ 65 h 121"/>
                <a:gd name="T12" fmla="*/ 23 w 64"/>
                <a:gd name="T13" fmla="*/ 55 h 121"/>
                <a:gd name="T14" fmla="*/ 24 w 64"/>
                <a:gd name="T15" fmla="*/ 42 h 121"/>
                <a:gd name="T16" fmla="*/ 24 w 64"/>
                <a:gd name="T17" fmla="*/ 25 h 121"/>
                <a:gd name="T18" fmla="*/ 22 w 64"/>
                <a:gd name="T19" fmla="*/ 42 h 121"/>
                <a:gd name="T20" fmla="*/ 20 w 64"/>
                <a:gd name="T21" fmla="*/ 55 h 121"/>
                <a:gd name="T22" fmla="*/ 18 w 64"/>
                <a:gd name="T23" fmla="*/ 64 h 121"/>
                <a:gd name="T24" fmla="*/ 26 w 64"/>
                <a:gd name="T25" fmla="*/ 107 h 121"/>
                <a:gd name="T26" fmla="*/ 38 w 64"/>
                <a:gd name="T27" fmla="*/ 117 h 121"/>
                <a:gd name="T28" fmla="*/ 28 w 64"/>
                <a:gd name="T29" fmla="*/ 120 h 121"/>
                <a:gd name="T30" fmla="*/ 0 w 64"/>
                <a:gd name="T31" fmla="*/ 82 h 121"/>
                <a:gd name="T32" fmla="*/ 7 w 64"/>
                <a:gd name="T33" fmla="*/ 46 h 121"/>
                <a:gd name="T34" fmla="*/ 16 w 64"/>
                <a:gd name="T35" fmla="*/ 21 h 121"/>
                <a:gd name="T36" fmla="*/ 14 w 64"/>
                <a:gd name="T37" fmla="*/ 0 h 121"/>
                <a:gd name="T38" fmla="*/ 44 w 64"/>
                <a:gd name="T39" fmla="*/ 32 h 121"/>
                <a:gd name="T40" fmla="*/ 60 w 64"/>
                <a:gd name="T41" fmla="*/ 66 h 121"/>
                <a:gd name="T42" fmla="*/ 58 w 64"/>
                <a:gd name="T43" fmla="*/ 10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" h="121">
                  <a:moveTo>
                    <a:pt x="58" y="107"/>
                  </a:moveTo>
                  <a:cubicBezTo>
                    <a:pt x="55" y="114"/>
                    <a:pt x="51" y="116"/>
                    <a:pt x="48" y="117"/>
                  </a:cubicBezTo>
                  <a:cubicBezTo>
                    <a:pt x="42" y="114"/>
                    <a:pt x="36" y="109"/>
                    <a:pt x="30" y="103"/>
                  </a:cubicBezTo>
                  <a:cubicBezTo>
                    <a:pt x="28" y="100"/>
                    <a:pt x="25" y="96"/>
                    <a:pt x="24" y="92"/>
                  </a:cubicBezTo>
                  <a:cubicBezTo>
                    <a:pt x="23" y="88"/>
                    <a:pt x="22" y="84"/>
                    <a:pt x="21" y="80"/>
                  </a:cubicBezTo>
                  <a:cubicBezTo>
                    <a:pt x="20" y="72"/>
                    <a:pt x="21" y="67"/>
                    <a:pt x="22" y="65"/>
                  </a:cubicBezTo>
                  <a:cubicBezTo>
                    <a:pt x="22" y="63"/>
                    <a:pt x="22" y="60"/>
                    <a:pt x="23" y="55"/>
                  </a:cubicBezTo>
                  <a:cubicBezTo>
                    <a:pt x="23" y="51"/>
                    <a:pt x="24" y="47"/>
                    <a:pt x="24" y="42"/>
                  </a:cubicBezTo>
                  <a:cubicBezTo>
                    <a:pt x="25" y="33"/>
                    <a:pt x="24" y="25"/>
                    <a:pt x="24" y="25"/>
                  </a:cubicBezTo>
                  <a:cubicBezTo>
                    <a:pt x="24" y="25"/>
                    <a:pt x="24" y="33"/>
                    <a:pt x="22" y="42"/>
                  </a:cubicBezTo>
                  <a:cubicBezTo>
                    <a:pt x="22" y="46"/>
                    <a:pt x="21" y="51"/>
                    <a:pt x="20" y="55"/>
                  </a:cubicBezTo>
                  <a:cubicBezTo>
                    <a:pt x="19" y="59"/>
                    <a:pt x="18" y="62"/>
                    <a:pt x="18" y="64"/>
                  </a:cubicBezTo>
                  <a:cubicBezTo>
                    <a:pt x="17" y="68"/>
                    <a:pt x="13" y="89"/>
                    <a:pt x="26" y="107"/>
                  </a:cubicBezTo>
                  <a:cubicBezTo>
                    <a:pt x="30" y="111"/>
                    <a:pt x="34" y="114"/>
                    <a:pt x="38" y="117"/>
                  </a:cubicBezTo>
                  <a:cubicBezTo>
                    <a:pt x="36" y="119"/>
                    <a:pt x="32" y="121"/>
                    <a:pt x="28" y="120"/>
                  </a:cubicBezTo>
                  <a:cubicBezTo>
                    <a:pt x="21" y="118"/>
                    <a:pt x="1" y="108"/>
                    <a:pt x="0" y="82"/>
                  </a:cubicBezTo>
                  <a:cubicBezTo>
                    <a:pt x="0" y="69"/>
                    <a:pt x="3" y="57"/>
                    <a:pt x="7" y="46"/>
                  </a:cubicBezTo>
                  <a:cubicBezTo>
                    <a:pt x="10" y="36"/>
                    <a:pt x="14" y="27"/>
                    <a:pt x="16" y="21"/>
                  </a:cubicBezTo>
                  <a:cubicBezTo>
                    <a:pt x="18" y="8"/>
                    <a:pt x="14" y="0"/>
                    <a:pt x="14" y="0"/>
                  </a:cubicBezTo>
                  <a:cubicBezTo>
                    <a:pt x="14" y="0"/>
                    <a:pt x="30" y="12"/>
                    <a:pt x="44" y="32"/>
                  </a:cubicBezTo>
                  <a:cubicBezTo>
                    <a:pt x="51" y="41"/>
                    <a:pt x="57" y="53"/>
                    <a:pt x="60" y="66"/>
                  </a:cubicBezTo>
                  <a:cubicBezTo>
                    <a:pt x="63" y="78"/>
                    <a:pt x="64" y="93"/>
                    <a:pt x="5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38" name="Freeform 10"/>
            <p:cNvSpPr/>
            <p:nvPr/>
          </p:nvSpPr>
          <p:spPr bwMode="auto">
            <a:xfrm>
              <a:off x="1243013" y="5534026"/>
              <a:ext cx="74613" cy="46038"/>
            </a:xfrm>
            <a:custGeom>
              <a:avLst/>
              <a:gdLst>
                <a:gd name="T0" fmla="*/ 6 w 124"/>
                <a:gd name="T1" fmla="*/ 22 h 75"/>
                <a:gd name="T2" fmla="*/ 1 w 124"/>
                <a:gd name="T3" fmla="*/ 36 h 75"/>
                <a:gd name="T4" fmla="*/ 20 w 124"/>
                <a:gd name="T5" fmla="*/ 47 h 75"/>
                <a:gd name="T6" fmla="*/ 34 w 124"/>
                <a:gd name="T7" fmla="*/ 49 h 75"/>
                <a:gd name="T8" fmla="*/ 46 w 124"/>
                <a:gd name="T9" fmla="*/ 47 h 75"/>
                <a:gd name="T10" fmla="*/ 61 w 124"/>
                <a:gd name="T11" fmla="*/ 42 h 75"/>
                <a:gd name="T12" fmla="*/ 69 w 124"/>
                <a:gd name="T13" fmla="*/ 38 h 75"/>
                <a:gd name="T14" fmla="*/ 81 w 124"/>
                <a:gd name="T15" fmla="*/ 33 h 75"/>
                <a:gd name="T16" fmla="*/ 97 w 124"/>
                <a:gd name="T17" fmla="*/ 29 h 75"/>
                <a:gd name="T18" fmla="*/ 82 w 124"/>
                <a:gd name="T19" fmla="*/ 35 h 75"/>
                <a:gd name="T20" fmla="*/ 71 w 124"/>
                <a:gd name="T21" fmla="*/ 41 h 75"/>
                <a:gd name="T22" fmla="*/ 63 w 124"/>
                <a:gd name="T23" fmla="*/ 46 h 75"/>
                <a:gd name="T24" fmla="*/ 48 w 124"/>
                <a:gd name="T25" fmla="*/ 51 h 75"/>
                <a:gd name="T26" fmla="*/ 35 w 124"/>
                <a:gd name="T27" fmla="*/ 54 h 75"/>
                <a:gd name="T28" fmla="*/ 19 w 124"/>
                <a:gd name="T29" fmla="*/ 52 h 75"/>
                <a:gd name="T30" fmla="*/ 4 w 124"/>
                <a:gd name="T31" fmla="*/ 46 h 75"/>
                <a:gd name="T32" fmla="*/ 6 w 124"/>
                <a:gd name="T33" fmla="*/ 56 h 75"/>
                <a:gd name="T34" fmla="*/ 53 w 124"/>
                <a:gd name="T35" fmla="*/ 67 h 75"/>
                <a:gd name="T36" fmla="*/ 84 w 124"/>
                <a:gd name="T37" fmla="*/ 51 h 75"/>
                <a:gd name="T38" fmla="*/ 104 w 124"/>
                <a:gd name="T39" fmla="*/ 36 h 75"/>
                <a:gd name="T40" fmla="*/ 124 w 124"/>
                <a:gd name="T41" fmla="*/ 33 h 75"/>
                <a:gd name="T42" fmla="*/ 84 w 124"/>
                <a:gd name="T43" fmla="*/ 11 h 75"/>
                <a:gd name="T44" fmla="*/ 6 w 124"/>
                <a:gd name="T45" fmla="*/ 2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75">
                  <a:moveTo>
                    <a:pt x="6" y="22"/>
                  </a:moveTo>
                  <a:cubicBezTo>
                    <a:pt x="1" y="28"/>
                    <a:pt x="0" y="33"/>
                    <a:pt x="1" y="36"/>
                  </a:cubicBezTo>
                  <a:cubicBezTo>
                    <a:pt x="6" y="40"/>
                    <a:pt x="13" y="44"/>
                    <a:pt x="20" y="47"/>
                  </a:cubicBezTo>
                  <a:cubicBezTo>
                    <a:pt x="25" y="48"/>
                    <a:pt x="29" y="49"/>
                    <a:pt x="34" y="49"/>
                  </a:cubicBezTo>
                  <a:cubicBezTo>
                    <a:pt x="39" y="49"/>
                    <a:pt x="43" y="48"/>
                    <a:pt x="46" y="47"/>
                  </a:cubicBezTo>
                  <a:cubicBezTo>
                    <a:pt x="54" y="46"/>
                    <a:pt x="59" y="43"/>
                    <a:pt x="61" y="42"/>
                  </a:cubicBezTo>
                  <a:cubicBezTo>
                    <a:pt x="62" y="41"/>
                    <a:pt x="65" y="40"/>
                    <a:pt x="69" y="38"/>
                  </a:cubicBezTo>
                  <a:cubicBezTo>
                    <a:pt x="72" y="36"/>
                    <a:pt x="76" y="34"/>
                    <a:pt x="81" y="33"/>
                  </a:cubicBezTo>
                  <a:cubicBezTo>
                    <a:pt x="89" y="30"/>
                    <a:pt x="97" y="29"/>
                    <a:pt x="97" y="29"/>
                  </a:cubicBezTo>
                  <a:cubicBezTo>
                    <a:pt x="97" y="29"/>
                    <a:pt x="90" y="31"/>
                    <a:pt x="82" y="35"/>
                  </a:cubicBezTo>
                  <a:cubicBezTo>
                    <a:pt x="78" y="37"/>
                    <a:pt x="74" y="39"/>
                    <a:pt x="71" y="41"/>
                  </a:cubicBezTo>
                  <a:cubicBezTo>
                    <a:pt x="67" y="43"/>
                    <a:pt x="64" y="45"/>
                    <a:pt x="63" y="46"/>
                  </a:cubicBezTo>
                  <a:cubicBezTo>
                    <a:pt x="61" y="46"/>
                    <a:pt x="56" y="49"/>
                    <a:pt x="48" y="51"/>
                  </a:cubicBezTo>
                  <a:cubicBezTo>
                    <a:pt x="44" y="53"/>
                    <a:pt x="40" y="53"/>
                    <a:pt x="35" y="54"/>
                  </a:cubicBezTo>
                  <a:cubicBezTo>
                    <a:pt x="30" y="54"/>
                    <a:pt x="25" y="54"/>
                    <a:pt x="19" y="52"/>
                  </a:cubicBezTo>
                  <a:cubicBezTo>
                    <a:pt x="14" y="51"/>
                    <a:pt x="9" y="48"/>
                    <a:pt x="4" y="46"/>
                  </a:cubicBezTo>
                  <a:cubicBezTo>
                    <a:pt x="4" y="48"/>
                    <a:pt x="4" y="52"/>
                    <a:pt x="6" y="56"/>
                  </a:cubicBezTo>
                  <a:cubicBezTo>
                    <a:pt x="11" y="62"/>
                    <a:pt x="29" y="75"/>
                    <a:pt x="53" y="67"/>
                  </a:cubicBezTo>
                  <a:cubicBezTo>
                    <a:pt x="66" y="64"/>
                    <a:pt x="75" y="57"/>
                    <a:pt x="84" y="51"/>
                  </a:cubicBezTo>
                  <a:cubicBezTo>
                    <a:pt x="92" y="44"/>
                    <a:pt x="98" y="38"/>
                    <a:pt x="104" y="36"/>
                  </a:cubicBezTo>
                  <a:cubicBezTo>
                    <a:pt x="115" y="30"/>
                    <a:pt x="124" y="33"/>
                    <a:pt x="124" y="33"/>
                  </a:cubicBezTo>
                  <a:cubicBezTo>
                    <a:pt x="124" y="33"/>
                    <a:pt x="107" y="20"/>
                    <a:pt x="84" y="11"/>
                  </a:cubicBezTo>
                  <a:cubicBezTo>
                    <a:pt x="60" y="3"/>
                    <a:pt x="30" y="0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39" name="Freeform 11"/>
            <p:cNvSpPr/>
            <p:nvPr/>
          </p:nvSpPr>
          <p:spPr bwMode="auto">
            <a:xfrm>
              <a:off x="1193800" y="5503863"/>
              <a:ext cx="42863" cy="77788"/>
            </a:xfrm>
            <a:custGeom>
              <a:avLst/>
              <a:gdLst>
                <a:gd name="T0" fmla="*/ 66 w 71"/>
                <a:gd name="T1" fmla="*/ 113 h 130"/>
                <a:gd name="T2" fmla="*/ 56 w 71"/>
                <a:gd name="T3" fmla="*/ 124 h 130"/>
                <a:gd name="T4" fmla="*/ 36 w 71"/>
                <a:gd name="T5" fmla="*/ 111 h 130"/>
                <a:gd name="T6" fmla="*/ 28 w 71"/>
                <a:gd name="T7" fmla="*/ 100 h 130"/>
                <a:gd name="T8" fmla="*/ 24 w 71"/>
                <a:gd name="T9" fmla="*/ 86 h 130"/>
                <a:gd name="T10" fmla="*/ 23 w 71"/>
                <a:gd name="T11" fmla="*/ 70 h 130"/>
                <a:gd name="T12" fmla="*/ 24 w 71"/>
                <a:gd name="T13" fmla="*/ 60 h 130"/>
                <a:gd name="T14" fmla="*/ 25 w 71"/>
                <a:gd name="T15" fmla="*/ 45 h 130"/>
                <a:gd name="T16" fmla="*/ 23 w 71"/>
                <a:gd name="T17" fmla="*/ 26 h 130"/>
                <a:gd name="T18" fmla="*/ 22 w 71"/>
                <a:gd name="T19" fmla="*/ 45 h 130"/>
                <a:gd name="T20" fmla="*/ 20 w 71"/>
                <a:gd name="T21" fmla="*/ 59 h 130"/>
                <a:gd name="T22" fmla="*/ 19 w 71"/>
                <a:gd name="T23" fmla="*/ 70 h 130"/>
                <a:gd name="T24" fmla="*/ 19 w 71"/>
                <a:gd name="T25" fmla="*/ 87 h 130"/>
                <a:gd name="T26" fmla="*/ 32 w 71"/>
                <a:gd name="T27" fmla="*/ 115 h 130"/>
                <a:gd name="T28" fmla="*/ 45 w 71"/>
                <a:gd name="T29" fmla="*/ 126 h 130"/>
                <a:gd name="T30" fmla="*/ 35 w 71"/>
                <a:gd name="T31" fmla="*/ 129 h 130"/>
                <a:gd name="T32" fmla="*/ 1 w 71"/>
                <a:gd name="T33" fmla="*/ 91 h 130"/>
                <a:gd name="T34" fmla="*/ 6 w 71"/>
                <a:gd name="T35" fmla="*/ 51 h 130"/>
                <a:gd name="T36" fmla="*/ 11 w 71"/>
                <a:gd name="T37" fmla="*/ 35 h 130"/>
                <a:gd name="T38" fmla="*/ 14 w 71"/>
                <a:gd name="T39" fmla="*/ 22 h 130"/>
                <a:gd name="T40" fmla="*/ 11 w 71"/>
                <a:gd name="T41" fmla="*/ 0 h 130"/>
                <a:gd name="T42" fmla="*/ 22 w 71"/>
                <a:gd name="T43" fmla="*/ 8 h 130"/>
                <a:gd name="T44" fmla="*/ 46 w 71"/>
                <a:gd name="T45" fmla="*/ 32 h 130"/>
                <a:gd name="T46" fmla="*/ 65 w 71"/>
                <a:gd name="T47" fmla="*/ 68 h 130"/>
                <a:gd name="T48" fmla="*/ 66 w 71"/>
                <a:gd name="T49" fmla="*/ 11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1" h="130">
                  <a:moveTo>
                    <a:pt x="66" y="113"/>
                  </a:moveTo>
                  <a:cubicBezTo>
                    <a:pt x="63" y="120"/>
                    <a:pt x="59" y="123"/>
                    <a:pt x="56" y="124"/>
                  </a:cubicBezTo>
                  <a:cubicBezTo>
                    <a:pt x="50" y="121"/>
                    <a:pt x="42" y="117"/>
                    <a:pt x="36" y="111"/>
                  </a:cubicBezTo>
                  <a:cubicBezTo>
                    <a:pt x="33" y="108"/>
                    <a:pt x="30" y="104"/>
                    <a:pt x="28" y="100"/>
                  </a:cubicBezTo>
                  <a:cubicBezTo>
                    <a:pt x="26" y="95"/>
                    <a:pt x="25" y="90"/>
                    <a:pt x="24" y="86"/>
                  </a:cubicBezTo>
                  <a:cubicBezTo>
                    <a:pt x="23" y="78"/>
                    <a:pt x="23" y="72"/>
                    <a:pt x="23" y="70"/>
                  </a:cubicBezTo>
                  <a:cubicBezTo>
                    <a:pt x="23" y="68"/>
                    <a:pt x="24" y="64"/>
                    <a:pt x="24" y="60"/>
                  </a:cubicBezTo>
                  <a:cubicBezTo>
                    <a:pt x="25" y="55"/>
                    <a:pt x="25" y="50"/>
                    <a:pt x="25" y="45"/>
                  </a:cubicBezTo>
                  <a:cubicBezTo>
                    <a:pt x="24" y="35"/>
                    <a:pt x="23" y="26"/>
                    <a:pt x="23" y="26"/>
                  </a:cubicBezTo>
                  <a:cubicBezTo>
                    <a:pt x="23" y="26"/>
                    <a:pt x="23" y="35"/>
                    <a:pt x="22" y="45"/>
                  </a:cubicBezTo>
                  <a:cubicBezTo>
                    <a:pt x="22" y="50"/>
                    <a:pt x="21" y="55"/>
                    <a:pt x="20" y="59"/>
                  </a:cubicBezTo>
                  <a:cubicBezTo>
                    <a:pt x="20" y="64"/>
                    <a:pt x="19" y="67"/>
                    <a:pt x="19" y="70"/>
                  </a:cubicBezTo>
                  <a:cubicBezTo>
                    <a:pt x="19" y="72"/>
                    <a:pt x="18" y="79"/>
                    <a:pt x="19" y="87"/>
                  </a:cubicBezTo>
                  <a:cubicBezTo>
                    <a:pt x="21" y="96"/>
                    <a:pt x="24" y="106"/>
                    <a:pt x="32" y="115"/>
                  </a:cubicBezTo>
                  <a:cubicBezTo>
                    <a:pt x="36" y="120"/>
                    <a:pt x="40" y="123"/>
                    <a:pt x="45" y="126"/>
                  </a:cubicBezTo>
                  <a:cubicBezTo>
                    <a:pt x="43" y="128"/>
                    <a:pt x="39" y="130"/>
                    <a:pt x="35" y="129"/>
                  </a:cubicBezTo>
                  <a:cubicBezTo>
                    <a:pt x="27" y="128"/>
                    <a:pt x="5" y="119"/>
                    <a:pt x="1" y="91"/>
                  </a:cubicBezTo>
                  <a:cubicBezTo>
                    <a:pt x="0" y="76"/>
                    <a:pt x="2" y="63"/>
                    <a:pt x="6" y="51"/>
                  </a:cubicBezTo>
                  <a:cubicBezTo>
                    <a:pt x="7" y="45"/>
                    <a:pt x="9" y="40"/>
                    <a:pt x="11" y="35"/>
                  </a:cubicBezTo>
                  <a:cubicBezTo>
                    <a:pt x="12" y="30"/>
                    <a:pt x="14" y="26"/>
                    <a:pt x="14" y="22"/>
                  </a:cubicBezTo>
                  <a:cubicBezTo>
                    <a:pt x="16" y="8"/>
                    <a:pt x="11" y="0"/>
                    <a:pt x="11" y="0"/>
                  </a:cubicBezTo>
                  <a:cubicBezTo>
                    <a:pt x="11" y="0"/>
                    <a:pt x="15" y="3"/>
                    <a:pt x="22" y="8"/>
                  </a:cubicBezTo>
                  <a:cubicBezTo>
                    <a:pt x="29" y="14"/>
                    <a:pt x="38" y="22"/>
                    <a:pt x="46" y="32"/>
                  </a:cubicBezTo>
                  <a:cubicBezTo>
                    <a:pt x="54" y="42"/>
                    <a:pt x="61" y="54"/>
                    <a:pt x="65" y="68"/>
                  </a:cubicBezTo>
                  <a:cubicBezTo>
                    <a:pt x="70" y="82"/>
                    <a:pt x="71" y="97"/>
                    <a:pt x="66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40" name="Freeform 12"/>
            <p:cNvSpPr/>
            <p:nvPr/>
          </p:nvSpPr>
          <p:spPr bwMode="auto">
            <a:xfrm>
              <a:off x="1216025" y="5580063"/>
              <a:ext cx="79375" cy="44450"/>
            </a:xfrm>
            <a:custGeom>
              <a:avLst/>
              <a:gdLst>
                <a:gd name="T0" fmla="*/ 5 w 133"/>
                <a:gd name="T1" fmla="*/ 26 h 74"/>
                <a:gd name="T2" fmla="*/ 1 w 133"/>
                <a:gd name="T3" fmla="*/ 41 h 74"/>
                <a:gd name="T4" fmla="*/ 24 w 133"/>
                <a:gd name="T5" fmla="*/ 51 h 74"/>
                <a:gd name="T6" fmla="*/ 38 w 133"/>
                <a:gd name="T7" fmla="*/ 52 h 74"/>
                <a:gd name="T8" fmla="*/ 51 w 133"/>
                <a:gd name="T9" fmla="*/ 49 h 74"/>
                <a:gd name="T10" fmla="*/ 66 w 133"/>
                <a:gd name="T11" fmla="*/ 43 h 74"/>
                <a:gd name="T12" fmla="*/ 74 w 133"/>
                <a:gd name="T13" fmla="*/ 38 h 74"/>
                <a:gd name="T14" fmla="*/ 87 w 133"/>
                <a:gd name="T15" fmla="*/ 31 h 74"/>
                <a:gd name="T16" fmla="*/ 104 w 133"/>
                <a:gd name="T17" fmla="*/ 26 h 74"/>
                <a:gd name="T18" fmla="*/ 99 w 133"/>
                <a:gd name="T19" fmla="*/ 28 h 74"/>
                <a:gd name="T20" fmla="*/ 88 w 133"/>
                <a:gd name="T21" fmla="*/ 33 h 74"/>
                <a:gd name="T22" fmla="*/ 77 w 133"/>
                <a:gd name="T23" fmla="*/ 41 h 74"/>
                <a:gd name="T24" fmla="*/ 69 w 133"/>
                <a:gd name="T25" fmla="*/ 46 h 74"/>
                <a:gd name="T26" fmla="*/ 23 w 133"/>
                <a:gd name="T27" fmla="*/ 57 h 74"/>
                <a:gd name="T28" fmla="*/ 6 w 133"/>
                <a:gd name="T29" fmla="*/ 52 h 74"/>
                <a:gd name="T30" fmla="*/ 9 w 133"/>
                <a:gd name="T31" fmla="*/ 62 h 74"/>
                <a:gd name="T32" fmla="*/ 28 w 133"/>
                <a:gd name="T33" fmla="*/ 72 h 74"/>
                <a:gd name="T34" fmla="*/ 43 w 133"/>
                <a:gd name="T35" fmla="*/ 74 h 74"/>
                <a:gd name="T36" fmla="*/ 52 w 133"/>
                <a:gd name="T37" fmla="*/ 73 h 74"/>
                <a:gd name="T38" fmla="*/ 61 w 133"/>
                <a:gd name="T39" fmla="*/ 70 h 74"/>
                <a:gd name="T40" fmla="*/ 112 w 133"/>
                <a:gd name="T41" fmla="*/ 32 h 74"/>
                <a:gd name="T42" fmla="*/ 133 w 133"/>
                <a:gd name="T43" fmla="*/ 28 h 74"/>
                <a:gd name="T44" fmla="*/ 120 w 133"/>
                <a:gd name="T45" fmla="*/ 21 h 74"/>
                <a:gd name="T46" fmla="*/ 88 w 133"/>
                <a:gd name="T47" fmla="*/ 8 h 74"/>
                <a:gd name="T48" fmla="*/ 5 w 133"/>
                <a:gd name="T49" fmla="*/ 2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3" h="74">
                  <a:moveTo>
                    <a:pt x="5" y="26"/>
                  </a:moveTo>
                  <a:cubicBezTo>
                    <a:pt x="0" y="33"/>
                    <a:pt x="0" y="38"/>
                    <a:pt x="1" y="41"/>
                  </a:cubicBezTo>
                  <a:cubicBezTo>
                    <a:pt x="7" y="45"/>
                    <a:pt x="15" y="49"/>
                    <a:pt x="24" y="51"/>
                  </a:cubicBezTo>
                  <a:cubicBezTo>
                    <a:pt x="28" y="52"/>
                    <a:pt x="34" y="53"/>
                    <a:pt x="38" y="52"/>
                  </a:cubicBezTo>
                  <a:cubicBezTo>
                    <a:pt x="43" y="51"/>
                    <a:pt x="48" y="50"/>
                    <a:pt x="51" y="49"/>
                  </a:cubicBezTo>
                  <a:cubicBezTo>
                    <a:pt x="59" y="47"/>
                    <a:pt x="64" y="44"/>
                    <a:pt x="66" y="43"/>
                  </a:cubicBezTo>
                  <a:cubicBezTo>
                    <a:pt x="68" y="42"/>
                    <a:pt x="71" y="40"/>
                    <a:pt x="74" y="38"/>
                  </a:cubicBezTo>
                  <a:cubicBezTo>
                    <a:pt x="78" y="36"/>
                    <a:pt x="82" y="33"/>
                    <a:pt x="87" y="31"/>
                  </a:cubicBezTo>
                  <a:cubicBezTo>
                    <a:pt x="95" y="28"/>
                    <a:pt x="104" y="26"/>
                    <a:pt x="104" y="26"/>
                  </a:cubicBezTo>
                  <a:cubicBezTo>
                    <a:pt x="104" y="26"/>
                    <a:pt x="102" y="27"/>
                    <a:pt x="99" y="28"/>
                  </a:cubicBezTo>
                  <a:cubicBezTo>
                    <a:pt x="96" y="29"/>
                    <a:pt x="92" y="31"/>
                    <a:pt x="88" y="33"/>
                  </a:cubicBezTo>
                  <a:cubicBezTo>
                    <a:pt x="84" y="35"/>
                    <a:pt x="80" y="38"/>
                    <a:pt x="77" y="41"/>
                  </a:cubicBezTo>
                  <a:cubicBezTo>
                    <a:pt x="73" y="43"/>
                    <a:pt x="70" y="45"/>
                    <a:pt x="69" y="46"/>
                  </a:cubicBezTo>
                  <a:cubicBezTo>
                    <a:pt x="65" y="48"/>
                    <a:pt x="47" y="60"/>
                    <a:pt x="23" y="57"/>
                  </a:cubicBezTo>
                  <a:cubicBezTo>
                    <a:pt x="17" y="56"/>
                    <a:pt x="11" y="54"/>
                    <a:pt x="6" y="52"/>
                  </a:cubicBezTo>
                  <a:cubicBezTo>
                    <a:pt x="6" y="55"/>
                    <a:pt x="6" y="59"/>
                    <a:pt x="9" y="62"/>
                  </a:cubicBezTo>
                  <a:cubicBezTo>
                    <a:pt x="12" y="65"/>
                    <a:pt x="19" y="70"/>
                    <a:pt x="28" y="72"/>
                  </a:cubicBezTo>
                  <a:cubicBezTo>
                    <a:pt x="33" y="73"/>
                    <a:pt x="38" y="74"/>
                    <a:pt x="43" y="74"/>
                  </a:cubicBezTo>
                  <a:cubicBezTo>
                    <a:pt x="46" y="74"/>
                    <a:pt x="49" y="73"/>
                    <a:pt x="52" y="73"/>
                  </a:cubicBezTo>
                  <a:cubicBezTo>
                    <a:pt x="55" y="72"/>
                    <a:pt x="58" y="71"/>
                    <a:pt x="61" y="70"/>
                  </a:cubicBezTo>
                  <a:cubicBezTo>
                    <a:pt x="86" y="60"/>
                    <a:pt x="101" y="39"/>
                    <a:pt x="112" y="32"/>
                  </a:cubicBezTo>
                  <a:cubicBezTo>
                    <a:pt x="123" y="26"/>
                    <a:pt x="133" y="28"/>
                    <a:pt x="133" y="28"/>
                  </a:cubicBezTo>
                  <a:cubicBezTo>
                    <a:pt x="133" y="28"/>
                    <a:pt x="128" y="25"/>
                    <a:pt x="120" y="21"/>
                  </a:cubicBezTo>
                  <a:cubicBezTo>
                    <a:pt x="112" y="17"/>
                    <a:pt x="101" y="12"/>
                    <a:pt x="88" y="8"/>
                  </a:cubicBezTo>
                  <a:cubicBezTo>
                    <a:pt x="62" y="1"/>
                    <a:pt x="29" y="0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41" name="Freeform 13"/>
            <p:cNvSpPr/>
            <p:nvPr/>
          </p:nvSpPr>
          <p:spPr bwMode="auto">
            <a:xfrm>
              <a:off x="1160463" y="5551488"/>
              <a:ext cx="47625" cy="84138"/>
            </a:xfrm>
            <a:custGeom>
              <a:avLst/>
              <a:gdLst>
                <a:gd name="T0" fmla="*/ 76 w 78"/>
                <a:gd name="T1" fmla="*/ 118 h 139"/>
                <a:gd name="T2" fmla="*/ 66 w 78"/>
                <a:gd name="T3" fmla="*/ 131 h 139"/>
                <a:gd name="T4" fmla="*/ 43 w 78"/>
                <a:gd name="T5" fmla="*/ 120 h 139"/>
                <a:gd name="T6" fmla="*/ 33 w 78"/>
                <a:gd name="T7" fmla="*/ 108 h 139"/>
                <a:gd name="T8" fmla="*/ 27 w 78"/>
                <a:gd name="T9" fmla="*/ 94 h 139"/>
                <a:gd name="T10" fmla="*/ 25 w 78"/>
                <a:gd name="T11" fmla="*/ 76 h 139"/>
                <a:gd name="T12" fmla="*/ 24 w 78"/>
                <a:gd name="T13" fmla="*/ 65 h 139"/>
                <a:gd name="T14" fmla="*/ 24 w 78"/>
                <a:gd name="T15" fmla="*/ 48 h 139"/>
                <a:gd name="T16" fmla="*/ 20 w 78"/>
                <a:gd name="T17" fmla="*/ 28 h 139"/>
                <a:gd name="T18" fmla="*/ 21 w 78"/>
                <a:gd name="T19" fmla="*/ 48 h 139"/>
                <a:gd name="T20" fmla="*/ 20 w 78"/>
                <a:gd name="T21" fmla="*/ 64 h 139"/>
                <a:gd name="T22" fmla="*/ 20 w 78"/>
                <a:gd name="T23" fmla="*/ 76 h 139"/>
                <a:gd name="T24" fmla="*/ 22 w 78"/>
                <a:gd name="T25" fmla="*/ 95 h 139"/>
                <a:gd name="T26" fmla="*/ 39 w 78"/>
                <a:gd name="T27" fmla="*/ 125 h 139"/>
                <a:gd name="T28" fmla="*/ 55 w 78"/>
                <a:gd name="T29" fmla="*/ 134 h 139"/>
                <a:gd name="T30" fmla="*/ 44 w 78"/>
                <a:gd name="T31" fmla="*/ 139 h 139"/>
                <a:gd name="T32" fmla="*/ 3 w 78"/>
                <a:gd name="T33" fmla="*/ 102 h 139"/>
                <a:gd name="T34" fmla="*/ 4 w 78"/>
                <a:gd name="T35" fmla="*/ 57 h 139"/>
                <a:gd name="T36" fmla="*/ 10 w 78"/>
                <a:gd name="T37" fmla="*/ 25 h 139"/>
                <a:gd name="T38" fmla="*/ 8 w 78"/>
                <a:gd name="T39" fmla="*/ 6 h 139"/>
                <a:gd name="T40" fmla="*/ 4 w 78"/>
                <a:gd name="T41" fmla="*/ 0 h 139"/>
                <a:gd name="T42" fmla="*/ 18 w 78"/>
                <a:gd name="T43" fmla="*/ 8 h 139"/>
                <a:gd name="T44" fmla="*/ 45 w 78"/>
                <a:gd name="T45" fmla="*/ 31 h 139"/>
                <a:gd name="T46" fmla="*/ 70 w 78"/>
                <a:gd name="T47" fmla="*/ 69 h 139"/>
                <a:gd name="T48" fmla="*/ 76 w 78"/>
                <a:gd name="T49" fmla="*/ 92 h 139"/>
                <a:gd name="T50" fmla="*/ 76 w 78"/>
                <a:gd name="T51" fmla="*/ 11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8" h="139">
                  <a:moveTo>
                    <a:pt x="76" y="118"/>
                  </a:moveTo>
                  <a:cubicBezTo>
                    <a:pt x="73" y="126"/>
                    <a:pt x="70" y="129"/>
                    <a:pt x="66" y="131"/>
                  </a:cubicBezTo>
                  <a:cubicBezTo>
                    <a:pt x="59" y="129"/>
                    <a:pt x="51" y="125"/>
                    <a:pt x="43" y="120"/>
                  </a:cubicBezTo>
                  <a:cubicBezTo>
                    <a:pt x="39" y="116"/>
                    <a:pt x="36" y="112"/>
                    <a:pt x="33" y="108"/>
                  </a:cubicBezTo>
                  <a:cubicBezTo>
                    <a:pt x="31" y="103"/>
                    <a:pt x="29" y="98"/>
                    <a:pt x="27" y="94"/>
                  </a:cubicBezTo>
                  <a:cubicBezTo>
                    <a:pt x="25" y="85"/>
                    <a:pt x="25" y="78"/>
                    <a:pt x="25" y="76"/>
                  </a:cubicBezTo>
                  <a:cubicBezTo>
                    <a:pt x="25" y="74"/>
                    <a:pt x="24" y="70"/>
                    <a:pt x="24" y="65"/>
                  </a:cubicBezTo>
                  <a:cubicBezTo>
                    <a:pt x="24" y="60"/>
                    <a:pt x="24" y="54"/>
                    <a:pt x="24" y="48"/>
                  </a:cubicBezTo>
                  <a:cubicBezTo>
                    <a:pt x="22" y="37"/>
                    <a:pt x="20" y="28"/>
                    <a:pt x="20" y="28"/>
                  </a:cubicBezTo>
                  <a:cubicBezTo>
                    <a:pt x="20" y="28"/>
                    <a:pt x="21" y="38"/>
                    <a:pt x="21" y="48"/>
                  </a:cubicBezTo>
                  <a:cubicBezTo>
                    <a:pt x="21" y="54"/>
                    <a:pt x="21" y="59"/>
                    <a:pt x="20" y="64"/>
                  </a:cubicBezTo>
                  <a:cubicBezTo>
                    <a:pt x="20" y="69"/>
                    <a:pt x="20" y="74"/>
                    <a:pt x="20" y="76"/>
                  </a:cubicBezTo>
                  <a:cubicBezTo>
                    <a:pt x="20" y="78"/>
                    <a:pt x="20" y="86"/>
                    <a:pt x="22" y="95"/>
                  </a:cubicBezTo>
                  <a:cubicBezTo>
                    <a:pt x="25" y="105"/>
                    <a:pt x="30" y="116"/>
                    <a:pt x="39" y="125"/>
                  </a:cubicBezTo>
                  <a:cubicBezTo>
                    <a:pt x="44" y="129"/>
                    <a:pt x="49" y="132"/>
                    <a:pt x="55" y="134"/>
                  </a:cubicBezTo>
                  <a:cubicBezTo>
                    <a:pt x="53" y="136"/>
                    <a:pt x="49" y="139"/>
                    <a:pt x="44" y="139"/>
                  </a:cubicBezTo>
                  <a:cubicBezTo>
                    <a:pt x="36" y="139"/>
                    <a:pt x="10" y="133"/>
                    <a:pt x="3" y="102"/>
                  </a:cubicBezTo>
                  <a:cubicBezTo>
                    <a:pt x="0" y="86"/>
                    <a:pt x="1" y="71"/>
                    <a:pt x="4" y="57"/>
                  </a:cubicBezTo>
                  <a:cubicBezTo>
                    <a:pt x="6" y="44"/>
                    <a:pt x="10" y="33"/>
                    <a:pt x="10" y="25"/>
                  </a:cubicBezTo>
                  <a:cubicBezTo>
                    <a:pt x="11" y="17"/>
                    <a:pt x="9" y="10"/>
                    <a:pt x="8" y="6"/>
                  </a:cubicBezTo>
                  <a:cubicBezTo>
                    <a:pt x="6" y="2"/>
                    <a:pt x="4" y="0"/>
                    <a:pt x="4" y="0"/>
                  </a:cubicBezTo>
                  <a:cubicBezTo>
                    <a:pt x="4" y="0"/>
                    <a:pt x="10" y="2"/>
                    <a:pt x="18" y="8"/>
                  </a:cubicBezTo>
                  <a:cubicBezTo>
                    <a:pt x="26" y="13"/>
                    <a:pt x="36" y="21"/>
                    <a:pt x="45" y="31"/>
                  </a:cubicBezTo>
                  <a:cubicBezTo>
                    <a:pt x="55" y="42"/>
                    <a:pt x="64" y="54"/>
                    <a:pt x="70" y="69"/>
                  </a:cubicBezTo>
                  <a:cubicBezTo>
                    <a:pt x="73" y="76"/>
                    <a:pt x="75" y="84"/>
                    <a:pt x="76" y="92"/>
                  </a:cubicBezTo>
                  <a:cubicBezTo>
                    <a:pt x="78" y="100"/>
                    <a:pt x="78" y="109"/>
                    <a:pt x="7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42" name="Freeform 14"/>
            <p:cNvSpPr/>
            <p:nvPr/>
          </p:nvSpPr>
          <p:spPr bwMode="auto">
            <a:xfrm>
              <a:off x="1192213" y="5630863"/>
              <a:ext cx="85725" cy="47625"/>
            </a:xfrm>
            <a:custGeom>
              <a:avLst/>
              <a:gdLst>
                <a:gd name="T0" fmla="*/ 4 w 142"/>
                <a:gd name="T1" fmla="*/ 33 h 79"/>
                <a:gd name="T2" fmla="*/ 3 w 142"/>
                <a:gd name="T3" fmla="*/ 50 h 79"/>
                <a:gd name="T4" fmla="*/ 28 w 142"/>
                <a:gd name="T5" fmla="*/ 57 h 79"/>
                <a:gd name="T6" fmla="*/ 44 w 142"/>
                <a:gd name="T7" fmla="*/ 55 h 79"/>
                <a:gd name="T8" fmla="*/ 58 w 142"/>
                <a:gd name="T9" fmla="*/ 51 h 79"/>
                <a:gd name="T10" fmla="*/ 72 w 142"/>
                <a:gd name="T11" fmla="*/ 42 h 79"/>
                <a:gd name="T12" fmla="*/ 81 w 142"/>
                <a:gd name="T13" fmla="*/ 36 h 79"/>
                <a:gd name="T14" fmla="*/ 93 w 142"/>
                <a:gd name="T15" fmla="*/ 28 h 79"/>
                <a:gd name="T16" fmla="*/ 110 w 142"/>
                <a:gd name="T17" fmla="*/ 21 h 79"/>
                <a:gd name="T18" fmla="*/ 94 w 142"/>
                <a:gd name="T19" fmla="*/ 30 h 79"/>
                <a:gd name="T20" fmla="*/ 84 w 142"/>
                <a:gd name="T21" fmla="*/ 39 h 79"/>
                <a:gd name="T22" fmla="*/ 76 w 142"/>
                <a:gd name="T23" fmla="*/ 45 h 79"/>
                <a:gd name="T24" fmla="*/ 29 w 142"/>
                <a:gd name="T25" fmla="*/ 63 h 79"/>
                <a:gd name="T26" fmla="*/ 10 w 142"/>
                <a:gd name="T27" fmla="*/ 60 h 79"/>
                <a:gd name="T28" fmla="*/ 15 w 142"/>
                <a:gd name="T29" fmla="*/ 70 h 79"/>
                <a:gd name="T30" fmla="*/ 37 w 142"/>
                <a:gd name="T31" fmla="*/ 78 h 79"/>
                <a:gd name="T32" fmla="*/ 72 w 142"/>
                <a:gd name="T33" fmla="*/ 70 h 79"/>
                <a:gd name="T34" fmla="*/ 88 w 142"/>
                <a:gd name="T35" fmla="*/ 59 h 79"/>
                <a:gd name="T36" fmla="*/ 101 w 142"/>
                <a:gd name="T37" fmla="*/ 46 h 79"/>
                <a:gd name="T38" fmla="*/ 111 w 142"/>
                <a:gd name="T39" fmla="*/ 35 h 79"/>
                <a:gd name="T40" fmla="*/ 120 w 142"/>
                <a:gd name="T41" fmla="*/ 27 h 79"/>
                <a:gd name="T42" fmla="*/ 142 w 142"/>
                <a:gd name="T43" fmla="*/ 20 h 79"/>
                <a:gd name="T44" fmla="*/ 127 w 142"/>
                <a:gd name="T45" fmla="*/ 14 h 79"/>
                <a:gd name="T46" fmla="*/ 91 w 142"/>
                <a:gd name="T47" fmla="*/ 3 h 79"/>
                <a:gd name="T48" fmla="*/ 45 w 142"/>
                <a:gd name="T49" fmla="*/ 4 h 79"/>
                <a:gd name="T50" fmla="*/ 4 w 142"/>
                <a:gd name="T51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2" h="79">
                  <a:moveTo>
                    <a:pt x="4" y="33"/>
                  </a:moveTo>
                  <a:cubicBezTo>
                    <a:pt x="0" y="41"/>
                    <a:pt x="1" y="46"/>
                    <a:pt x="3" y="50"/>
                  </a:cubicBezTo>
                  <a:cubicBezTo>
                    <a:pt x="10" y="53"/>
                    <a:pt x="19" y="56"/>
                    <a:pt x="28" y="57"/>
                  </a:cubicBezTo>
                  <a:cubicBezTo>
                    <a:pt x="34" y="57"/>
                    <a:pt x="39" y="57"/>
                    <a:pt x="44" y="55"/>
                  </a:cubicBezTo>
                  <a:cubicBezTo>
                    <a:pt x="49" y="54"/>
                    <a:pt x="54" y="52"/>
                    <a:pt x="58" y="51"/>
                  </a:cubicBezTo>
                  <a:cubicBezTo>
                    <a:pt x="66" y="47"/>
                    <a:pt x="71" y="43"/>
                    <a:pt x="72" y="42"/>
                  </a:cubicBezTo>
                  <a:cubicBezTo>
                    <a:pt x="74" y="41"/>
                    <a:pt x="77" y="38"/>
                    <a:pt x="81" y="36"/>
                  </a:cubicBezTo>
                  <a:cubicBezTo>
                    <a:pt x="84" y="33"/>
                    <a:pt x="89" y="30"/>
                    <a:pt x="93" y="28"/>
                  </a:cubicBezTo>
                  <a:cubicBezTo>
                    <a:pt x="102" y="23"/>
                    <a:pt x="110" y="21"/>
                    <a:pt x="110" y="21"/>
                  </a:cubicBezTo>
                  <a:cubicBezTo>
                    <a:pt x="110" y="21"/>
                    <a:pt x="102" y="24"/>
                    <a:pt x="94" y="30"/>
                  </a:cubicBezTo>
                  <a:cubicBezTo>
                    <a:pt x="90" y="32"/>
                    <a:pt x="87" y="35"/>
                    <a:pt x="84" y="39"/>
                  </a:cubicBezTo>
                  <a:cubicBezTo>
                    <a:pt x="80" y="41"/>
                    <a:pt x="77" y="44"/>
                    <a:pt x="76" y="45"/>
                  </a:cubicBezTo>
                  <a:cubicBezTo>
                    <a:pt x="73" y="47"/>
                    <a:pt x="55" y="63"/>
                    <a:pt x="29" y="63"/>
                  </a:cubicBezTo>
                  <a:cubicBezTo>
                    <a:pt x="22" y="63"/>
                    <a:pt x="16" y="62"/>
                    <a:pt x="10" y="60"/>
                  </a:cubicBezTo>
                  <a:cubicBezTo>
                    <a:pt x="10" y="63"/>
                    <a:pt x="11" y="67"/>
                    <a:pt x="15" y="70"/>
                  </a:cubicBezTo>
                  <a:cubicBezTo>
                    <a:pt x="19" y="73"/>
                    <a:pt x="27" y="77"/>
                    <a:pt x="37" y="78"/>
                  </a:cubicBezTo>
                  <a:cubicBezTo>
                    <a:pt x="47" y="79"/>
                    <a:pt x="60" y="77"/>
                    <a:pt x="72" y="70"/>
                  </a:cubicBezTo>
                  <a:cubicBezTo>
                    <a:pt x="78" y="67"/>
                    <a:pt x="84" y="63"/>
                    <a:pt x="88" y="59"/>
                  </a:cubicBezTo>
                  <a:cubicBezTo>
                    <a:pt x="93" y="55"/>
                    <a:pt x="97" y="50"/>
                    <a:pt x="101" y="46"/>
                  </a:cubicBezTo>
                  <a:cubicBezTo>
                    <a:pt x="105" y="42"/>
                    <a:pt x="108" y="38"/>
                    <a:pt x="111" y="35"/>
                  </a:cubicBezTo>
                  <a:cubicBezTo>
                    <a:pt x="114" y="31"/>
                    <a:pt x="117" y="28"/>
                    <a:pt x="120" y="27"/>
                  </a:cubicBezTo>
                  <a:cubicBezTo>
                    <a:pt x="131" y="19"/>
                    <a:pt x="142" y="20"/>
                    <a:pt x="142" y="20"/>
                  </a:cubicBezTo>
                  <a:cubicBezTo>
                    <a:pt x="142" y="20"/>
                    <a:pt x="136" y="17"/>
                    <a:pt x="127" y="14"/>
                  </a:cubicBezTo>
                  <a:cubicBezTo>
                    <a:pt x="118" y="10"/>
                    <a:pt x="105" y="6"/>
                    <a:pt x="91" y="3"/>
                  </a:cubicBezTo>
                  <a:cubicBezTo>
                    <a:pt x="77" y="1"/>
                    <a:pt x="61" y="0"/>
                    <a:pt x="45" y="4"/>
                  </a:cubicBezTo>
                  <a:cubicBezTo>
                    <a:pt x="30" y="8"/>
                    <a:pt x="15" y="17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43" name="Freeform 15"/>
            <p:cNvSpPr/>
            <p:nvPr/>
          </p:nvSpPr>
          <p:spPr bwMode="auto">
            <a:xfrm>
              <a:off x="1128713" y="5610226"/>
              <a:ext cx="57150" cy="88900"/>
            </a:xfrm>
            <a:custGeom>
              <a:avLst/>
              <a:gdLst>
                <a:gd name="T0" fmla="*/ 95 w 95"/>
                <a:gd name="T1" fmla="*/ 117 h 148"/>
                <a:gd name="T2" fmla="*/ 87 w 95"/>
                <a:gd name="T3" fmla="*/ 133 h 148"/>
                <a:gd name="T4" fmla="*/ 60 w 95"/>
                <a:gd name="T5" fmla="*/ 126 h 148"/>
                <a:gd name="T6" fmla="*/ 47 w 95"/>
                <a:gd name="T7" fmla="*/ 115 h 148"/>
                <a:gd name="T8" fmla="*/ 38 w 95"/>
                <a:gd name="T9" fmla="*/ 101 h 148"/>
                <a:gd name="T10" fmla="*/ 32 w 95"/>
                <a:gd name="T11" fmla="*/ 82 h 148"/>
                <a:gd name="T12" fmla="*/ 30 w 95"/>
                <a:gd name="T13" fmla="*/ 69 h 148"/>
                <a:gd name="T14" fmla="*/ 27 w 95"/>
                <a:gd name="T15" fmla="*/ 51 h 148"/>
                <a:gd name="T16" fmla="*/ 22 w 95"/>
                <a:gd name="T17" fmla="*/ 35 h 148"/>
                <a:gd name="T18" fmla="*/ 20 w 95"/>
                <a:gd name="T19" fmla="*/ 29 h 148"/>
                <a:gd name="T20" fmla="*/ 22 w 95"/>
                <a:gd name="T21" fmla="*/ 35 h 148"/>
                <a:gd name="T22" fmla="*/ 24 w 95"/>
                <a:gd name="T23" fmla="*/ 51 h 148"/>
                <a:gd name="T24" fmla="*/ 26 w 95"/>
                <a:gd name="T25" fmla="*/ 70 h 148"/>
                <a:gd name="T26" fmla="*/ 27 w 95"/>
                <a:gd name="T27" fmla="*/ 83 h 148"/>
                <a:gd name="T28" fmla="*/ 33 w 95"/>
                <a:gd name="T29" fmla="*/ 104 h 148"/>
                <a:gd name="T30" fmla="*/ 37 w 95"/>
                <a:gd name="T31" fmla="*/ 111 h 148"/>
                <a:gd name="T32" fmla="*/ 42 w 95"/>
                <a:gd name="T33" fmla="*/ 119 h 148"/>
                <a:gd name="T34" fmla="*/ 57 w 95"/>
                <a:gd name="T35" fmla="*/ 132 h 148"/>
                <a:gd name="T36" fmla="*/ 75 w 95"/>
                <a:gd name="T37" fmla="*/ 139 h 148"/>
                <a:gd name="T38" fmla="*/ 66 w 95"/>
                <a:gd name="T39" fmla="*/ 147 h 148"/>
                <a:gd name="T40" fmla="*/ 42 w 95"/>
                <a:gd name="T41" fmla="*/ 144 h 148"/>
                <a:gd name="T42" fmla="*/ 14 w 95"/>
                <a:gd name="T43" fmla="*/ 115 h 148"/>
                <a:gd name="T44" fmla="*/ 8 w 95"/>
                <a:gd name="T45" fmla="*/ 90 h 148"/>
                <a:gd name="T46" fmla="*/ 7 w 95"/>
                <a:gd name="T47" fmla="*/ 65 h 148"/>
                <a:gd name="T48" fmla="*/ 8 w 95"/>
                <a:gd name="T49" fmla="*/ 43 h 148"/>
                <a:gd name="T50" fmla="*/ 9 w 95"/>
                <a:gd name="T51" fmla="*/ 27 h 148"/>
                <a:gd name="T52" fmla="*/ 4 w 95"/>
                <a:gd name="T53" fmla="*/ 6 h 148"/>
                <a:gd name="T54" fmla="*/ 0 w 95"/>
                <a:gd name="T55" fmla="*/ 0 h 148"/>
                <a:gd name="T56" fmla="*/ 15 w 95"/>
                <a:gd name="T57" fmla="*/ 7 h 148"/>
                <a:gd name="T58" fmla="*/ 48 w 95"/>
                <a:gd name="T59" fmla="*/ 28 h 148"/>
                <a:gd name="T60" fmla="*/ 80 w 95"/>
                <a:gd name="T61" fmla="*/ 65 h 148"/>
                <a:gd name="T62" fmla="*/ 95 w 95"/>
                <a:gd name="T63" fmla="*/ 11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5" h="148">
                  <a:moveTo>
                    <a:pt x="95" y="117"/>
                  </a:moveTo>
                  <a:cubicBezTo>
                    <a:pt x="94" y="126"/>
                    <a:pt x="91" y="131"/>
                    <a:pt x="87" y="133"/>
                  </a:cubicBezTo>
                  <a:cubicBezTo>
                    <a:pt x="79" y="132"/>
                    <a:pt x="69" y="130"/>
                    <a:pt x="60" y="126"/>
                  </a:cubicBezTo>
                  <a:cubicBezTo>
                    <a:pt x="55" y="123"/>
                    <a:pt x="51" y="119"/>
                    <a:pt x="47" y="115"/>
                  </a:cubicBezTo>
                  <a:cubicBezTo>
                    <a:pt x="43" y="110"/>
                    <a:pt x="41" y="106"/>
                    <a:pt x="38" y="101"/>
                  </a:cubicBezTo>
                  <a:cubicBezTo>
                    <a:pt x="34" y="92"/>
                    <a:pt x="33" y="84"/>
                    <a:pt x="32" y="82"/>
                  </a:cubicBezTo>
                  <a:cubicBezTo>
                    <a:pt x="32" y="79"/>
                    <a:pt x="31" y="75"/>
                    <a:pt x="30" y="69"/>
                  </a:cubicBezTo>
                  <a:cubicBezTo>
                    <a:pt x="29" y="64"/>
                    <a:pt x="28" y="57"/>
                    <a:pt x="27" y="51"/>
                  </a:cubicBezTo>
                  <a:cubicBezTo>
                    <a:pt x="25" y="45"/>
                    <a:pt x="24" y="39"/>
                    <a:pt x="22" y="35"/>
                  </a:cubicBezTo>
                  <a:cubicBezTo>
                    <a:pt x="21" y="31"/>
                    <a:pt x="20" y="29"/>
                    <a:pt x="20" y="29"/>
                  </a:cubicBezTo>
                  <a:cubicBezTo>
                    <a:pt x="20" y="29"/>
                    <a:pt x="21" y="31"/>
                    <a:pt x="22" y="35"/>
                  </a:cubicBezTo>
                  <a:cubicBezTo>
                    <a:pt x="22" y="40"/>
                    <a:pt x="23" y="45"/>
                    <a:pt x="24" y="51"/>
                  </a:cubicBezTo>
                  <a:cubicBezTo>
                    <a:pt x="25" y="58"/>
                    <a:pt x="26" y="64"/>
                    <a:pt x="26" y="70"/>
                  </a:cubicBezTo>
                  <a:cubicBezTo>
                    <a:pt x="26" y="75"/>
                    <a:pt x="27" y="80"/>
                    <a:pt x="27" y="83"/>
                  </a:cubicBezTo>
                  <a:cubicBezTo>
                    <a:pt x="28" y="85"/>
                    <a:pt x="29" y="94"/>
                    <a:pt x="33" y="104"/>
                  </a:cubicBezTo>
                  <a:cubicBezTo>
                    <a:pt x="34" y="106"/>
                    <a:pt x="35" y="109"/>
                    <a:pt x="37" y="111"/>
                  </a:cubicBezTo>
                  <a:cubicBezTo>
                    <a:pt x="38" y="114"/>
                    <a:pt x="40" y="116"/>
                    <a:pt x="42" y="119"/>
                  </a:cubicBezTo>
                  <a:cubicBezTo>
                    <a:pt x="46" y="124"/>
                    <a:pt x="51" y="128"/>
                    <a:pt x="57" y="132"/>
                  </a:cubicBezTo>
                  <a:cubicBezTo>
                    <a:pt x="63" y="135"/>
                    <a:pt x="69" y="137"/>
                    <a:pt x="75" y="139"/>
                  </a:cubicBezTo>
                  <a:cubicBezTo>
                    <a:pt x="74" y="142"/>
                    <a:pt x="71" y="146"/>
                    <a:pt x="66" y="147"/>
                  </a:cubicBezTo>
                  <a:cubicBezTo>
                    <a:pt x="61" y="147"/>
                    <a:pt x="52" y="148"/>
                    <a:pt x="42" y="144"/>
                  </a:cubicBezTo>
                  <a:cubicBezTo>
                    <a:pt x="32" y="140"/>
                    <a:pt x="21" y="132"/>
                    <a:pt x="14" y="115"/>
                  </a:cubicBezTo>
                  <a:cubicBezTo>
                    <a:pt x="10" y="107"/>
                    <a:pt x="9" y="98"/>
                    <a:pt x="8" y="90"/>
                  </a:cubicBezTo>
                  <a:cubicBezTo>
                    <a:pt x="7" y="81"/>
                    <a:pt x="6" y="73"/>
                    <a:pt x="7" y="65"/>
                  </a:cubicBezTo>
                  <a:cubicBezTo>
                    <a:pt x="7" y="57"/>
                    <a:pt x="8" y="50"/>
                    <a:pt x="8" y="43"/>
                  </a:cubicBezTo>
                  <a:cubicBezTo>
                    <a:pt x="9" y="37"/>
                    <a:pt x="9" y="31"/>
                    <a:pt x="9" y="27"/>
                  </a:cubicBezTo>
                  <a:cubicBezTo>
                    <a:pt x="8" y="18"/>
                    <a:pt x="6" y="11"/>
                    <a:pt x="4" y="6"/>
                  </a:cubicBezTo>
                  <a:cubicBezTo>
                    <a:pt x="2" y="2"/>
                    <a:pt x="0" y="0"/>
                    <a:pt x="0" y="0"/>
                  </a:cubicBezTo>
                  <a:cubicBezTo>
                    <a:pt x="0" y="0"/>
                    <a:pt x="6" y="2"/>
                    <a:pt x="15" y="7"/>
                  </a:cubicBezTo>
                  <a:cubicBezTo>
                    <a:pt x="24" y="11"/>
                    <a:pt x="36" y="19"/>
                    <a:pt x="48" y="28"/>
                  </a:cubicBezTo>
                  <a:cubicBezTo>
                    <a:pt x="60" y="38"/>
                    <a:pt x="72" y="51"/>
                    <a:pt x="80" y="65"/>
                  </a:cubicBezTo>
                  <a:cubicBezTo>
                    <a:pt x="89" y="80"/>
                    <a:pt x="94" y="97"/>
                    <a:pt x="95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44" name="Freeform 16"/>
            <p:cNvSpPr/>
            <p:nvPr/>
          </p:nvSpPr>
          <p:spPr bwMode="auto">
            <a:xfrm>
              <a:off x="1177925" y="5684838"/>
              <a:ext cx="87313" cy="50800"/>
            </a:xfrm>
            <a:custGeom>
              <a:avLst/>
              <a:gdLst>
                <a:gd name="T0" fmla="*/ 2 w 145"/>
                <a:gd name="T1" fmla="*/ 47 h 86"/>
                <a:gd name="T2" fmla="*/ 5 w 145"/>
                <a:gd name="T3" fmla="*/ 66 h 86"/>
                <a:gd name="T4" fmla="*/ 34 w 145"/>
                <a:gd name="T5" fmla="*/ 66 h 86"/>
                <a:gd name="T6" fmla="*/ 50 w 145"/>
                <a:gd name="T7" fmla="*/ 61 h 86"/>
                <a:gd name="T8" fmla="*/ 63 w 145"/>
                <a:gd name="T9" fmla="*/ 53 h 86"/>
                <a:gd name="T10" fmla="*/ 76 w 145"/>
                <a:gd name="T11" fmla="*/ 41 h 86"/>
                <a:gd name="T12" fmla="*/ 83 w 145"/>
                <a:gd name="T13" fmla="*/ 34 h 86"/>
                <a:gd name="T14" fmla="*/ 95 w 145"/>
                <a:gd name="T15" fmla="*/ 24 h 86"/>
                <a:gd name="T16" fmla="*/ 106 w 145"/>
                <a:gd name="T17" fmla="*/ 17 h 86"/>
                <a:gd name="T18" fmla="*/ 112 w 145"/>
                <a:gd name="T19" fmla="*/ 14 h 86"/>
                <a:gd name="T20" fmla="*/ 107 w 145"/>
                <a:gd name="T21" fmla="*/ 17 h 86"/>
                <a:gd name="T22" fmla="*/ 97 w 145"/>
                <a:gd name="T23" fmla="*/ 25 h 86"/>
                <a:gd name="T24" fmla="*/ 87 w 145"/>
                <a:gd name="T25" fmla="*/ 36 h 86"/>
                <a:gd name="T26" fmla="*/ 81 w 145"/>
                <a:gd name="T27" fmla="*/ 44 h 86"/>
                <a:gd name="T28" fmla="*/ 67 w 145"/>
                <a:gd name="T29" fmla="*/ 56 h 86"/>
                <a:gd name="T30" fmla="*/ 35 w 145"/>
                <a:gd name="T31" fmla="*/ 72 h 86"/>
                <a:gd name="T32" fmla="*/ 15 w 145"/>
                <a:gd name="T33" fmla="*/ 74 h 86"/>
                <a:gd name="T34" fmla="*/ 23 w 145"/>
                <a:gd name="T35" fmla="*/ 83 h 86"/>
                <a:gd name="T36" fmla="*/ 48 w 145"/>
                <a:gd name="T37" fmla="*/ 85 h 86"/>
                <a:gd name="T38" fmla="*/ 66 w 145"/>
                <a:gd name="T39" fmla="*/ 80 h 86"/>
                <a:gd name="T40" fmla="*/ 83 w 145"/>
                <a:gd name="T41" fmla="*/ 69 h 86"/>
                <a:gd name="T42" fmla="*/ 91 w 145"/>
                <a:gd name="T43" fmla="*/ 62 h 86"/>
                <a:gd name="T44" fmla="*/ 97 w 145"/>
                <a:gd name="T45" fmla="*/ 55 h 86"/>
                <a:gd name="T46" fmla="*/ 107 w 145"/>
                <a:gd name="T47" fmla="*/ 40 h 86"/>
                <a:gd name="T48" fmla="*/ 115 w 145"/>
                <a:gd name="T49" fmla="*/ 28 h 86"/>
                <a:gd name="T50" fmla="*/ 123 w 145"/>
                <a:gd name="T51" fmla="*/ 18 h 86"/>
                <a:gd name="T52" fmla="*/ 137 w 145"/>
                <a:gd name="T53" fmla="*/ 10 h 86"/>
                <a:gd name="T54" fmla="*/ 145 w 145"/>
                <a:gd name="T55" fmla="*/ 9 h 86"/>
                <a:gd name="T56" fmla="*/ 128 w 145"/>
                <a:gd name="T57" fmla="*/ 5 h 86"/>
                <a:gd name="T58" fmla="*/ 87 w 145"/>
                <a:gd name="T59" fmla="*/ 0 h 86"/>
                <a:gd name="T60" fmla="*/ 39 w 145"/>
                <a:gd name="T61" fmla="*/ 9 h 86"/>
                <a:gd name="T62" fmla="*/ 18 w 145"/>
                <a:gd name="T63" fmla="*/ 23 h 86"/>
                <a:gd name="T64" fmla="*/ 2 w 145"/>
                <a:gd name="T65" fmla="*/ 4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5" h="86">
                  <a:moveTo>
                    <a:pt x="2" y="47"/>
                  </a:moveTo>
                  <a:cubicBezTo>
                    <a:pt x="0" y="57"/>
                    <a:pt x="2" y="63"/>
                    <a:pt x="5" y="66"/>
                  </a:cubicBezTo>
                  <a:cubicBezTo>
                    <a:pt x="13" y="67"/>
                    <a:pt x="23" y="68"/>
                    <a:pt x="34" y="66"/>
                  </a:cubicBezTo>
                  <a:cubicBezTo>
                    <a:pt x="40" y="65"/>
                    <a:pt x="45" y="63"/>
                    <a:pt x="50" y="61"/>
                  </a:cubicBezTo>
                  <a:cubicBezTo>
                    <a:pt x="55" y="58"/>
                    <a:pt x="59" y="56"/>
                    <a:pt x="63" y="53"/>
                  </a:cubicBezTo>
                  <a:cubicBezTo>
                    <a:pt x="71" y="48"/>
                    <a:pt x="75" y="43"/>
                    <a:pt x="76" y="41"/>
                  </a:cubicBezTo>
                  <a:cubicBezTo>
                    <a:pt x="78" y="40"/>
                    <a:pt x="80" y="37"/>
                    <a:pt x="83" y="34"/>
                  </a:cubicBezTo>
                  <a:cubicBezTo>
                    <a:pt x="86" y="31"/>
                    <a:pt x="90" y="27"/>
                    <a:pt x="95" y="24"/>
                  </a:cubicBezTo>
                  <a:cubicBezTo>
                    <a:pt x="99" y="21"/>
                    <a:pt x="103" y="18"/>
                    <a:pt x="106" y="17"/>
                  </a:cubicBezTo>
                  <a:cubicBezTo>
                    <a:pt x="109" y="15"/>
                    <a:pt x="112" y="14"/>
                    <a:pt x="112" y="14"/>
                  </a:cubicBezTo>
                  <a:cubicBezTo>
                    <a:pt x="112" y="14"/>
                    <a:pt x="110" y="15"/>
                    <a:pt x="107" y="17"/>
                  </a:cubicBezTo>
                  <a:cubicBezTo>
                    <a:pt x="104" y="19"/>
                    <a:pt x="100" y="22"/>
                    <a:pt x="97" y="25"/>
                  </a:cubicBezTo>
                  <a:cubicBezTo>
                    <a:pt x="93" y="29"/>
                    <a:pt x="90" y="32"/>
                    <a:pt x="87" y="36"/>
                  </a:cubicBezTo>
                  <a:cubicBezTo>
                    <a:pt x="84" y="39"/>
                    <a:pt x="82" y="42"/>
                    <a:pt x="81" y="44"/>
                  </a:cubicBezTo>
                  <a:cubicBezTo>
                    <a:pt x="79" y="45"/>
                    <a:pt x="75" y="51"/>
                    <a:pt x="67" y="56"/>
                  </a:cubicBezTo>
                  <a:cubicBezTo>
                    <a:pt x="60" y="62"/>
                    <a:pt x="49" y="69"/>
                    <a:pt x="35" y="72"/>
                  </a:cubicBezTo>
                  <a:cubicBezTo>
                    <a:pt x="28" y="74"/>
                    <a:pt x="21" y="74"/>
                    <a:pt x="15" y="74"/>
                  </a:cubicBezTo>
                  <a:cubicBezTo>
                    <a:pt x="16" y="77"/>
                    <a:pt x="18" y="82"/>
                    <a:pt x="23" y="83"/>
                  </a:cubicBezTo>
                  <a:cubicBezTo>
                    <a:pt x="28" y="85"/>
                    <a:pt x="37" y="86"/>
                    <a:pt x="48" y="85"/>
                  </a:cubicBezTo>
                  <a:cubicBezTo>
                    <a:pt x="54" y="84"/>
                    <a:pt x="60" y="82"/>
                    <a:pt x="66" y="80"/>
                  </a:cubicBezTo>
                  <a:cubicBezTo>
                    <a:pt x="72" y="77"/>
                    <a:pt x="77" y="74"/>
                    <a:pt x="83" y="69"/>
                  </a:cubicBezTo>
                  <a:cubicBezTo>
                    <a:pt x="86" y="67"/>
                    <a:pt x="88" y="64"/>
                    <a:pt x="91" y="62"/>
                  </a:cubicBezTo>
                  <a:cubicBezTo>
                    <a:pt x="93" y="59"/>
                    <a:pt x="95" y="57"/>
                    <a:pt x="97" y="55"/>
                  </a:cubicBezTo>
                  <a:cubicBezTo>
                    <a:pt x="101" y="50"/>
                    <a:pt x="104" y="45"/>
                    <a:pt x="107" y="40"/>
                  </a:cubicBezTo>
                  <a:cubicBezTo>
                    <a:pt x="110" y="36"/>
                    <a:pt x="113" y="31"/>
                    <a:pt x="115" y="28"/>
                  </a:cubicBezTo>
                  <a:cubicBezTo>
                    <a:pt x="118" y="24"/>
                    <a:pt x="120" y="21"/>
                    <a:pt x="123" y="18"/>
                  </a:cubicBezTo>
                  <a:cubicBezTo>
                    <a:pt x="128" y="14"/>
                    <a:pt x="133" y="12"/>
                    <a:pt x="137" y="10"/>
                  </a:cubicBezTo>
                  <a:cubicBezTo>
                    <a:pt x="142" y="9"/>
                    <a:pt x="145" y="9"/>
                    <a:pt x="145" y="9"/>
                  </a:cubicBezTo>
                  <a:cubicBezTo>
                    <a:pt x="145" y="9"/>
                    <a:pt x="138" y="7"/>
                    <a:pt x="128" y="5"/>
                  </a:cubicBezTo>
                  <a:cubicBezTo>
                    <a:pt x="117" y="3"/>
                    <a:pt x="103" y="0"/>
                    <a:pt x="87" y="0"/>
                  </a:cubicBezTo>
                  <a:cubicBezTo>
                    <a:pt x="72" y="0"/>
                    <a:pt x="55" y="2"/>
                    <a:pt x="39" y="9"/>
                  </a:cubicBezTo>
                  <a:cubicBezTo>
                    <a:pt x="32" y="12"/>
                    <a:pt x="24" y="17"/>
                    <a:pt x="18" y="23"/>
                  </a:cubicBezTo>
                  <a:cubicBezTo>
                    <a:pt x="11" y="30"/>
                    <a:pt x="6" y="38"/>
                    <a:pt x="2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45" name="Freeform 17"/>
            <p:cNvSpPr/>
            <p:nvPr/>
          </p:nvSpPr>
          <p:spPr bwMode="auto">
            <a:xfrm>
              <a:off x="1100138" y="5684838"/>
              <a:ext cx="79375" cy="90488"/>
            </a:xfrm>
            <a:custGeom>
              <a:avLst/>
              <a:gdLst>
                <a:gd name="T0" fmla="*/ 131 w 132"/>
                <a:gd name="T1" fmla="*/ 103 h 150"/>
                <a:gd name="T2" fmla="*/ 132 w 132"/>
                <a:gd name="T3" fmla="*/ 110 h 150"/>
                <a:gd name="T4" fmla="*/ 132 w 132"/>
                <a:gd name="T5" fmla="*/ 115 h 150"/>
                <a:gd name="T6" fmla="*/ 129 w 132"/>
                <a:gd name="T7" fmla="*/ 122 h 150"/>
                <a:gd name="T8" fmla="*/ 98 w 132"/>
                <a:gd name="T9" fmla="*/ 124 h 150"/>
                <a:gd name="T10" fmla="*/ 81 w 132"/>
                <a:gd name="T11" fmla="*/ 117 h 150"/>
                <a:gd name="T12" fmla="*/ 68 w 132"/>
                <a:gd name="T13" fmla="*/ 104 h 150"/>
                <a:gd name="T14" fmla="*/ 55 w 132"/>
                <a:gd name="T15" fmla="*/ 85 h 150"/>
                <a:gd name="T16" fmla="*/ 50 w 132"/>
                <a:gd name="T17" fmla="*/ 71 h 150"/>
                <a:gd name="T18" fmla="*/ 41 w 132"/>
                <a:gd name="T19" fmla="*/ 52 h 150"/>
                <a:gd name="T20" fmla="*/ 33 w 132"/>
                <a:gd name="T21" fmla="*/ 35 h 150"/>
                <a:gd name="T22" fmla="*/ 29 w 132"/>
                <a:gd name="T23" fmla="*/ 28 h 150"/>
                <a:gd name="T24" fmla="*/ 32 w 132"/>
                <a:gd name="T25" fmla="*/ 36 h 150"/>
                <a:gd name="T26" fmla="*/ 39 w 132"/>
                <a:gd name="T27" fmla="*/ 53 h 150"/>
                <a:gd name="T28" fmla="*/ 42 w 132"/>
                <a:gd name="T29" fmla="*/ 63 h 150"/>
                <a:gd name="T30" fmla="*/ 45 w 132"/>
                <a:gd name="T31" fmla="*/ 73 h 150"/>
                <a:gd name="T32" fmla="*/ 50 w 132"/>
                <a:gd name="T33" fmla="*/ 88 h 150"/>
                <a:gd name="T34" fmla="*/ 63 w 132"/>
                <a:gd name="T35" fmla="*/ 109 h 150"/>
                <a:gd name="T36" fmla="*/ 77 w 132"/>
                <a:gd name="T37" fmla="*/ 123 h 150"/>
                <a:gd name="T38" fmla="*/ 97 w 132"/>
                <a:gd name="T39" fmla="*/ 132 h 150"/>
                <a:gd name="T40" fmla="*/ 118 w 132"/>
                <a:gd name="T41" fmla="*/ 133 h 150"/>
                <a:gd name="T42" fmla="*/ 111 w 132"/>
                <a:gd name="T43" fmla="*/ 144 h 150"/>
                <a:gd name="T44" fmla="*/ 86 w 132"/>
                <a:gd name="T45" fmla="*/ 150 h 150"/>
                <a:gd name="T46" fmla="*/ 67 w 132"/>
                <a:gd name="T47" fmla="*/ 145 h 150"/>
                <a:gd name="T48" fmla="*/ 47 w 132"/>
                <a:gd name="T49" fmla="*/ 128 h 150"/>
                <a:gd name="T50" fmla="*/ 38 w 132"/>
                <a:gd name="T51" fmla="*/ 116 h 150"/>
                <a:gd name="T52" fmla="*/ 32 w 132"/>
                <a:gd name="T53" fmla="*/ 102 h 150"/>
                <a:gd name="T54" fmla="*/ 27 w 132"/>
                <a:gd name="T55" fmla="*/ 88 h 150"/>
                <a:gd name="T56" fmla="*/ 24 w 132"/>
                <a:gd name="T57" fmla="*/ 74 h 150"/>
                <a:gd name="T58" fmla="*/ 21 w 132"/>
                <a:gd name="T59" fmla="*/ 61 h 150"/>
                <a:gd name="T60" fmla="*/ 20 w 132"/>
                <a:gd name="T61" fmla="*/ 49 h 150"/>
                <a:gd name="T62" fmla="*/ 16 w 132"/>
                <a:gd name="T63" fmla="*/ 29 h 150"/>
                <a:gd name="T64" fmla="*/ 0 w 132"/>
                <a:gd name="T65" fmla="*/ 0 h 150"/>
                <a:gd name="T66" fmla="*/ 18 w 132"/>
                <a:gd name="T67" fmla="*/ 4 h 150"/>
                <a:gd name="T68" fmla="*/ 58 w 132"/>
                <a:gd name="T69" fmla="*/ 21 h 150"/>
                <a:gd name="T70" fmla="*/ 101 w 132"/>
                <a:gd name="T71" fmla="*/ 53 h 150"/>
                <a:gd name="T72" fmla="*/ 119 w 132"/>
                <a:gd name="T73" fmla="*/ 76 h 150"/>
                <a:gd name="T74" fmla="*/ 126 w 132"/>
                <a:gd name="T75" fmla="*/ 89 h 150"/>
                <a:gd name="T76" fmla="*/ 131 w 132"/>
                <a:gd name="T77" fmla="*/ 10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50">
                  <a:moveTo>
                    <a:pt x="131" y="103"/>
                  </a:moveTo>
                  <a:cubicBezTo>
                    <a:pt x="132" y="106"/>
                    <a:pt x="132" y="108"/>
                    <a:pt x="132" y="110"/>
                  </a:cubicBezTo>
                  <a:cubicBezTo>
                    <a:pt x="132" y="112"/>
                    <a:pt x="132" y="114"/>
                    <a:pt x="132" y="115"/>
                  </a:cubicBezTo>
                  <a:cubicBezTo>
                    <a:pt x="131" y="118"/>
                    <a:pt x="130" y="121"/>
                    <a:pt x="129" y="122"/>
                  </a:cubicBezTo>
                  <a:cubicBezTo>
                    <a:pt x="120" y="124"/>
                    <a:pt x="109" y="126"/>
                    <a:pt x="98" y="124"/>
                  </a:cubicBezTo>
                  <a:cubicBezTo>
                    <a:pt x="92" y="123"/>
                    <a:pt x="86" y="121"/>
                    <a:pt x="81" y="117"/>
                  </a:cubicBezTo>
                  <a:cubicBezTo>
                    <a:pt x="76" y="113"/>
                    <a:pt x="71" y="109"/>
                    <a:pt x="68" y="104"/>
                  </a:cubicBezTo>
                  <a:cubicBezTo>
                    <a:pt x="60" y="96"/>
                    <a:pt x="56" y="87"/>
                    <a:pt x="55" y="85"/>
                  </a:cubicBezTo>
                  <a:cubicBezTo>
                    <a:pt x="54" y="82"/>
                    <a:pt x="52" y="77"/>
                    <a:pt x="50" y="71"/>
                  </a:cubicBezTo>
                  <a:cubicBezTo>
                    <a:pt x="47" y="65"/>
                    <a:pt x="44" y="58"/>
                    <a:pt x="41" y="52"/>
                  </a:cubicBezTo>
                  <a:cubicBezTo>
                    <a:pt x="38" y="46"/>
                    <a:pt x="35" y="40"/>
                    <a:pt x="33" y="35"/>
                  </a:cubicBezTo>
                  <a:cubicBezTo>
                    <a:pt x="30" y="31"/>
                    <a:pt x="29" y="28"/>
                    <a:pt x="29" y="28"/>
                  </a:cubicBezTo>
                  <a:cubicBezTo>
                    <a:pt x="29" y="28"/>
                    <a:pt x="30" y="31"/>
                    <a:pt x="32" y="36"/>
                  </a:cubicBezTo>
                  <a:cubicBezTo>
                    <a:pt x="34" y="40"/>
                    <a:pt x="36" y="47"/>
                    <a:pt x="39" y="53"/>
                  </a:cubicBezTo>
                  <a:cubicBezTo>
                    <a:pt x="40" y="57"/>
                    <a:pt x="41" y="60"/>
                    <a:pt x="42" y="63"/>
                  </a:cubicBezTo>
                  <a:cubicBezTo>
                    <a:pt x="43" y="67"/>
                    <a:pt x="44" y="70"/>
                    <a:pt x="45" y="73"/>
                  </a:cubicBezTo>
                  <a:cubicBezTo>
                    <a:pt x="47" y="80"/>
                    <a:pt x="49" y="85"/>
                    <a:pt x="50" y="88"/>
                  </a:cubicBezTo>
                  <a:cubicBezTo>
                    <a:pt x="51" y="90"/>
                    <a:pt x="56" y="100"/>
                    <a:pt x="63" y="109"/>
                  </a:cubicBezTo>
                  <a:cubicBezTo>
                    <a:pt x="67" y="114"/>
                    <a:pt x="72" y="119"/>
                    <a:pt x="77" y="123"/>
                  </a:cubicBezTo>
                  <a:cubicBezTo>
                    <a:pt x="83" y="127"/>
                    <a:pt x="89" y="130"/>
                    <a:pt x="97" y="132"/>
                  </a:cubicBezTo>
                  <a:cubicBezTo>
                    <a:pt x="104" y="133"/>
                    <a:pt x="112" y="133"/>
                    <a:pt x="118" y="133"/>
                  </a:cubicBezTo>
                  <a:cubicBezTo>
                    <a:pt x="118" y="136"/>
                    <a:pt x="116" y="141"/>
                    <a:pt x="111" y="144"/>
                  </a:cubicBezTo>
                  <a:cubicBezTo>
                    <a:pt x="107" y="147"/>
                    <a:pt x="97" y="150"/>
                    <a:pt x="86" y="150"/>
                  </a:cubicBezTo>
                  <a:cubicBezTo>
                    <a:pt x="80" y="150"/>
                    <a:pt x="73" y="148"/>
                    <a:pt x="67" y="145"/>
                  </a:cubicBezTo>
                  <a:cubicBezTo>
                    <a:pt x="60" y="142"/>
                    <a:pt x="53" y="136"/>
                    <a:pt x="47" y="128"/>
                  </a:cubicBezTo>
                  <a:cubicBezTo>
                    <a:pt x="44" y="124"/>
                    <a:pt x="41" y="120"/>
                    <a:pt x="38" y="116"/>
                  </a:cubicBezTo>
                  <a:cubicBezTo>
                    <a:pt x="36" y="111"/>
                    <a:pt x="34" y="107"/>
                    <a:pt x="32" y="102"/>
                  </a:cubicBezTo>
                  <a:cubicBezTo>
                    <a:pt x="30" y="97"/>
                    <a:pt x="28" y="92"/>
                    <a:pt x="27" y="88"/>
                  </a:cubicBezTo>
                  <a:cubicBezTo>
                    <a:pt x="26" y="83"/>
                    <a:pt x="25" y="79"/>
                    <a:pt x="24" y="74"/>
                  </a:cubicBezTo>
                  <a:cubicBezTo>
                    <a:pt x="23" y="69"/>
                    <a:pt x="22" y="65"/>
                    <a:pt x="21" y="61"/>
                  </a:cubicBezTo>
                  <a:cubicBezTo>
                    <a:pt x="21" y="57"/>
                    <a:pt x="20" y="53"/>
                    <a:pt x="20" y="49"/>
                  </a:cubicBezTo>
                  <a:cubicBezTo>
                    <a:pt x="19" y="41"/>
                    <a:pt x="17" y="34"/>
                    <a:pt x="16" y="29"/>
                  </a:cubicBezTo>
                  <a:cubicBezTo>
                    <a:pt x="11" y="9"/>
                    <a:pt x="0" y="0"/>
                    <a:pt x="0" y="0"/>
                  </a:cubicBezTo>
                  <a:cubicBezTo>
                    <a:pt x="0" y="0"/>
                    <a:pt x="8" y="1"/>
                    <a:pt x="18" y="4"/>
                  </a:cubicBezTo>
                  <a:cubicBezTo>
                    <a:pt x="29" y="8"/>
                    <a:pt x="44" y="13"/>
                    <a:pt x="58" y="21"/>
                  </a:cubicBezTo>
                  <a:cubicBezTo>
                    <a:pt x="73" y="29"/>
                    <a:pt x="88" y="39"/>
                    <a:pt x="101" y="53"/>
                  </a:cubicBezTo>
                  <a:cubicBezTo>
                    <a:pt x="108" y="60"/>
                    <a:pt x="113" y="67"/>
                    <a:pt x="119" y="76"/>
                  </a:cubicBezTo>
                  <a:cubicBezTo>
                    <a:pt x="121" y="80"/>
                    <a:pt x="124" y="84"/>
                    <a:pt x="126" y="89"/>
                  </a:cubicBezTo>
                  <a:cubicBezTo>
                    <a:pt x="128" y="93"/>
                    <a:pt x="130" y="98"/>
                    <a:pt x="131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46" name="Freeform 18"/>
            <p:cNvSpPr/>
            <p:nvPr/>
          </p:nvSpPr>
          <p:spPr bwMode="auto">
            <a:xfrm>
              <a:off x="1182688" y="5734051"/>
              <a:ext cx="80963" cy="65088"/>
            </a:xfrm>
            <a:custGeom>
              <a:avLst/>
              <a:gdLst>
                <a:gd name="T0" fmla="*/ 0 w 134"/>
                <a:gd name="T1" fmla="*/ 80 h 108"/>
                <a:gd name="T2" fmla="*/ 1 w 134"/>
                <a:gd name="T3" fmla="*/ 87 h 108"/>
                <a:gd name="T4" fmla="*/ 3 w 134"/>
                <a:gd name="T5" fmla="*/ 92 h 108"/>
                <a:gd name="T6" fmla="*/ 9 w 134"/>
                <a:gd name="T7" fmla="*/ 98 h 108"/>
                <a:gd name="T8" fmla="*/ 39 w 134"/>
                <a:gd name="T9" fmla="*/ 87 h 108"/>
                <a:gd name="T10" fmla="*/ 53 w 134"/>
                <a:gd name="T11" fmla="*/ 76 h 108"/>
                <a:gd name="T12" fmla="*/ 64 w 134"/>
                <a:gd name="T13" fmla="*/ 63 h 108"/>
                <a:gd name="T14" fmla="*/ 70 w 134"/>
                <a:gd name="T15" fmla="*/ 53 h 108"/>
                <a:gd name="T16" fmla="*/ 73 w 134"/>
                <a:gd name="T17" fmla="*/ 48 h 108"/>
                <a:gd name="T18" fmla="*/ 78 w 134"/>
                <a:gd name="T19" fmla="*/ 39 h 108"/>
                <a:gd name="T20" fmla="*/ 87 w 134"/>
                <a:gd name="T21" fmla="*/ 26 h 108"/>
                <a:gd name="T22" fmla="*/ 96 w 134"/>
                <a:gd name="T23" fmla="*/ 16 h 108"/>
                <a:gd name="T24" fmla="*/ 101 w 134"/>
                <a:gd name="T25" fmla="*/ 12 h 108"/>
                <a:gd name="T26" fmla="*/ 97 w 134"/>
                <a:gd name="T27" fmla="*/ 17 h 108"/>
                <a:gd name="T28" fmla="*/ 93 w 134"/>
                <a:gd name="T29" fmla="*/ 21 h 108"/>
                <a:gd name="T30" fmla="*/ 89 w 134"/>
                <a:gd name="T31" fmla="*/ 27 h 108"/>
                <a:gd name="T32" fmla="*/ 85 w 134"/>
                <a:gd name="T33" fmla="*/ 33 h 108"/>
                <a:gd name="T34" fmla="*/ 83 w 134"/>
                <a:gd name="T35" fmla="*/ 39 h 108"/>
                <a:gd name="T36" fmla="*/ 79 w 134"/>
                <a:gd name="T37" fmla="*/ 49 h 108"/>
                <a:gd name="T38" fmla="*/ 69 w 134"/>
                <a:gd name="T39" fmla="*/ 65 h 108"/>
                <a:gd name="T40" fmla="*/ 59 w 134"/>
                <a:gd name="T41" fmla="*/ 78 h 108"/>
                <a:gd name="T42" fmla="*/ 43 w 134"/>
                <a:gd name="T43" fmla="*/ 92 h 108"/>
                <a:gd name="T44" fmla="*/ 23 w 134"/>
                <a:gd name="T45" fmla="*/ 102 h 108"/>
                <a:gd name="T46" fmla="*/ 35 w 134"/>
                <a:gd name="T47" fmla="*/ 108 h 108"/>
                <a:gd name="T48" fmla="*/ 61 w 134"/>
                <a:gd name="T49" fmla="*/ 99 h 108"/>
                <a:gd name="T50" fmla="*/ 76 w 134"/>
                <a:gd name="T51" fmla="*/ 88 h 108"/>
                <a:gd name="T52" fmla="*/ 83 w 134"/>
                <a:gd name="T53" fmla="*/ 80 h 108"/>
                <a:gd name="T54" fmla="*/ 90 w 134"/>
                <a:gd name="T55" fmla="*/ 71 h 108"/>
                <a:gd name="T56" fmla="*/ 95 w 134"/>
                <a:gd name="T57" fmla="*/ 61 h 108"/>
                <a:gd name="T58" fmla="*/ 99 w 134"/>
                <a:gd name="T59" fmla="*/ 53 h 108"/>
                <a:gd name="T60" fmla="*/ 105 w 134"/>
                <a:gd name="T61" fmla="*/ 37 h 108"/>
                <a:gd name="T62" fmla="*/ 114 w 134"/>
                <a:gd name="T63" fmla="*/ 13 h 108"/>
                <a:gd name="T64" fmla="*/ 120 w 134"/>
                <a:gd name="T65" fmla="*/ 7 h 108"/>
                <a:gd name="T66" fmla="*/ 127 w 134"/>
                <a:gd name="T67" fmla="*/ 3 h 108"/>
                <a:gd name="T68" fmla="*/ 134 w 134"/>
                <a:gd name="T69" fmla="*/ 1 h 108"/>
                <a:gd name="T70" fmla="*/ 115 w 134"/>
                <a:gd name="T71" fmla="*/ 1 h 108"/>
                <a:gd name="T72" fmla="*/ 71 w 134"/>
                <a:gd name="T73" fmla="*/ 6 h 108"/>
                <a:gd name="T74" fmla="*/ 47 w 134"/>
                <a:gd name="T75" fmla="*/ 14 h 108"/>
                <a:gd name="T76" fmla="*/ 24 w 134"/>
                <a:gd name="T77" fmla="*/ 28 h 108"/>
                <a:gd name="T78" fmla="*/ 0 w 134"/>
                <a:gd name="T79" fmla="*/ 8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4" h="108">
                  <a:moveTo>
                    <a:pt x="0" y="80"/>
                  </a:moveTo>
                  <a:cubicBezTo>
                    <a:pt x="0" y="83"/>
                    <a:pt x="0" y="85"/>
                    <a:pt x="1" y="87"/>
                  </a:cubicBezTo>
                  <a:cubicBezTo>
                    <a:pt x="2" y="89"/>
                    <a:pt x="2" y="91"/>
                    <a:pt x="3" y="92"/>
                  </a:cubicBezTo>
                  <a:cubicBezTo>
                    <a:pt x="5" y="95"/>
                    <a:pt x="7" y="97"/>
                    <a:pt x="9" y="98"/>
                  </a:cubicBezTo>
                  <a:cubicBezTo>
                    <a:pt x="18" y="96"/>
                    <a:pt x="29" y="93"/>
                    <a:pt x="39" y="87"/>
                  </a:cubicBezTo>
                  <a:cubicBezTo>
                    <a:pt x="44" y="84"/>
                    <a:pt x="49" y="80"/>
                    <a:pt x="53" y="76"/>
                  </a:cubicBezTo>
                  <a:cubicBezTo>
                    <a:pt x="57" y="71"/>
                    <a:pt x="61" y="67"/>
                    <a:pt x="64" y="63"/>
                  </a:cubicBezTo>
                  <a:cubicBezTo>
                    <a:pt x="67" y="59"/>
                    <a:pt x="69" y="56"/>
                    <a:pt x="70" y="53"/>
                  </a:cubicBezTo>
                  <a:cubicBezTo>
                    <a:pt x="72" y="51"/>
                    <a:pt x="73" y="49"/>
                    <a:pt x="73" y="48"/>
                  </a:cubicBezTo>
                  <a:cubicBezTo>
                    <a:pt x="74" y="46"/>
                    <a:pt x="76" y="43"/>
                    <a:pt x="78" y="39"/>
                  </a:cubicBezTo>
                  <a:cubicBezTo>
                    <a:pt x="80" y="35"/>
                    <a:pt x="83" y="30"/>
                    <a:pt x="87" y="26"/>
                  </a:cubicBezTo>
                  <a:cubicBezTo>
                    <a:pt x="90" y="22"/>
                    <a:pt x="93" y="19"/>
                    <a:pt x="96" y="16"/>
                  </a:cubicBezTo>
                  <a:cubicBezTo>
                    <a:pt x="99" y="14"/>
                    <a:pt x="101" y="12"/>
                    <a:pt x="101" y="12"/>
                  </a:cubicBezTo>
                  <a:cubicBezTo>
                    <a:pt x="101" y="12"/>
                    <a:pt x="99" y="14"/>
                    <a:pt x="97" y="17"/>
                  </a:cubicBezTo>
                  <a:cubicBezTo>
                    <a:pt x="96" y="18"/>
                    <a:pt x="95" y="19"/>
                    <a:pt x="93" y="21"/>
                  </a:cubicBezTo>
                  <a:cubicBezTo>
                    <a:pt x="92" y="23"/>
                    <a:pt x="90" y="25"/>
                    <a:pt x="89" y="27"/>
                  </a:cubicBezTo>
                  <a:cubicBezTo>
                    <a:pt x="88" y="29"/>
                    <a:pt x="86" y="31"/>
                    <a:pt x="85" y="33"/>
                  </a:cubicBezTo>
                  <a:cubicBezTo>
                    <a:pt x="84" y="35"/>
                    <a:pt x="83" y="37"/>
                    <a:pt x="83" y="39"/>
                  </a:cubicBezTo>
                  <a:cubicBezTo>
                    <a:pt x="81" y="43"/>
                    <a:pt x="80" y="47"/>
                    <a:pt x="79" y="49"/>
                  </a:cubicBezTo>
                  <a:cubicBezTo>
                    <a:pt x="77" y="51"/>
                    <a:pt x="75" y="57"/>
                    <a:pt x="69" y="65"/>
                  </a:cubicBezTo>
                  <a:cubicBezTo>
                    <a:pt x="66" y="69"/>
                    <a:pt x="63" y="74"/>
                    <a:pt x="59" y="78"/>
                  </a:cubicBezTo>
                  <a:cubicBezTo>
                    <a:pt x="54" y="83"/>
                    <a:pt x="49" y="88"/>
                    <a:pt x="43" y="92"/>
                  </a:cubicBezTo>
                  <a:cubicBezTo>
                    <a:pt x="36" y="97"/>
                    <a:pt x="29" y="100"/>
                    <a:pt x="23" y="102"/>
                  </a:cubicBezTo>
                  <a:cubicBezTo>
                    <a:pt x="25" y="105"/>
                    <a:pt x="29" y="108"/>
                    <a:pt x="35" y="108"/>
                  </a:cubicBezTo>
                  <a:cubicBezTo>
                    <a:pt x="40" y="108"/>
                    <a:pt x="50" y="105"/>
                    <a:pt x="61" y="99"/>
                  </a:cubicBezTo>
                  <a:cubicBezTo>
                    <a:pt x="66" y="96"/>
                    <a:pt x="71" y="92"/>
                    <a:pt x="76" y="88"/>
                  </a:cubicBezTo>
                  <a:cubicBezTo>
                    <a:pt x="79" y="85"/>
                    <a:pt x="81" y="83"/>
                    <a:pt x="83" y="80"/>
                  </a:cubicBezTo>
                  <a:cubicBezTo>
                    <a:pt x="86" y="77"/>
                    <a:pt x="88" y="74"/>
                    <a:pt x="90" y="71"/>
                  </a:cubicBezTo>
                  <a:cubicBezTo>
                    <a:pt x="92" y="68"/>
                    <a:pt x="94" y="64"/>
                    <a:pt x="95" y="61"/>
                  </a:cubicBezTo>
                  <a:cubicBezTo>
                    <a:pt x="97" y="58"/>
                    <a:pt x="98" y="55"/>
                    <a:pt x="99" y="53"/>
                  </a:cubicBezTo>
                  <a:cubicBezTo>
                    <a:pt x="101" y="47"/>
                    <a:pt x="103" y="41"/>
                    <a:pt x="105" y="37"/>
                  </a:cubicBezTo>
                  <a:cubicBezTo>
                    <a:pt x="108" y="27"/>
                    <a:pt x="110" y="19"/>
                    <a:pt x="114" y="13"/>
                  </a:cubicBezTo>
                  <a:cubicBezTo>
                    <a:pt x="116" y="11"/>
                    <a:pt x="118" y="9"/>
                    <a:pt x="120" y="7"/>
                  </a:cubicBezTo>
                  <a:cubicBezTo>
                    <a:pt x="123" y="5"/>
                    <a:pt x="125" y="4"/>
                    <a:pt x="127" y="3"/>
                  </a:cubicBezTo>
                  <a:cubicBezTo>
                    <a:pt x="131" y="1"/>
                    <a:pt x="134" y="1"/>
                    <a:pt x="134" y="1"/>
                  </a:cubicBezTo>
                  <a:cubicBezTo>
                    <a:pt x="134" y="1"/>
                    <a:pt x="127" y="0"/>
                    <a:pt x="115" y="1"/>
                  </a:cubicBezTo>
                  <a:cubicBezTo>
                    <a:pt x="104" y="1"/>
                    <a:pt x="88" y="2"/>
                    <a:pt x="71" y="6"/>
                  </a:cubicBezTo>
                  <a:cubicBezTo>
                    <a:pt x="63" y="8"/>
                    <a:pt x="55" y="11"/>
                    <a:pt x="47" y="14"/>
                  </a:cubicBezTo>
                  <a:cubicBezTo>
                    <a:pt x="39" y="18"/>
                    <a:pt x="31" y="23"/>
                    <a:pt x="24" y="28"/>
                  </a:cubicBezTo>
                  <a:cubicBezTo>
                    <a:pt x="11" y="40"/>
                    <a:pt x="0" y="58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47" name="Freeform 19"/>
            <p:cNvSpPr/>
            <p:nvPr/>
          </p:nvSpPr>
          <p:spPr bwMode="auto">
            <a:xfrm>
              <a:off x="1092200" y="5780088"/>
              <a:ext cx="107950" cy="79375"/>
            </a:xfrm>
            <a:custGeom>
              <a:avLst/>
              <a:gdLst>
                <a:gd name="T0" fmla="*/ 173 w 180"/>
                <a:gd name="T1" fmla="*/ 62 h 133"/>
                <a:gd name="T2" fmla="*/ 178 w 180"/>
                <a:gd name="T3" fmla="*/ 82 h 133"/>
                <a:gd name="T4" fmla="*/ 148 w 180"/>
                <a:gd name="T5" fmla="*/ 96 h 133"/>
                <a:gd name="T6" fmla="*/ 129 w 180"/>
                <a:gd name="T7" fmla="*/ 96 h 133"/>
                <a:gd name="T8" fmla="*/ 110 w 180"/>
                <a:gd name="T9" fmla="*/ 89 h 133"/>
                <a:gd name="T10" fmla="*/ 89 w 180"/>
                <a:gd name="T11" fmla="*/ 74 h 133"/>
                <a:gd name="T12" fmla="*/ 78 w 180"/>
                <a:gd name="T13" fmla="*/ 62 h 133"/>
                <a:gd name="T14" fmla="*/ 61 w 180"/>
                <a:gd name="T15" fmla="*/ 44 h 133"/>
                <a:gd name="T16" fmla="*/ 53 w 180"/>
                <a:gd name="T17" fmla="*/ 36 h 133"/>
                <a:gd name="T18" fmla="*/ 46 w 180"/>
                <a:gd name="T19" fmla="*/ 30 h 133"/>
                <a:gd name="T20" fmla="*/ 40 w 180"/>
                <a:gd name="T21" fmla="*/ 23 h 133"/>
                <a:gd name="T22" fmla="*/ 46 w 180"/>
                <a:gd name="T23" fmla="*/ 30 h 133"/>
                <a:gd name="T24" fmla="*/ 52 w 180"/>
                <a:gd name="T25" fmla="*/ 38 h 133"/>
                <a:gd name="T26" fmla="*/ 59 w 180"/>
                <a:gd name="T27" fmla="*/ 47 h 133"/>
                <a:gd name="T28" fmla="*/ 74 w 180"/>
                <a:gd name="T29" fmla="*/ 66 h 133"/>
                <a:gd name="T30" fmla="*/ 85 w 180"/>
                <a:gd name="T31" fmla="*/ 79 h 133"/>
                <a:gd name="T32" fmla="*/ 107 w 180"/>
                <a:gd name="T33" fmla="*/ 96 h 133"/>
                <a:gd name="T34" fmla="*/ 150 w 180"/>
                <a:gd name="T35" fmla="*/ 104 h 133"/>
                <a:gd name="T36" fmla="*/ 172 w 180"/>
                <a:gd name="T37" fmla="*/ 96 h 133"/>
                <a:gd name="T38" fmla="*/ 170 w 180"/>
                <a:gd name="T39" fmla="*/ 111 h 133"/>
                <a:gd name="T40" fmla="*/ 146 w 180"/>
                <a:gd name="T41" fmla="*/ 127 h 133"/>
                <a:gd name="T42" fmla="*/ 99 w 180"/>
                <a:gd name="T43" fmla="*/ 122 h 133"/>
                <a:gd name="T44" fmla="*/ 85 w 180"/>
                <a:gd name="T45" fmla="*/ 112 h 133"/>
                <a:gd name="T46" fmla="*/ 79 w 180"/>
                <a:gd name="T47" fmla="*/ 107 h 133"/>
                <a:gd name="T48" fmla="*/ 73 w 180"/>
                <a:gd name="T49" fmla="*/ 101 h 133"/>
                <a:gd name="T50" fmla="*/ 62 w 180"/>
                <a:gd name="T51" fmla="*/ 88 h 133"/>
                <a:gd name="T52" fmla="*/ 53 w 180"/>
                <a:gd name="T53" fmla="*/ 75 h 133"/>
                <a:gd name="T54" fmla="*/ 38 w 180"/>
                <a:gd name="T55" fmla="*/ 49 h 133"/>
                <a:gd name="T56" fmla="*/ 27 w 180"/>
                <a:gd name="T57" fmla="*/ 29 h 133"/>
                <a:gd name="T58" fmla="*/ 17 w 180"/>
                <a:gd name="T59" fmla="*/ 16 h 133"/>
                <a:gd name="T60" fmla="*/ 9 w 180"/>
                <a:gd name="T61" fmla="*/ 8 h 133"/>
                <a:gd name="T62" fmla="*/ 0 w 180"/>
                <a:gd name="T63" fmla="*/ 3 h 133"/>
                <a:gd name="T64" fmla="*/ 20 w 180"/>
                <a:gd name="T65" fmla="*/ 1 h 133"/>
                <a:gd name="T66" fmla="*/ 67 w 180"/>
                <a:gd name="T67" fmla="*/ 4 h 133"/>
                <a:gd name="T68" fmla="*/ 95 w 180"/>
                <a:gd name="T69" fmla="*/ 11 h 133"/>
                <a:gd name="T70" fmla="*/ 123 w 180"/>
                <a:gd name="T71" fmla="*/ 22 h 133"/>
                <a:gd name="T72" fmla="*/ 136 w 180"/>
                <a:gd name="T73" fmla="*/ 30 h 133"/>
                <a:gd name="T74" fmla="*/ 143 w 180"/>
                <a:gd name="T75" fmla="*/ 34 h 133"/>
                <a:gd name="T76" fmla="*/ 149 w 180"/>
                <a:gd name="T77" fmla="*/ 39 h 133"/>
                <a:gd name="T78" fmla="*/ 161 w 180"/>
                <a:gd name="T79" fmla="*/ 49 h 133"/>
                <a:gd name="T80" fmla="*/ 173 w 180"/>
                <a:gd name="T81" fmla="*/ 6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0" h="133">
                  <a:moveTo>
                    <a:pt x="173" y="62"/>
                  </a:moveTo>
                  <a:cubicBezTo>
                    <a:pt x="179" y="71"/>
                    <a:pt x="180" y="77"/>
                    <a:pt x="178" y="82"/>
                  </a:cubicBezTo>
                  <a:cubicBezTo>
                    <a:pt x="170" y="87"/>
                    <a:pt x="160" y="93"/>
                    <a:pt x="148" y="96"/>
                  </a:cubicBezTo>
                  <a:cubicBezTo>
                    <a:pt x="142" y="98"/>
                    <a:pt x="135" y="98"/>
                    <a:pt x="129" y="96"/>
                  </a:cubicBezTo>
                  <a:cubicBezTo>
                    <a:pt x="121" y="94"/>
                    <a:pt x="115" y="92"/>
                    <a:pt x="110" y="89"/>
                  </a:cubicBezTo>
                  <a:cubicBezTo>
                    <a:pt x="99" y="83"/>
                    <a:pt x="91" y="76"/>
                    <a:pt x="89" y="74"/>
                  </a:cubicBezTo>
                  <a:cubicBezTo>
                    <a:pt x="87" y="71"/>
                    <a:pt x="83" y="67"/>
                    <a:pt x="78" y="62"/>
                  </a:cubicBezTo>
                  <a:cubicBezTo>
                    <a:pt x="73" y="57"/>
                    <a:pt x="67" y="50"/>
                    <a:pt x="61" y="44"/>
                  </a:cubicBezTo>
                  <a:cubicBezTo>
                    <a:pt x="58" y="42"/>
                    <a:pt x="56" y="39"/>
                    <a:pt x="53" y="36"/>
                  </a:cubicBezTo>
                  <a:cubicBezTo>
                    <a:pt x="51" y="34"/>
                    <a:pt x="48" y="32"/>
                    <a:pt x="46" y="30"/>
                  </a:cubicBezTo>
                  <a:cubicBezTo>
                    <a:pt x="42" y="26"/>
                    <a:pt x="40" y="23"/>
                    <a:pt x="40" y="23"/>
                  </a:cubicBezTo>
                  <a:cubicBezTo>
                    <a:pt x="40" y="23"/>
                    <a:pt x="42" y="26"/>
                    <a:pt x="46" y="30"/>
                  </a:cubicBezTo>
                  <a:cubicBezTo>
                    <a:pt x="47" y="33"/>
                    <a:pt x="50" y="35"/>
                    <a:pt x="52" y="38"/>
                  </a:cubicBezTo>
                  <a:cubicBezTo>
                    <a:pt x="54" y="41"/>
                    <a:pt x="57" y="44"/>
                    <a:pt x="59" y="47"/>
                  </a:cubicBezTo>
                  <a:cubicBezTo>
                    <a:pt x="65" y="53"/>
                    <a:pt x="69" y="60"/>
                    <a:pt x="74" y="66"/>
                  </a:cubicBezTo>
                  <a:cubicBezTo>
                    <a:pt x="79" y="72"/>
                    <a:pt x="83" y="76"/>
                    <a:pt x="85" y="79"/>
                  </a:cubicBezTo>
                  <a:cubicBezTo>
                    <a:pt x="88" y="81"/>
                    <a:pt x="95" y="89"/>
                    <a:pt x="107" y="96"/>
                  </a:cubicBezTo>
                  <a:cubicBezTo>
                    <a:pt x="119" y="102"/>
                    <a:pt x="134" y="107"/>
                    <a:pt x="150" y="104"/>
                  </a:cubicBezTo>
                  <a:cubicBezTo>
                    <a:pt x="159" y="103"/>
                    <a:pt x="166" y="100"/>
                    <a:pt x="172" y="96"/>
                  </a:cubicBezTo>
                  <a:cubicBezTo>
                    <a:pt x="173" y="100"/>
                    <a:pt x="173" y="106"/>
                    <a:pt x="170" y="111"/>
                  </a:cubicBezTo>
                  <a:cubicBezTo>
                    <a:pt x="166" y="115"/>
                    <a:pt x="158" y="123"/>
                    <a:pt x="146" y="127"/>
                  </a:cubicBezTo>
                  <a:cubicBezTo>
                    <a:pt x="134" y="132"/>
                    <a:pt x="119" y="133"/>
                    <a:pt x="99" y="122"/>
                  </a:cubicBezTo>
                  <a:cubicBezTo>
                    <a:pt x="94" y="119"/>
                    <a:pt x="90" y="116"/>
                    <a:pt x="85" y="112"/>
                  </a:cubicBezTo>
                  <a:cubicBezTo>
                    <a:pt x="83" y="110"/>
                    <a:pt x="81" y="109"/>
                    <a:pt x="79" y="107"/>
                  </a:cubicBezTo>
                  <a:cubicBezTo>
                    <a:pt x="77" y="105"/>
                    <a:pt x="75" y="103"/>
                    <a:pt x="73" y="101"/>
                  </a:cubicBezTo>
                  <a:cubicBezTo>
                    <a:pt x="69" y="97"/>
                    <a:pt x="65" y="93"/>
                    <a:pt x="62" y="88"/>
                  </a:cubicBezTo>
                  <a:cubicBezTo>
                    <a:pt x="59" y="84"/>
                    <a:pt x="56" y="79"/>
                    <a:pt x="53" y="75"/>
                  </a:cubicBezTo>
                  <a:cubicBezTo>
                    <a:pt x="47" y="66"/>
                    <a:pt x="42" y="57"/>
                    <a:pt x="38" y="49"/>
                  </a:cubicBezTo>
                  <a:cubicBezTo>
                    <a:pt x="34" y="42"/>
                    <a:pt x="31" y="35"/>
                    <a:pt x="27" y="29"/>
                  </a:cubicBezTo>
                  <a:cubicBezTo>
                    <a:pt x="24" y="24"/>
                    <a:pt x="20" y="20"/>
                    <a:pt x="17" y="16"/>
                  </a:cubicBezTo>
                  <a:cubicBezTo>
                    <a:pt x="14" y="13"/>
                    <a:pt x="11" y="10"/>
                    <a:pt x="9" y="8"/>
                  </a:cubicBezTo>
                  <a:cubicBezTo>
                    <a:pt x="4" y="4"/>
                    <a:pt x="0" y="3"/>
                    <a:pt x="0" y="3"/>
                  </a:cubicBezTo>
                  <a:cubicBezTo>
                    <a:pt x="0" y="3"/>
                    <a:pt x="8" y="1"/>
                    <a:pt x="20" y="1"/>
                  </a:cubicBezTo>
                  <a:cubicBezTo>
                    <a:pt x="32" y="0"/>
                    <a:pt x="49" y="1"/>
                    <a:pt x="67" y="4"/>
                  </a:cubicBezTo>
                  <a:cubicBezTo>
                    <a:pt x="76" y="6"/>
                    <a:pt x="85" y="8"/>
                    <a:pt x="95" y="11"/>
                  </a:cubicBezTo>
                  <a:cubicBezTo>
                    <a:pt x="104" y="14"/>
                    <a:pt x="113" y="18"/>
                    <a:pt x="123" y="22"/>
                  </a:cubicBezTo>
                  <a:cubicBezTo>
                    <a:pt x="127" y="25"/>
                    <a:pt x="132" y="27"/>
                    <a:pt x="136" y="30"/>
                  </a:cubicBezTo>
                  <a:cubicBezTo>
                    <a:pt x="138" y="31"/>
                    <a:pt x="140" y="33"/>
                    <a:pt x="143" y="34"/>
                  </a:cubicBezTo>
                  <a:cubicBezTo>
                    <a:pt x="145" y="36"/>
                    <a:pt x="147" y="37"/>
                    <a:pt x="149" y="39"/>
                  </a:cubicBezTo>
                  <a:cubicBezTo>
                    <a:pt x="153" y="42"/>
                    <a:pt x="157" y="46"/>
                    <a:pt x="161" y="49"/>
                  </a:cubicBezTo>
                  <a:cubicBezTo>
                    <a:pt x="166" y="53"/>
                    <a:pt x="170" y="57"/>
                    <a:pt x="17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48" name="Freeform 20"/>
            <p:cNvSpPr/>
            <p:nvPr/>
          </p:nvSpPr>
          <p:spPr bwMode="auto">
            <a:xfrm>
              <a:off x="1209675" y="5770563"/>
              <a:ext cx="68263" cy="92075"/>
            </a:xfrm>
            <a:custGeom>
              <a:avLst/>
              <a:gdLst>
                <a:gd name="T0" fmla="*/ 9 w 112"/>
                <a:gd name="T1" fmla="*/ 134 h 152"/>
                <a:gd name="T2" fmla="*/ 25 w 112"/>
                <a:gd name="T3" fmla="*/ 148 h 152"/>
                <a:gd name="T4" fmla="*/ 51 w 112"/>
                <a:gd name="T5" fmla="*/ 126 h 152"/>
                <a:gd name="T6" fmla="*/ 61 w 112"/>
                <a:gd name="T7" fmla="*/ 108 h 152"/>
                <a:gd name="T8" fmla="*/ 66 w 112"/>
                <a:gd name="T9" fmla="*/ 91 h 152"/>
                <a:gd name="T10" fmla="*/ 69 w 112"/>
                <a:gd name="T11" fmla="*/ 71 h 152"/>
                <a:gd name="T12" fmla="*/ 70 w 112"/>
                <a:gd name="T13" fmla="*/ 60 h 152"/>
                <a:gd name="T14" fmla="*/ 74 w 112"/>
                <a:gd name="T15" fmla="*/ 44 h 152"/>
                <a:gd name="T16" fmla="*/ 79 w 112"/>
                <a:gd name="T17" fmla="*/ 30 h 152"/>
                <a:gd name="T18" fmla="*/ 83 w 112"/>
                <a:gd name="T19" fmla="*/ 25 h 152"/>
                <a:gd name="T20" fmla="*/ 80 w 112"/>
                <a:gd name="T21" fmla="*/ 30 h 152"/>
                <a:gd name="T22" fmla="*/ 76 w 112"/>
                <a:gd name="T23" fmla="*/ 43 h 152"/>
                <a:gd name="T24" fmla="*/ 75 w 112"/>
                <a:gd name="T25" fmla="*/ 59 h 152"/>
                <a:gd name="T26" fmla="*/ 75 w 112"/>
                <a:gd name="T27" fmla="*/ 70 h 152"/>
                <a:gd name="T28" fmla="*/ 75 w 112"/>
                <a:gd name="T29" fmla="*/ 77 h 152"/>
                <a:gd name="T30" fmla="*/ 73 w 112"/>
                <a:gd name="T31" fmla="*/ 91 h 152"/>
                <a:gd name="T32" fmla="*/ 71 w 112"/>
                <a:gd name="T33" fmla="*/ 99 h 152"/>
                <a:gd name="T34" fmla="*/ 68 w 112"/>
                <a:gd name="T35" fmla="*/ 109 h 152"/>
                <a:gd name="T36" fmla="*/ 58 w 112"/>
                <a:gd name="T37" fmla="*/ 130 h 152"/>
                <a:gd name="T38" fmla="*/ 41 w 112"/>
                <a:gd name="T39" fmla="*/ 148 h 152"/>
                <a:gd name="T40" fmla="*/ 56 w 112"/>
                <a:gd name="T41" fmla="*/ 149 h 152"/>
                <a:gd name="T42" fmla="*/ 79 w 112"/>
                <a:gd name="T43" fmla="*/ 130 h 152"/>
                <a:gd name="T44" fmla="*/ 90 w 112"/>
                <a:gd name="T45" fmla="*/ 112 h 152"/>
                <a:gd name="T46" fmla="*/ 94 w 112"/>
                <a:gd name="T47" fmla="*/ 101 h 152"/>
                <a:gd name="T48" fmla="*/ 96 w 112"/>
                <a:gd name="T49" fmla="*/ 89 h 152"/>
                <a:gd name="T50" fmla="*/ 96 w 112"/>
                <a:gd name="T51" fmla="*/ 47 h 152"/>
                <a:gd name="T52" fmla="*/ 96 w 112"/>
                <a:gd name="T53" fmla="*/ 20 h 152"/>
                <a:gd name="T54" fmla="*/ 106 w 112"/>
                <a:gd name="T55" fmla="*/ 5 h 152"/>
                <a:gd name="T56" fmla="*/ 112 w 112"/>
                <a:gd name="T57" fmla="*/ 0 h 152"/>
                <a:gd name="T58" fmla="*/ 93 w 112"/>
                <a:gd name="T59" fmla="*/ 8 h 152"/>
                <a:gd name="T60" fmla="*/ 51 w 112"/>
                <a:gd name="T61" fmla="*/ 31 h 152"/>
                <a:gd name="T62" fmla="*/ 29 w 112"/>
                <a:gd name="T63" fmla="*/ 49 h 152"/>
                <a:gd name="T64" fmla="*/ 20 w 112"/>
                <a:gd name="T65" fmla="*/ 60 h 152"/>
                <a:gd name="T66" fmla="*/ 12 w 112"/>
                <a:gd name="T67" fmla="*/ 72 h 152"/>
                <a:gd name="T68" fmla="*/ 9 w 112"/>
                <a:gd name="T69" fmla="*/ 13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52">
                  <a:moveTo>
                    <a:pt x="9" y="134"/>
                  </a:moveTo>
                  <a:cubicBezTo>
                    <a:pt x="14" y="144"/>
                    <a:pt x="21" y="148"/>
                    <a:pt x="25" y="148"/>
                  </a:cubicBezTo>
                  <a:cubicBezTo>
                    <a:pt x="34" y="143"/>
                    <a:pt x="44" y="135"/>
                    <a:pt x="51" y="126"/>
                  </a:cubicBezTo>
                  <a:cubicBezTo>
                    <a:pt x="56" y="120"/>
                    <a:pt x="59" y="114"/>
                    <a:pt x="61" y="108"/>
                  </a:cubicBezTo>
                  <a:cubicBezTo>
                    <a:pt x="63" y="102"/>
                    <a:pt x="65" y="96"/>
                    <a:pt x="66" y="91"/>
                  </a:cubicBezTo>
                  <a:cubicBezTo>
                    <a:pt x="69" y="81"/>
                    <a:pt x="69" y="74"/>
                    <a:pt x="69" y="71"/>
                  </a:cubicBezTo>
                  <a:cubicBezTo>
                    <a:pt x="69" y="69"/>
                    <a:pt x="70" y="65"/>
                    <a:pt x="70" y="60"/>
                  </a:cubicBezTo>
                  <a:cubicBezTo>
                    <a:pt x="71" y="55"/>
                    <a:pt x="71" y="49"/>
                    <a:pt x="74" y="44"/>
                  </a:cubicBezTo>
                  <a:cubicBezTo>
                    <a:pt x="76" y="38"/>
                    <a:pt x="78" y="34"/>
                    <a:pt x="79" y="30"/>
                  </a:cubicBezTo>
                  <a:cubicBezTo>
                    <a:pt x="81" y="27"/>
                    <a:pt x="83" y="25"/>
                    <a:pt x="83" y="25"/>
                  </a:cubicBezTo>
                  <a:cubicBezTo>
                    <a:pt x="83" y="25"/>
                    <a:pt x="82" y="27"/>
                    <a:pt x="80" y="30"/>
                  </a:cubicBezTo>
                  <a:cubicBezTo>
                    <a:pt x="79" y="34"/>
                    <a:pt x="78" y="38"/>
                    <a:pt x="76" y="43"/>
                  </a:cubicBezTo>
                  <a:cubicBezTo>
                    <a:pt x="75" y="49"/>
                    <a:pt x="75" y="54"/>
                    <a:pt x="75" y="59"/>
                  </a:cubicBezTo>
                  <a:cubicBezTo>
                    <a:pt x="75" y="63"/>
                    <a:pt x="75" y="68"/>
                    <a:pt x="75" y="70"/>
                  </a:cubicBezTo>
                  <a:cubicBezTo>
                    <a:pt x="75" y="71"/>
                    <a:pt x="75" y="74"/>
                    <a:pt x="75" y="77"/>
                  </a:cubicBezTo>
                  <a:cubicBezTo>
                    <a:pt x="74" y="81"/>
                    <a:pt x="74" y="85"/>
                    <a:pt x="73" y="91"/>
                  </a:cubicBezTo>
                  <a:cubicBezTo>
                    <a:pt x="72" y="93"/>
                    <a:pt x="72" y="96"/>
                    <a:pt x="71" y="99"/>
                  </a:cubicBezTo>
                  <a:cubicBezTo>
                    <a:pt x="70" y="102"/>
                    <a:pt x="69" y="106"/>
                    <a:pt x="68" y="109"/>
                  </a:cubicBezTo>
                  <a:cubicBezTo>
                    <a:pt x="66" y="115"/>
                    <a:pt x="62" y="123"/>
                    <a:pt x="58" y="130"/>
                  </a:cubicBezTo>
                  <a:cubicBezTo>
                    <a:pt x="53" y="137"/>
                    <a:pt x="47" y="143"/>
                    <a:pt x="41" y="148"/>
                  </a:cubicBezTo>
                  <a:cubicBezTo>
                    <a:pt x="45" y="150"/>
                    <a:pt x="50" y="152"/>
                    <a:pt x="56" y="149"/>
                  </a:cubicBezTo>
                  <a:cubicBezTo>
                    <a:pt x="61" y="147"/>
                    <a:pt x="71" y="141"/>
                    <a:pt x="79" y="130"/>
                  </a:cubicBezTo>
                  <a:cubicBezTo>
                    <a:pt x="83" y="125"/>
                    <a:pt x="87" y="119"/>
                    <a:pt x="90" y="112"/>
                  </a:cubicBezTo>
                  <a:cubicBezTo>
                    <a:pt x="92" y="109"/>
                    <a:pt x="93" y="105"/>
                    <a:pt x="94" y="101"/>
                  </a:cubicBezTo>
                  <a:cubicBezTo>
                    <a:pt x="95" y="98"/>
                    <a:pt x="96" y="93"/>
                    <a:pt x="96" y="89"/>
                  </a:cubicBezTo>
                  <a:cubicBezTo>
                    <a:pt x="99" y="72"/>
                    <a:pt x="98" y="58"/>
                    <a:pt x="96" y="47"/>
                  </a:cubicBezTo>
                  <a:cubicBezTo>
                    <a:pt x="95" y="35"/>
                    <a:pt x="94" y="27"/>
                    <a:pt x="96" y="20"/>
                  </a:cubicBezTo>
                  <a:cubicBezTo>
                    <a:pt x="98" y="14"/>
                    <a:pt x="102" y="9"/>
                    <a:pt x="106" y="5"/>
                  </a:cubicBezTo>
                  <a:cubicBezTo>
                    <a:pt x="109" y="2"/>
                    <a:pt x="112" y="0"/>
                    <a:pt x="112" y="0"/>
                  </a:cubicBezTo>
                  <a:cubicBezTo>
                    <a:pt x="112" y="0"/>
                    <a:pt x="104" y="3"/>
                    <a:pt x="93" y="8"/>
                  </a:cubicBezTo>
                  <a:cubicBezTo>
                    <a:pt x="81" y="13"/>
                    <a:pt x="66" y="20"/>
                    <a:pt x="51" y="31"/>
                  </a:cubicBezTo>
                  <a:cubicBezTo>
                    <a:pt x="43" y="36"/>
                    <a:pt x="36" y="42"/>
                    <a:pt x="29" y="49"/>
                  </a:cubicBezTo>
                  <a:cubicBezTo>
                    <a:pt x="26" y="52"/>
                    <a:pt x="23" y="56"/>
                    <a:pt x="20" y="60"/>
                  </a:cubicBezTo>
                  <a:cubicBezTo>
                    <a:pt x="17" y="64"/>
                    <a:pt x="14" y="68"/>
                    <a:pt x="12" y="72"/>
                  </a:cubicBezTo>
                  <a:cubicBezTo>
                    <a:pt x="3" y="90"/>
                    <a:pt x="0" y="111"/>
                    <a:pt x="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49" name="Freeform 21"/>
            <p:cNvSpPr/>
            <p:nvPr/>
          </p:nvSpPr>
          <p:spPr bwMode="auto">
            <a:xfrm>
              <a:off x="1123950" y="5867401"/>
              <a:ext cx="127000" cy="68263"/>
            </a:xfrm>
            <a:custGeom>
              <a:avLst/>
              <a:gdLst>
                <a:gd name="T0" fmla="*/ 197 w 212"/>
                <a:gd name="T1" fmla="*/ 22 h 113"/>
                <a:gd name="T2" fmla="*/ 209 w 212"/>
                <a:gd name="T3" fmla="*/ 41 h 113"/>
                <a:gd name="T4" fmla="*/ 183 w 212"/>
                <a:gd name="T5" fmla="*/ 66 h 113"/>
                <a:gd name="T6" fmla="*/ 163 w 212"/>
                <a:gd name="T7" fmla="*/ 73 h 113"/>
                <a:gd name="T8" fmla="*/ 141 w 212"/>
                <a:gd name="T9" fmla="*/ 73 h 113"/>
                <a:gd name="T10" fmla="*/ 116 w 212"/>
                <a:gd name="T11" fmla="*/ 66 h 113"/>
                <a:gd name="T12" fmla="*/ 100 w 212"/>
                <a:gd name="T13" fmla="*/ 59 h 113"/>
                <a:gd name="T14" fmla="*/ 78 w 212"/>
                <a:gd name="T15" fmla="*/ 48 h 113"/>
                <a:gd name="T16" fmla="*/ 57 w 212"/>
                <a:gd name="T17" fmla="*/ 40 h 113"/>
                <a:gd name="T18" fmla="*/ 48 w 212"/>
                <a:gd name="T19" fmla="*/ 37 h 113"/>
                <a:gd name="T20" fmla="*/ 57 w 212"/>
                <a:gd name="T21" fmla="*/ 41 h 113"/>
                <a:gd name="T22" fmla="*/ 77 w 212"/>
                <a:gd name="T23" fmla="*/ 51 h 113"/>
                <a:gd name="T24" fmla="*/ 98 w 212"/>
                <a:gd name="T25" fmla="*/ 64 h 113"/>
                <a:gd name="T26" fmla="*/ 114 w 212"/>
                <a:gd name="T27" fmla="*/ 72 h 113"/>
                <a:gd name="T28" fmla="*/ 141 w 212"/>
                <a:gd name="T29" fmla="*/ 80 h 113"/>
                <a:gd name="T30" fmla="*/ 163 w 212"/>
                <a:gd name="T31" fmla="*/ 81 h 113"/>
                <a:gd name="T32" fmla="*/ 188 w 212"/>
                <a:gd name="T33" fmla="*/ 74 h 113"/>
                <a:gd name="T34" fmla="*/ 208 w 212"/>
                <a:gd name="T35" fmla="*/ 58 h 113"/>
                <a:gd name="T36" fmla="*/ 209 w 212"/>
                <a:gd name="T37" fmla="*/ 74 h 113"/>
                <a:gd name="T38" fmla="*/ 190 w 212"/>
                <a:gd name="T39" fmla="*/ 98 h 113"/>
                <a:gd name="T40" fmla="*/ 140 w 212"/>
                <a:gd name="T41" fmla="*/ 109 h 113"/>
                <a:gd name="T42" fmla="*/ 80 w 212"/>
                <a:gd name="T43" fmla="*/ 81 h 113"/>
                <a:gd name="T44" fmla="*/ 38 w 212"/>
                <a:gd name="T45" fmla="*/ 48 h 113"/>
                <a:gd name="T46" fmla="*/ 23 w 212"/>
                <a:gd name="T47" fmla="*/ 39 h 113"/>
                <a:gd name="T48" fmla="*/ 11 w 212"/>
                <a:gd name="T49" fmla="*/ 35 h 113"/>
                <a:gd name="T50" fmla="*/ 0 w 212"/>
                <a:gd name="T51" fmla="*/ 33 h 113"/>
                <a:gd name="T52" fmla="*/ 19 w 212"/>
                <a:gd name="T53" fmla="*/ 23 h 113"/>
                <a:gd name="T54" fmla="*/ 68 w 212"/>
                <a:gd name="T55" fmla="*/ 7 h 113"/>
                <a:gd name="T56" fmla="*/ 131 w 212"/>
                <a:gd name="T57" fmla="*/ 2 h 113"/>
                <a:gd name="T58" fmla="*/ 197 w 212"/>
                <a:gd name="T59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113">
                  <a:moveTo>
                    <a:pt x="197" y="22"/>
                  </a:moveTo>
                  <a:cubicBezTo>
                    <a:pt x="206" y="30"/>
                    <a:pt x="209" y="36"/>
                    <a:pt x="209" y="41"/>
                  </a:cubicBezTo>
                  <a:cubicBezTo>
                    <a:pt x="203" y="49"/>
                    <a:pt x="194" y="59"/>
                    <a:pt x="183" y="66"/>
                  </a:cubicBezTo>
                  <a:cubicBezTo>
                    <a:pt x="177" y="70"/>
                    <a:pt x="170" y="72"/>
                    <a:pt x="163" y="73"/>
                  </a:cubicBezTo>
                  <a:cubicBezTo>
                    <a:pt x="155" y="73"/>
                    <a:pt x="148" y="73"/>
                    <a:pt x="141" y="73"/>
                  </a:cubicBezTo>
                  <a:cubicBezTo>
                    <a:pt x="129" y="71"/>
                    <a:pt x="119" y="67"/>
                    <a:pt x="116" y="66"/>
                  </a:cubicBezTo>
                  <a:cubicBezTo>
                    <a:pt x="113" y="64"/>
                    <a:pt x="107" y="62"/>
                    <a:pt x="100" y="59"/>
                  </a:cubicBezTo>
                  <a:cubicBezTo>
                    <a:pt x="94" y="55"/>
                    <a:pt x="85" y="51"/>
                    <a:pt x="78" y="48"/>
                  </a:cubicBezTo>
                  <a:cubicBezTo>
                    <a:pt x="70" y="45"/>
                    <a:pt x="62" y="42"/>
                    <a:pt x="57" y="40"/>
                  </a:cubicBezTo>
                  <a:cubicBezTo>
                    <a:pt x="51" y="38"/>
                    <a:pt x="48" y="37"/>
                    <a:pt x="48" y="37"/>
                  </a:cubicBezTo>
                  <a:cubicBezTo>
                    <a:pt x="48" y="37"/>
                    <a:pt x="51" y="38"/>
                    <a:pt x="57" y="41"/>
                  </a:cubicBezTo>
                  <a:cubicBezTo>
                    <a:pt x="62" y="44"/>
                    <a:pt x="69" y="47"/>
                    <a:pt x="77" y="51"/>
                  </a:cubicBezTo>
                  <a:cubicBezTo>
                    <a:pt x="84" y="55"/>
                    <a:pt x="91" y="60"/>
                    <a:pt x="98" y="64"/>
                  </a:cubicBezTo>
                  <a:cubicBezTo>
                    <a:pt x="105" y="68"/>
                    <a:pt x="110" y="71"/>
                    <a:pt x="114" y="72"/>
                  </a:cubicBezTo>
                  <a:cubicBezTo>
                    <a:pt x="117" y="73"/>
                    <a:pt x="127" y="78"/>
                    <a:pt x="141" y="80"/>
                  </a:cubicBezTo>
                  <a:cubicBezTo>
                    <a:pt x="148" y="81"/>
                    <a:pt x="155" y="82"/>
                    <a:pt x="163" y="81"/>
                  </a:cubicBezTo>
                  <a:cubicBezTo>
                    <a:pt x="171" y="80"/>
                    <a:pt x="180" y="78"/>
                    <a:pt x="188" y="74"/>
                  </a:cubicBezTo>
                  <a:cubicBezTo>
                    <a:pt x="195" y="69"/>
                    <a:pt x="202" y="64"/>
                    <a:pt x="208" y="58"/>
                  </a:cubicBezTo>
                  <a:cubicBezTo>
                    <a:pt x="210" y="62"/>
                    <a:pt x="212" y="67"/>
                    <a:pt x="209" y="74"/>
                  </a:cubicBezTo>
                  <a:cubicBezTo>
                    <a:pt x="207" y="79"/>
                    <a:pt x="201" y="90"/>
                    <a:pt x="190" y="98"/>
                  </a:cubicBezTo>
                  <a:cubicBezTo>
                    <a:pt x="179" y="106"/>
                    <a:pt x="163" y="113"/>
                    <a:pt x="140" y="109"/>
                  </a:cubicBezTo>
                  <a:cubicBezTo>
                    <a:pt x="118" y="105"/>
                    <a:pt x="97" y="94"/>
                    <a:pt x="80" y="81"/>
                  </a:cubicBezTo>
                  <a:cubicBezTo>
                    <a:pt x="62" y="69"/>
                    <a:pt x="48" y="55"/>
                    <a:pt x="38" y="48"/>
                  </a:cubicBezTo>
                  <a:cubicBezTo>
                    <a:pt x="32" y="44"/>
                    <a:pt x="27" y="41"/>
                    <a:pt x="23" y="39"/>
                  </a:cubicBezTo>
                  <a:cubicBezTo>
                    <a:pt x="18" y="37"/>
                    <a:pt x="14" y="36"/>
                    <a:pt x="11" y="35"/>
                  </a:cubicBezTo>
                  <a:cubicBezTo>
                    <a:pt x="4" y="33"/>
                    <a:pt x="0" y="33"/>
                    <a:pt x="0" y="33"/>
                  </a:cubicBezTo>
                  <a:cubicBezTo>
                    <a:pt x="0" y="33"/>
                    <a:pt x="7" y="28"/>
                    <a:pt x="19" y="23"/>
                  </a:cubicBezTo>
                  <a:cubicBezTo>
                    <a:pt x="31" y="17"/>
                    <a:pt x="48" y="11"/>
                    <a:pt x="68" y="7"/>
                  </a:cubicBezTo>
                  <a:cubicBezTo>
                    <a:pt x="87" y="2"/>
                    <a:pt x="109" y="0"/>
                    <a:pt x="131" y="2"/>
                  </a:cubicBezTo>
                  <a:cubicBezTo>
                    <a:pt x="153" y="3"/>
                    <a:pt x="175" y="9"/>
                    <a:pt x="19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50" name="Freeform 22"/>
            <p:cNvSpPr/>
            <p:nvPr/>
          </p:nvSpPr>
          <p:spPr bwMode="auto">
            <a:xfrm>
              <a:off x="1260475" y="5802313"/>
              <a:ext cx="63500" cy="115888"/>
            </a:xfrm>
            <a:custGeom>
              <a:avLst/>
              <a:gdLst>
                <a:gd name="T0" fmla="*/ 20 w 105"/>
                <a:gd name="T1" fmla="*/ 180 h 191"/>
                <a:gd name="T2" fmla="*/ 41 w 105"/>
                <a:gd name="T3" fmla="*/ 190 h 191"/>
                <a:gd name="T4" fmla="*/ 63 w 105"/>
                <a:gd name="T5" fmla="*/ 160 h 191"/>
                <a:gd name="T6" fmla="*/ 68 w 105"/>
                <a:gd name="T7" fmla="*/ 139 h 191"/>
                <a:gd name="T8" fmla="*/ 68 w 105"/>
                <a:gd name="T9" fmla="*/ 118 h 191"/>
                <a:gd name="T10" fmla="*/ 64 w 105"/>
                <a:gd name="T11" fmla="*/ 95 h 191"/>
                <a:gd name="T12" fmla="*/ 60 w 105"/>
                <a:gd name="T13" fmla="*/ 82 h 191"/>
                <a:gd name="T14" fmla="*/ 57 w 105"/>
                <a:gd name="T15" fmla="*/ 63 h 191"/>
                <a:gd name="T16" fmla="*/ 57 w 105"/>
                <a:gd name="T17" fmla="*/ 46 h 191"/>
                <a:gd name="T18" fmla="*/ 58 w 105"/>
                <a:gd name="T19" fmla="*/ 40 h 191"/>
                <a:gd name="T20" fmla="*/ 58 w 105"/>
                <a:gd name="T21" fmla="*/ 38 h 191"/>
                <a:gd name="T22" fmla="*/ 58 w 105"/>
                <a:gd name="T23" fmla="*/ 45 h 191"/>
                <a:gd name="T24" fmla="*/ 60 w 105"/>
                <a:gd name="T25" fmla="*/ 62 h 191"/>
                <a:gd name="T26" fmla="*/ 65 w 105"/>
                <a:gd name="T27" fmla="*/ 80 h 191"/>
                <a:gd name="T28" fmla="*/ 70 w 105"/>
                <a:gd name="T29" fmla="*/ 92 h 191"/>
                <a:gd name="T30" fmla="*/ 75 w 105"/>
                <a:gd name="T31" fmla="*/ 116 h 191"/>
                <a:gd name="T32" fmla="*/ 71 w 105"/>
                <a:gd name="T33" fmla="*/ 162 h 191"/>
                <a:gd name="T34" fmla="*/ 58 w 105"/>
                <a:gd name="T35" fmla="*/ 185 h 191"/>
                <a:gd name="T36" fmla="*/ 74 w 105"/>
                <a:gd name="T37" fmla="*/ 184 h 191"/>
                <a:gd name="T38" fmla="*/ 94 w 105"/>
                <a:gd name="T39" fmla="*/ 159 h 191"/>
                <a:gd name="T40" fmla="*/ 101 w 105"/>
                <a:gd name="T41" fmla="*/ 110 h 191"/>
                <a:gd name="T42" fmla="*/ 84 w 105"/>
                <a:gd name="T43" fmla="*/ 61 h 191"/>
                <a:gd name="T44" fmla="*/ 75 w 105"/>
                <a:gd name="T45" fmla="*/ 43 h 191"/>
                <a:gd name="T46" fmla="*/ 70 w 105"/>
                <a:gd name="T47" fmla="*/ 29 h 191"/>
                <a:gd name="T48" fmla="*/ 73 w 105"/>
                <a:gd name="T49" fmla="*/ 9 h 191"/>
                <a:gd name="T50" fmla="*/ 77 w 105"/>
                <a:gd name="T51" fmla="*/ 0 h 191"/>
                <a:gd name="T52" fmla="*/ 60 w 105"/>
                <a:gd name="T53" fmla="*/ 16 h 191"/>
                <a:gd name="T54" fmla="*/ 27 w 105"/>
                <a:gd name="T55" fmla="*/ 55 h 191"/>
                <a:gd name="T56" fmla="*/ 3 w 105"/>
                <a:gd name="T57" fmla="*/ 113 h 191"/>
                <a:gd name="T58" fmla="*/ 20 w 105"/>
                <a:gd name="T59" fmla="*/ 18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5" h="191">
                  <a:moveTo>
                    <a:pt x="20" y="180"/>
                  </a:moveTo>
                  <a:cubicBezTo>
                    <a:pt x="29" y="188"/>
                    <a:pt x="36" y="191"/>
                    <a:pt x="41" y="190"/>
                  </a:cubicBezTo>
                  <a:cubicBezTo>
                    <a:pt x="49" y="182"/>
                    <a:pt x="57" y="172"/>
                    <a:pt x="63" y="160"/>
                  </a:cubicBezTo>
                  <a:cubicBezTo>
                    <a:pt x="66" y="153"/>
                    <a:pt x="68" y="145"/>
                    <a:pt x="68" y="139"/>
                  </a:cubicBezTo>
                  <a:cubicBezTo>
                    <a:pt x="69" y="131"/>
                    <a:pt x="68" y="124"/>
                    <a:pt x="68" y="118"/>
                  </a:cubicBezTo>
                  <a:cubicBezTo>
                    <a:pt x="67" y="106"/>
                    <a:pt x="65" y="98"/>
                    <a:pt x="64" y="95"/>
                  </a:cubicBezTo>
                  <a:cubicBezTo>
                    <a:pt x="63" y="93"/>
                    <a:pt x="62" y="88"/>
                    <a:pt x="60" y="82"/>
                  </a:cubicBezTo>
                  <a:cubicBezTo>
                    <a:pt x="59" y="77"/>
                    <a:pt x="57" y="70"/>
                    <a:pt x="57" y="63"/>
                  </a:cubicBezTo>
                  <a:cubicBezTo>
                    <a:pt x="57" y="56"/>
                    <a:pt x="57" y="50"/>
                    <a:pt x="57" y="46"/>
                  </a:cubicBezTo>
                  <a:cubicBezTo>
                    <a:pt x="57" y="43"/>
                    <a:pt x="57" y="42"/>
                    <a:pt x="58" y="40"/>
                  </a:cubicBezTo>
                  <a:cubicBezTo>
                    <a:pt x="58" y="39"/>
                    <a:pt x="58" y="38"/>
                    <a:pt x="58" y="38"/>
                  </a:cubicBezTo>
                  <a:cubicBezTo>
                    <a:pt x="58" y="38"/>
                    <a:pt x="58" y="41"/>
                    <a:pt x="58" y="45"/>
                  </a:cubicBezTo>
                  <a:cubicBezTo>
                    <a:pt x="58" y="50"/>
                    <a:pt x="59" y="56"/>
                    <a:pt x="60" y="62"/>
                  </a:cubicBezTo>
                  <a:cubicBezTo>
                    <a:pt x="61" y="68"/>
                    <a:pt x="63" y="74"/>
                    <a:pt x="65" y="80"/>
                  </a:cubicBezTo>
                  <a:cubicBezTo>
                    <a:pt x="67" y="85"/>
                    <a:pt x="69" y="90"/>
                    <a:pt x="70" y="92"/>
                  </a:cubicBezTo>
                  <a:cubicBezTo>
                    <a:pt x="70" y="95"/>
                    <a:pt x="74" y="104"/>
                    <a:pt x="75" y="116"/>
                  </a:cubicBezTo>
                  <a:cubicBezTo>
                    <a:pt x="77" y="129"/>
                    <a:pt x="77" y="145"/>
                    <a:pt x="71" y="162"/>
                  </a:cubicBezTo>
                  <a:cubicBezTo>
                    <a:pt x="67" y="171"/>
                    <a:pt x="63" y="179"/>
                    <a:pt x="58" y="185"/>
                  </a:cubicBezTo>
                  <a:cubicBezTo>
                    <a:pt x="62" y="187"/>
                    <a:pt x="68" y="188"/>
                    <a:pt x="74" y="184"/>
                  </a:cubicBezTo>
                  <a:cubicBezTo>
                    <a:pt x="79" y="180"/>
                    <a:pt x="88" y="172"/>
                    <a:pt x="94" y="159"/>
                  </a:cubicBezTo>
                  <a:cubicBezTo>
                    <a:pt x="101" y="146"/>
                    <a:pt x="105" y="129"/>
                    <a:pt x="101" y="110"/>
                  </a:cubicBezTo>
                  <a:cubicBezTo>
                    <a:pt x="98" y="90"/>
                    <a:pt x="90" y="74"/>
                    <a:pt x="84" y="61"/>
                  </a:cubicBezTo>
                  <a:cubicBezTo>
                    <a:pt x="80" y="54"/>
                    <a:pt x="77" y="48"/>
                    <a:pt x="75" y="43"/>
                  </a:cubicBezTo>
                  <a:cubicBezTo>
                    <a:pt x="73" y="38"/>
                    <a:pt x="71" y="33"/>
                    <a:pt x="70" y="29"/>
                  </a:cubicBezTo>
                  <a:cubicBezTo>
                    <a:pt x="69" y="21"/>
                    <a:pt x="71" y="14"/>
                    <a:pt x="73" y="9"/>
                  </a:cubicBezTo>
                  <a:cubicBezTo>
                    <a:pt x="75" y="4"/>
                    <a:pt x="77" y="0"/>
                    <a:pt x="77" y="0"/>
                  </a:cubicBezTo>
                  <a:cubicBezTo>
                    <a:pt x="77" y="0"/>
                    <a:pt x="70" y="6"/>
                    <a:pt x="60" y="16"/>
                  </a:cubicBezTo>
                  <a:cubicBezTo>
                    <a:pt x="51" y="25"/>
                    <a:pt x="38" y="39"/>
                    <a:pt x="27" y="55"/>
                  </a:cubicBezTo>
                  <a:cubicBezTo>
                    <a:pt x="15" y="72"/>
                    <a:pt x="6" y="91"/>
                    <a:pt x="3" y="113"/>
                  </a:cubicBezTo>
                  <a:cubicBezTo>
                    <a:pt x="0" y="134"/>
                    <a:pt x="4" y="158"/>
                    <a:pt x="20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51" name="Freeform 23"/>
            <p:cNvSpPr/>
            <p:nvPr/>
          </p:nvSpPr>
          <p:spPr bwMode="auto">
            <a:xfrm>
              <a:off x="1189038" y="5930901"/>
              <a:ext cx="133350" cy="68263"/>
            </a:xfrm>
            <a:custGeom>
              <a:avLst/>
              <a:gdLst>
                <a:gd name="T0" fmla="*/ 199 w 222"/>
                <a:gd name="T1" fmla="*/ 10 h 113"/>
                <a:gd name="T2" fmla="*/ 216 w 222"/>
                <a:gd name="T3" fmla="*/ 28 h 113"/>
                <a:gd name="T4" fmla="*/ 192 w 222"/>
                <a:gd name="T5" fmla="*/ 59 h 113"/>
                <a:gd name="T6" fmla="*/ 172 w 222"/>
                <a:gd name="T7" fmla="*/ 70 h 113"/>
                <a:gd name="T8" fmla="*/ 150 w 222"/>
                <a:gd name="T9" fmla="*/ 75 h 113"/>
                <a:gd name="T10" fmla="*/ 122 w 222"/>
                <a:gd name="T11" fmla="*/ 74 h 113"/>
                <a:gd name="T12" fmla="*/ 105 w 222"/>
                <a:gd name="T13" fmla="*/ 71 h 113"/>
                <a:gd name="T14" fmla="*/ 81 w 222"/>
                <a:gd name="T15" fmla="*/ 67 h 113"/>
                <a:gd name="T16" fmla="*/ 58 w 222"/>
                <a:gd name="T17" fmla="*/ 65 h 113"/>
                <a:gd name="T18" fmla="*/ 48 w 222"/>
                <a:gd name="T19" fmla="*/ 64 h 113"/>
                <a:gd name="T20" fmla="*/ 58 w 222"/>
                <a:gd name="T21" fmla="*/ 66 h 113"/>
                <a:gd name="T22" fmla="*/ 80 w 222"/>
                <a:gd name="T23" fmla="*/ 70 h 113"/>
                <a:gd name="T24" fmla="*/ 104 w 222"/>
                <a:gd name="T25" fmla="*/ 77 h 113"/>
                <a:gd name="T26" fmla="*/ 121 w 222"/>
                <a:gd name="T27" fmla="*/ 81 h 113"/>
                <a:gd name="T28" fmla="*/ 150 w 222"/>
                <a:gd name="T29" fmla="*/ 83 h 113"/>
                <a:gd name="T30" fmla="*/ 198 w 222"/>
                <a:gd name="T31" fmla="*/ 66 h 113"/>
                <a:gd name="T32" fmla="*/ 217 w 222"/>
                <a:gd name="T33" fmla="*/ 46 h 113"/>
                <a:gd name="T34" fmla="*/ 221 w 222"/>
                <a:gd name="T35" fmla="*/ 63 h 113"/>
                <a:gd name="T36" fmla="*/ 203 w 222"/>
                <a:gd name="T37" fmla="*/ 92 h 113"/>
                <a:gd name="T38" fmla="*/ 154 w 222"/>
                <a:gd name="T39" fmla="*/ 112 h 113"/>
                <a:gd name="T40" fmla="*/ 89 w 222"/>
                <a:gd name="T41" fmla="*/ 99 h 113"/>
                <a:gd name="T42" fmla="*/ 41 w 222"/>
                <a:gd name="T43" fmla="*/ 79 h 113"/>
                <a:gd name="T44" fmla="*/ 11 w 222"/>
                <a:gd name="T45" fmla="*/ 75 h 113"/>
                <a:gd name="T46" fmla="*/ 0 w 222"/>
                <a:gd name="T47" fmla="*/ 77 h 113"/>
                <a:gd name="T48" fmla="*/ 17 w 222"/>
                <a:gd name="T49" fmla="*/ 61 h 113"/>
                <a:gd name="T50" fmla="*/ 61 w 222"/>
                <a:gd name="T51" fmla="*/ 28 h 113"/>
                <a:gd name="T52" fmla="*/ 125 w 222"/>
                <a:gd name="T53" fmla="*/ 4 h 113"/>
                <a:gd name="T54" fmla="*/ 199 w 222"/>
                <a:gd name="T55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2" h="113">
                  <a:moveTo>
                    <a:pt x="199" y="10"/>
                  </a:moveTo>
                  <a:cubicBezTo>
                    <a:pt x="210" y="16"/>
                    <a:pt x="214" y="23"/>
                    <a:pt x="216" y="28"/>
                  </a:cubicBezTo>
                  <a:cubicBezTo>
                    <a:pt x="210" y="38"/>
                    <a:pt x="202" y="50"/>
                    <a:pt x="192" y="59"/>
                  </a:cubicBezTo>
                  <a:cubicBezTo>
                    <a:pt x="186" y="64"/>
                    <a:pt x="179" y="68"/>
                    <a:pt x="172" y="70"/>
                  </a:cubicBezTo>
                  <a:cubicBezTo>
                    <a:pt x="164" y="73"/>
                    <a:pt x="156" y="74"/>
                    <a:pt x="150" y="75"/>
                  </a:cubicBezTo>
                  <a:cubicBezTo>
                    <a:pt x="136" y="76"/>
                    <a:pt x="126" y="74"/>
                    <a:pt x="122" y="74"/>
                  </a:cubicBezTo>
                  <a:cubicBezTo>
                    <a:pt x="119" y="73"/>
                    <a:pt x="113" y="72"/>
                    <a:pt x="105" y="71"/>
                  </a:cubicBezTo>
                  <a:cubicBezTo>
                    <a:pt x="98" y="69"/>
                    <a:pt x="89" y="67"/>
                    <a:pt x="81" y="67"/>
                  </a:cubicBezTo>
                  <a:cubicBezTo>
                    <a:pt x="72" y="66"/>
                    <a:pt x="64" y="65"/>
                    <a:pt x="58" y="65"/>
                  </a:cubicBezTo>
                  <a:cubicBezTo>
                    <a:pt x="52" y="65"/>
                    <a:pt x="48" y="64"/>
                    <a:pt x="48" y="64"/>
                  </a:cubicBezTo>
                  <a:cubicBezTo>
                    <a:pt x="48" y="64"/>
                    <a:pt x="52" y="65"/>
                    <a:pt x="58" y="66"/>
                  </a:cubicBezTo>
                  <a:cubicBezTo>
                    <a:pt x="64" y="67"/>
                    <a:pt x="72" y="68"/>
                    <a:pt x="80" y="70"/>
                  </a:cubicBezTo>
                  <a:cubicBezTo>
                    <a:pt x="89" y="72"/>
                    <a:pt x="97" y="74"/>
                    <a:pt x="104" y="77"/>
                  </a:cubicBezTo>
                  <a:cubicBezTo>
                    <a:pt x="111" y="79"/>
                    <a:pt x="118" y="80"/>
                    <a:pt x="121" y="81"/>
                  </a:cubicBezTo>
                  <a:cubicBezTo>
                    <a:pt x="125" y="81"/>
                    <a:pt x="136" y="84"/>
                    <a:pt x="150" y="83"/>
                  </a:cubicBezTo>
                  <a:cubicBezTo>
                    <a:pt x="165" y="82"/>
                    <a:pt x="182" y="78"/>
                    <a:pt x="198" y="66"/>
                  </a:cubicBezTo>
                  <a:cubicBezTo>
                    <a:pt x="205" y="60"/>
                    <a:pt x="211" y="53"/>
                    <a:pt x="217" y="46"/>
                  </a:cubicBezTo>
                  <a:cubicBezTo>
                    <a:pt x="219" y="50"/>
                    <a:pt x="222" y="56"/>
                    <a:pt x="221" y="63"/>
                  </a:cubicBezTo>
                  <a:cubicBezTo>
                    <a:pt x="219" y="69"/>
                    <a:pt x="214" y="81"/>
                    <a:pt x="203" y="92"/>
                  </a:cubicBezTo>
                  <a:cubicBezTo>
                    <a:pt x="193" y="102"/>
                    <a:pt x="177" y="112"/>
                    <a:pt x="154" y="112"/>
                  </a:cubicBezTo>
                  <a:cubicBezTo>
                    <a:pt x="130" y="113"/>
                    <a:pt x="108" y="107"/>
                    <a:pt x="89" y="99"/>
                  </a:cubicBezTo>
                  <a:cubicBezTo>
                    <a:pt x="69" y="91"/>
                    <a:pt x="53" y="82"/>
                    <a:pt x="41" y="79"/>
                  </a:cubicBezTo>
                  <a:cubicBezTo>
                    <a:pt x="29" y="75"/>
                    <a:pt x="18" y="75"/>
                    <a:pt x="11" y="75"/>
                  </a:cubicBezTo>
                  <a:cubicBezTo>
                    <a:pt x="4" y="76"/>
                    <a:pt x="0" y="77"/>
                    <a:pt x="0" y="77"/>
                  </a:cubicBezTo>
                  <a:cubicBezTo>
                    <a:pt x="0" y="77"/>
                    <a:pt x="6" y="70"/>
                    <a:pt x="17" y="61"/>
                  </a:cubicBezTo>
                  <a:cubicBezTo>
                    <a:pt x="27" y="51"/>
                    <a:pt x="43" y="39"/>
                    <a:pt x="61" y="28"/>
                  </a:cubicBezTo>
                  <a:cubicBezTo>
                    <a:pt x="80" y="18"/>
                    <a:pt x="101" y="8"/>
                    <a:pt x="125" y="4"/>
                  </a:cubicBezTo>
                  <a:cubicBezTo>
                    <a:pt x="148" y="0"/>
                    <a:pt x="173" y="0"/>
                    <a:pt x="19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52" name="Freeform 24"/>
            <p:cNvSpPr/>
            <p:nvPr/>
          </p:nvSpPr>
          <p:spPr bwMode="auto">
            <a:xfrm>
              <a:off x="1327150" y="5838826"/>
              <a:ext cx="76200" cy="131763"/>
            </a:xfrm>
            <a:custGeom>
              <a:avLst/>
              <a:gdLst>
                <a:gd name="T0" fmla="*/ 31 w 128"/>
                <a:gd name="T1" fmla="*/ 208 h 219"/>
                <a:gd name="T2" fmla="*/ 56 w 128"/>
                <a:gd name="T3" fmla="*/ 218 h 219"/>
                <a:gd name="T4" fmla="*/ 76 w 128"/>
                <a:gd name="T5" fmla="*/ 183 h 219"/>
                <a:gd name="T6" fmla="*/ 79 w 128"/>
                <a:gd name="T7" fmla="*/ 159 h 219"/>
                <a:gd name="T8" fmla="*/ 76 w 128"/>
                <a:gd name="T9" fmla="*/ 136 h 219"/>
                <a:gd name="T10" fmla="*/ 67 w 128"/>
                <a:gd name="T11" fmla="*/ 111 h 219"/>
                <a:gd name="T12" fmla="*/ 60 w 128"/>
                <a:gd name="T13" fmla="*/ 97 h 219"/>
                <a:gd name="T14" fmla="*/ 51 w 128"/>
                <a:gd name="T15" fmla="*/ 75 h 219"/>
                <a:gd name="T16" fmla="*/ 46 w 128"/>
                <a:gd name="T17" fmla="*/ 56 h 219"/>
                <a:gd name="T18" fmla="*/ 45 w 128"/>
                <a:gd name="T19" fmla="*/ 47 h 219"/>
                <a:gd name="T20" fmla="*/ 47 w 128"/>
                <a:gd name="T21" fmla="*/ 55 h 219"/>
                <a:gd name="T22" fmla="*/ 54 w 128"/>
                <a:gd name="T23" fmla="*/ 74 h 219"/>
                <a:gd name="T24" fmla="*/ 65 w 128"/>
                <a:gd name="T25" fmla="*/ 93 h 219"/>
                <a:gd name="T26" fmla="*/ 73 w 128"/>
                <a:gd name="T27" fmla="*/ 107 h 219"/>
                <a:gd name="T28" fmla="*/ 84 w 128"/>
                <a:gd name="T29" fmla="*/ 134 h 219"/>
                <a:gd name="T30" fmla="*/ 85 w 128"/>
                <a:gd name="T31" fmla="*/ 185 h 219"/>
                <a:gd name="T32" fmla="*/ 74 w 128"/>
                <a:gd name="T33" fmla="*/ 211 h 219"/>
                <a:gd name="T34" fmla="*/ 91 w 128"/>
                <a:gd name="T35" fmla="*/ 209 h 219"/>
                <a:gd name="T36" fmla="*/ 113 w 128"/>
                <a:gd name="T37" fmla="*/ 125 h 219"/>
                <a:gd name="T38" fmla="*/ 82 w 128"/>
                <a:gd name="T39" fmla="*/ 70 h 219"/>
                <a:gd name="T40" fmla="*/ 56 w 128"/>
                <a:gd name="T41" fmla="*/ 35 h 219"/>
                <a:gd name="T42" fmla="*/ 52 w 128"/>
                <a:gd name="T43" fmla="*/ 22 h 219"/>
                <a:gd name="T44" fmla="*/ 52 w 128"/>
                <a:gd name="T45" fmla="*/ 11 h 219"/>
                <a:gd name="T46" fmla="*/ 53 w 128"/>
                <a:gd name="T47" fmla="*/ 0 h 219"/>
                <a:gd name="T48" fmla="*/ 39 w 128"/>
                <a:gd name="T49" fmla="*/ 20 h 219"/>
                <a:gd name="T50" fmla="*/ 14 w 128"/>
                <a:gd name="T51" fmla="*/ 71 h 219"/>
                <a:gd name="T52" fmla="*/ 2 w 128"/>
                <a:gd name="T53" fmla="*/ 138 h 219"/>
                <a:gd name="T54" fmla="*/ 31 w 128"/>
                <a:gd name="T55" fmla="*/ 20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8" h="219">
                  <a:moveTo>
                    <a:pt x="31" y="208"/>
                  </a:moveTo>
                  <a:cubicBezTo>
                    <a:pt x="42" y="217"/>
                    <a:pt x="50" y="219"/>
                    <a:pt x="56" y="218"/>
                  </a:cubicBezTo>
                  <a:cubicBezTo>
                    <a:pt x="63" y="208"/>
                    <a:pt x="71" y="196"/>
                    <a:pt x="76" y="183"/>
                  </a:cubicBezTo>
                  <a:cubicBezTo>
                    <a:pt x="79" y="175"/>
                    <a:pt x="80" y="167"/>
                    <a:pt x="79" y="159"/>
                  </a:cubicBezTo>
                  <a:cubicBezTo>
                    <a:pt x="79" y="150"/>
                    <a:pt x="78" y="143"/>
                    <a:pt x="76" y="136"/>
                  </a:cubicBezTo>
                  <a:cubicBezTo>
                    <a:pt x="73" y="123"/>
                    <a:pt x="68" y="114"/>
                    <a:pt x="67" y="111"/>
                  </a:cubicBezTo>
                  <a:cubicBezTo>
                    <a:pt x="66" y="108"/>
                    <a:pt x="63" y="103"/>
                    <a:pt x="60" y="97"/>
                  </a:cubicBezTo>
                  <a:cubicBezTo>
                    <a:pt x="57" y="91"/>
                    <a:pt x="53" y="83"/>
                    <a:pt x="51" y="75"/>
                  </a:cubicBezTo>
                  <a:cubicBezTo>
                    <a:pt x="49" y="68"/>
                    <a:pt x="47" y="61"/>
                    <a:pt x="46" y="56"/>
                  </a:cubicBezTo>
                  <a:cubicBezTo>
                    <a:pt x="45" y="50"/>
                    <a:pt x="45" y="47"/>
                    <a:pt x="45" y="47"/>
                  </a:cubicBezTo>
                  <a:cubicBezTo>
                    <a:pt x="45" y="47"/>
                    <a:pt x="45" y="50"/>
                    <a:pt x="47" y="55"/>
                  </a:cubicBezTo>
                  <a:cubicBezTo>
                    <a:pt x="49" y="60"/>
                    <a:pt x="51" y="67"/>
                    <a:pt x="54" y="74"/>
                  </a:cubicBezTo>
                  <a:cubicBezTo>
                    <a:pt x="57" y="81"/>
                    <a:pt x="61" y="87"/>
                    <a:pt x="65" y="93"/>
                  </a:cubicBezTo>
                  <a:cubicBezTo>
                    <a:pt x="69" y="99"/>
                    <a:pt x="72" y="104"/>
                    <a:pt x="73" y="107"/>
                  </a:cubicBezTo>
                  <a:cubicBezTo>
                    <a:pt x="75" y="110"/>
                    <a:pt x="80" y="120"/>
                    <a:pt x="84" y="134"/>
                  </a:cubicBezTo>
                  <a:cubicBezTo>
                    <a:pt x="88" y="148"/>
                    <a:pt x="90" y="166"/>
                    <a:pt x="85" y="185"/>
                  </a:cubicBezTo>
                  <a:cubicBezTo>
                    <a:pt x="83" y="195"/>
                    <a:pt x="78" y="204"/>
                    <a:pt x="74" y="211"/>
                  </a:cubicBezTo>
                  <a:cubicBezTo>
                    <a:pt x="78" y="213"/>
                    <a:pt x="85" y="213"/>
                    <a:pt x="91" y="209"/>
                  </a:cubicBezTo>
                  <a:cubicBezTo>
                    <a:pt x="102" y="201"/>
                    <a:pt x="128" y="170"/>
                    <a:pt x="113" y="125"/>
                  </a:cubicBezTo>
                  <a:cubicBezTo>
                    <a:pt x="106" y="103"/>
                    <a:pt x="93" y="85"/>
                    <a:pt x="82" y="70"/>
                  </a:cubicBezTo>
                  <a:cubicBezTo>
                    <a:pt x="71" y="56"/>
                    <a:pt x="61" y="44"/>
                    <a:pt x="56" y="35"/>
                  </a:cubicBezTo>
                  <a:cubicBezTo>
                    <a:pt x="54" y="30"/>
                    <a:pt x="53" y="26"/>
                    <a:pt x="52" y="22"/>
                  </a:cubicBezTo>
                  <a:cubicBezTo>
                    <a:pt x="52" y="17"/>
                    <a:pt x="51" y="14"/>
                    <a:pt x="52" y="11"/>
                  </a:cubicBezTo>
                  <a:cubicBezTo>
                    <a:pt x="52" y="4"/>
                    <a:pt x="53" y="0"/>
                    <a:pt x="53" y="0"/>
                  </a:cubicBezTo>
                  <a:cubicBezTo>
                    <a:pt x="53" y="0"/>
                    <a:pt x="48" y="8"/>
                    <a:pt x="39" y="20"/>
                  </a:cubicBezTo>
                  <a:cubicBezTo>
                    <a:pt x="31" y="33"/>
                    <a:pt x="21" y="50"/>
                    <a:pt x="14" y="71"/>
                  </a:cubicBezTo>
                  <a:cubicBezTo>
                    <a:pt x="6" y="91"/>
                    <a:pt x="0" y="114"/>
                    <a:pt x="2" y="138"/>
                  </a:cubicBezTo>
                  <a:cubicBezTo>
                    <a:pt x="4" y="162"/>
                    <a:pt x="12" y="186"/>
                    <a:pt x="31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53" name="Freeform 25"/>
            <p:cNvSpPr/>
            <p:nvPr/>
          </p:nvSpPr>
          <p:spPr bwMode="auto">
            <a:xfrm>
              <a:off x="1265238" y="5983288"/>
              <a:ext cx="134938" cy="73025"/>
            </a:xfrm>
            <a:custGeom>
              <a:avLst/>
              <a:gdLst>
                <a:gd name="T0" fmla="*/ 201 w 224"/>
                <a:gd name="T1" fmla="*/ 10 h 123"/>
                <a:gd name="T2" fmla="*/ 219 w 224"/>
                <a:gd name="T3" fmla="*/ 30 h 123"/>
                <a:gd name="T4" fmla="*/ 192 w 224"/>
                <a:gd name="T5" fmla="*/ 63 h 123"/>
                <a:gd name="T6" fmla="*/ 171 w 224"/>
                <a:gd name="T7" fmla="*/ 75 h 123"/>
                <a:gd name="T8" fmla="*/ 148 w 224"/>
                <a:gd name="T9" fmla="*/ 82 h 123"/>
                <a:gd name="T10" fmla="*/ 121 w 224"/>
                <a:gd name="T11" fmla="*/ 83 h 123"/>
                <a:gd name="T12" fmla="*/ 104 w 224"/>
                <a:gd name="T13" fmla="*/ 82 h 123"/>
                <a:gd name="T14" fmla="*/ 79 w 224"/>
                <a:gd name="T15" fmla="*/ 81 h 123"/>
                <a:gd name="T16" fmla="*/ 47 w 224"/>
                <a:gd name="T17" fmla="*/ 84 h 123"/>
                <a:gd name="T18" fmla="*/ 79 w 224"/>
                <a:gd name="T19" fmla="*/ 85 h 123"/>
                <a:gd name="T20" fmla="*/ 103 w 224"/>
                <a:gd name="T21" fmla="*/ 88 h 123"/>
                <a:gd name="T22" fmla="*/ 120 w 224"/>
                <a:gd name="T23" fmla="*/ 90 h 123"/>
                <a:gd name="T24" fmla="*/ 149 w 224"/>
                <a:gd name="T25" fmla="*/ 90 h 123"/>
                <a:gd name="T26" fmla="*/ 198 w 224"/>
                <a:gd name="T27" fmla="*/ 71 h 123"/>
                <a:gd name="T28" fmla="*/ 219 w 224"/>
                <a:gd name="T29" fmla="*/ 50 h 123"/>
                <a:gd name="T30" fmla="*/ 221 w 224"/>
                <a:gd name="T31" fmla="*/ 68 h 123"/>
                <a:gd name="T32" fmla="*/ 200 w 224"/>
                <a:gd name="T33" fmla="*/ 97 h 123"/>
                <a:gd name="T34" fmla="*/ 149 w 224"/>
                <a:gd name="T35" fmla="*/ 120 h 123"/>
                <a:gd name="T36" fmla="*/ 87 w 224"/>
                <a:gd name="T37" fmla="*/ 113 h 123"/>
                <a:gd name="T38" fmla="*/ 40 w 224"/>
                <a:gd name="T39" fmla="*/ 100 h 123"/>
                <a:gd name="T40" fmla="*/ 11 w 224"/>
                <a:gd name="T41" fmla="*/ 102 h 123"/>
                <a:gd name="T42" fmla="*/ 0 w 224"/>
                <a:gd name="T43" fmla="*/ 106 h 123"/>
                <a:gd name="T44" fmla="*/ 15 w 224"/>
                <a:gd name="T45" fmla="*/ 86 h 123"/>
                <a:gd name="T46" fmla="*/ 57 w 224"/>
                <a:gd name="T47" fmla="*/ 44 h 123"/>
                <a:gd name="T48" fmla="*/ 121 w 224"/>
                <a:gd name="T49" fmla="*/ 9 h 123"/>
                <a:gd name="T50" fmla="*/ 201 w 224"/>
                <a:gd name="T51" fmla="*/ 1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123">
                  <a:moveTo>
                    <a:pt x="201" y="10"/>
                  </a:moveTo>
                  <a:cubicBezTo>
                    <a:pt x="213" y="17"/>
                    <a:pt x="218" y="24"/>
                    <a:pt x="219" y="30"/>
                  </a:cubicBezTo>
                  <a:cubicBezTo>
                    <a:pt x="212" y="41"/>
                    <a:pt x="203" y="53"/>
                    <a:pt x="192" y="63"/>
                  </a:cubicBezTo>
                  <a:cubicBezTo>
                    <a:pt x="185" y="69"/>
                    <a:pt x="178" y="73"/>
                    <a:pt x="171" y="75"/>
                  </a:cubicBezTo>
                  <a:cubicBezTo>
                    <a:pt x="162" y="78"/>
                    <a:pt x="155" y="80"/>
                    <a:pt x="148" y="82"/>
                  </a:cubicBezTo>
                  <a:cubicBezTo>
                    <a:pt x="135" y="84"/>
                    <a:pt x="124" y="83"/>
                    <a:pt x="121" y="83"/>
                  </a:cubicBezTo>
                  <a:cubicBezTo>
                    <a:pt x="118" y="83"/>
                    <a:pt x="111" y="82"/>
                    <a:pt x="104" y="82"/>
                  </a:cubicBezTo>
                  <a:cubicBezTo>
                    <a:pt x="97" y="81"/>
                    <a:pt x="87" y="80"/>
                    <a:pt x="79" y="81"/>
                  </a:cubicBezTo>
                  <a:cubicBezTo>
                    <a:pt x="62" y="82"/>
                    <a:pt x="47" y="84"/>
                    <a:pt x="47" y="84"/>
                  </a:cubicBezTo>
                  <a:cubicBezTo>
                    <a:pt x="47" y="84"/>
                    <a:pt x="62" y="83"/>
                    <a:pt x="79" y="85"/>
                  </a:cubicBezTo>
                  <a:cubicBezTo>
                    <a:pt x="87" y="85"/>
                    <a:pt x="95" y="86"/>
                    <a:pt x="103" y="88"/>
                  </a:cubicBezTo>
                  <a:cubicBezTo>
                    <a:pt x="110" y="89"/>
                    <a:pt x="116" y="90"/>
                    <a:pt x="120" y="90"/>
                  </a:cubicBezTo>
                  <a:cubicBezTo>
                    <a:pt x="123" y="91"/>
                    <a:pt x="134" y="92"/>
                    <a:pt x="149" y="90"/>
                  </a:cubicBezTo>
                  <a:cubicBezTo>
                    <a:pt x="163" y="88"/>
                    <a:pt x="180" y="83"/>
                    <a:pt x="198" y="71"/>
                  </a:cubicBezTo>
                  <a:cubicBezTo>
                    <a:pt x="206" y="65"/>
                    <a:pt x="213" y="57"/>
                    <a:pt x="219" y="50"/>
                  </a:cubicBezTo>
                  <a:cubicBezTo>
                    <a:pt x="222" y="54"/>
                    <a:pt x="224" y="60"/>
                    <a:pt x="221" y="68"/>
                  </a:cubicBezTo>
                  <a:cubicBezTo>
                    <a:pt x="219" y="74"/>
                    <a:pt x="212" y="86"/>
                    <a:pt x="200" y="97"/>
                  </a:cubicBezTo>
                  <a:cubicBezTo>
                    <a:pt x="188" y="108"/>
                    <a:pt x="171" y="118"/>
                    <a:pt x="149" y="120"/>
                  </a:cubicBezTo>
                  <a:cubicBezTo>
                    <a:pt x="127" y="123"/>
                    <a:pt x="106" y="119"/>
                    <a:pt x="87" y="113"/>
                  </a:cubicBezTo>
                  <a:cubicBezTo>
                    <a:pt x="69" y="108"/>
                    <a:pt x="52" y="102"/>
                    <a:pt x="40" y="100"/>
                  </a:cubicBezTo>
                  <a:cubicBezTo>
                    <a:pt x="28" y="98"/>
                    <a:pt x="18" y="100"/>
                    <a:pt x="11" y="102"/>
                  </a:cubicBezTo>
                  <a:cubicBezTo>
                    <a:pt x="4" y="104"/>
                    <a:pt x="0" y="106"/>
                    <a:pt x="0" y="106"/>
                  </a:cubicBezTo>
                  <a:cubicBezTo>
                    <a:pt x="0" y="106"/>
                    <a:pt x="6" y="98"/>
                    <a:pt x="15" y="86"/>
                  </a:cubicBezTo>
                  <a:cubicBezTo>
                    <a:pt x="25" y="74"/>
                    <a:pt x="39" y="58"/>
                    <a:pt x="57" y="44"/>
                  </a:cubicBezTo>
                  <a:cubicBezTo>
                    <a:pt x="75" y="30"/>
                    <a:pt x="97" y="17"/>
                    <a:pt x="121" y="9"/>
                  </a:cubicBezTo>
                  <a:cubicBezTo>
                    <a:pt x="145" y="2"/>
                    <a:pt x="172" y="0"/>
                    <a:pt x="20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54" name="Freeform 26"/>
            <p:cNvSpPr/>
            <p:nvPr/>
          </p:nvSpPr>
          <p:spPr bwMode="auto">
            <a:xfrm>
              <a:off x="1174750" y="5443538"/>
              <a:ext cx="287338" cy="623888"/>
            </a:xfrm>
            <a:custGeom>
              <a:avLst/>
              <a:gdLst>
                <a:gd name="T0" fmla="*/ 442 w 479"/>
                <a:gd name="T1" fmla="*/ 1025 h 1038"/>
                <a:gd name="T2" fmla="*/ 437 w 479"/>
                <a:gd name="T3" fmla="*/ 1014 h 1038"/>
                <a:gd name="T4" fmla="*/ 429 w 479"/>
                <a:gd name="T5" fmla="*/ 1000 h 1038"/>
                <a:gd name="T6" fmla="*/ 417 w 479"/>
                <a:gd name="T7" fmla="*/ 983 h 1038"/>
                <a:gd name="T8" fmla="*/ 373 w 479"/>
                <a:gd name="T9" fmla="*/ 940 h 1038"/>
                <a:gd name="T10" fmla="*/ 227 w 479"/>
                <a:gd name="T11" fmla="*/ 837 h 1038"/>
                <a:gd name="T12" fmla="*/ 140 w 479"/>
                <a:gd name="T13" fmla="*/ 772 h 1038"/>
                <a:gd name="T14" fmla="*/ 44 w 479"/>
                <a:gd name="T15" fmla="*/ 660 h 1038"/>
                <a:gd name="T16" fmla="*/ 29 w 479"/>
                <a:gd name="T17" fmla="*/ 634 h 1038"/>
                <a:gd name="T18" fmla="*/ 0 w 479"/>
                <a:gd name="T19" fmla="*/ 516 h 1038"/>
                <a:gd name="T20" fmla="*/ 6 w 479"/>
                <a:gd name="T21" fmla="*/ 427 h 1038"/>
                <a:gd name="T22" fmla="*/ 10 w 479"/>
                <a:gd name="T23" fmla="*/ 398 h 1038"/>
                <a:gd name="T24" fmla="*/ 18 w 479"/>
                <a:gd name="T25" fmla="*/ 370 h 1038"/>
                <a:gd name="T26" fmla="*/ 26 w 479"/>
                <a:gd name="T27" fmla="*/ 350 h 1038"/>
                <a:gd name="T28" fmla="*/ 74 w 479"/>
                <a:gd name="T29" fmla="*/ 245 h 1038"/>
                <a:gd name="T30" fmla="*/ 92 w 479"/>
                <a:gd name="T31" fmla="*/ 212 h 1038"/>
                <a:gd name="T32" fmla="*/ 111 w 479"/>
                <a:gd name="T33" fmla="*/ 181 h 1038"/>
                <a:gd name="T34" fmla="*/ 149 w 479"/>
                <a:gd name="T35" fmla="*/ 127 h 1038"/>
                <a:gd name="T36" fmla="*/ 194 w 479"/>
                <a:gd name="T37" fmla="*/ 70 h 1038"/>
                <a:gd name="T38" fmla="*/ 236 w 479"/>
                <a:gd name="T39" fmla="*/ 15 h 1038"/>
                <a:gd name="T40" fmla="*/ 255 w 479"/>
                <a:gd name="T41" fmla="*/ 2 h 1038"/>
                <a:gd name="T42" fmla="*/ 257 w 479"/>
                <a:gd name="T43" fmla="*/ 13 h 1038"/>
                <a:gd name="T44" fmla="*/ 219 w 479"/>
                <a:gd name="T45" fmla="*/ 53 h 1038"/>
                <a:gd name="T46" fmla="*/ 181 w 479"/>
                <a:gd name="T47" fmla="*/ 103 h 1038"/>
                <a:gd name="T48" fmla="*/ 135 w 479"/>
                <a:gd name="T49" fmla="*/ 170 h 1038"/>
                <a:gd name="T50" fmla="*/ 111 w 479"/>
                <a:gd name="T51" fmla="*/ 209 h 1038"/>
                <a:gd name="T52" fmla="*/ 98 w 479"/>
                <a:gd name="T53" fmla="*/ 230 h 1038"/>
                <a:gd name="T54" fmla="*/ 43 w 479"/>
                <a:gd name="T55" fmla="*/ 349 h 1038"/>
                <a:gd name="T56" fmla="*/ 39 w 479"/>
                <a:gd name="T57" fmla="*/ 362 h 1038"/>
                <a:gd name="T58" fmla="*/ 33 w 479"/>
                <a:gd name="T59" fmla="*/ 389 h 1038"/>
                <a:gd name="T60" fmla="*/ 26 w 479"/>
                <a:gd name="T61" fmla="*/ 416 h 1038"/>
                <a:gd name="T62" fmla="*/ 18 w 479"/>
                <a:gd name="T63" fmla="*/ 458 h 1038"/>
                <a:gd name="T64" fmla="*/ 32 w 479"/>
                <a:gd name="T65" fmla="*/ 570 h 1038"/>
                <a:gd name="T66" fmla="*/ 60 w 479"/>
                <a:gd name="T67" fmla="*/ 635 h 1038"/>
                <a:gd name="T68" fmla="*/ 80 w 479"/>
                <a:gd name="T69" fmla="*/ 672 h 1038"/>
                <a:gd name="T70" fmla="*/ 158 w 479"/>
                <a:gd name="T71" fmla="*/ 751 h 1038"/>
                <a:gd name="T72" fmla="*/ 241 w 479"/>
                <a:gd name="T73" fmla="*/ 817 h 1038"/>
                <a:gd name="T74" fmla="*/ 391 w 479"/>
                <a:gd name="T75" fmla="*/ 916 h 1038"/>
                <a:gd name="T76" fmla="*/ 420 w 479"/>
                <a:gd name="T77" fmla="*/ 937 h 1038"/>
                <a:gd name="T78" fmla="*/ 444 w 479"/>
                <a:gd name="T79" fmla="*/ 957 h 1038"/>
                <a:gd name="T80" fmla="*/ 461 w 479"/>
                <a:gd name="T81" fmla="*/ 977 h 1038"/>
                <a:gd name="T82" fmla="*/ 472 w 479"/>
                <a:gd name="T83" fmla="*/ 994 h 1038"/>
                <a:gd name="T84" fmla="*/ 478 w 479"/>
                <a:gd name="T85" fmla="*/ 1008 h 1038"/>
                <a:gd name="T86" fmla="*/ 479 w 479"/>
                <a:gd name="T87" fmla="*/ 1018 h 1038"/>
                <a:gd name="T88" fmla="*/ 464 w 479"/>
                <a:gd name="T89" fmla="*/ 1036 h 1038"/>
                <a:gd name="T90" fmla="*/ 442 w 479"/>
                <a:gd name="T91" fmla="*/ 1026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9" h="1038">
                  <a:moveTo>
                    <a:pt x="442" y="1026"/>
                  </a:moveTo>
                  <a:cubicBezTo>
                    <a:pt x="442" y="1026"/>
                    <a:pt x="442" y="1026"/>
                    <a:pt x="442" y="1025"/>
                  </a:cubicBezTo>
                  <a:cubicBezTo>
                    <a:pt x="442" y="1025"/>
                    <a:pt x="441" y="1024"/>
                    <a:pt x="441" y="1023"/>
                  </a:cubicBezTo>
                  <a:cubicBezTo>
                    <a:pt x="440" y="1021"/>
                    <a:pt x="439" y="1018"/>
                    <a:pt x="437" y="1014"/>
                  </a:cubicBezTo>
                  <a:cubicBezTo>
                    <a:pt x="436" y="1012"/>
                    <a:pt x="435" y="1010"/>
                    <a:pt x="434" y="1007"/>
                  </a:cubicBezTo>
                  <a:cubicBezTo>
                    <a:pt x="433" y="1005"/>
                    <a:pt x="431" y="1003"/>
                    <a:pt x="429" y="1000"/>
                  </a:cubicBezTo>
                  <a:cubicBezTo>
                    <a:pt x="428" y="997"/>
                    <a:pt x="426" y="995"/>
                    <a:pt x="424" y="992"/>
                  </a:cubicBezTo>
                  <a:cubicBezTo>
                    <a:pt x="421" y="989"/>
                    <a:pt x="419" y="986"/>
                    <a:pt x="417" y="983"/>
                  </a:cubicBezTo>
                  <a:cubicBezTo>
                    <a:pt x="411" y="976"/>
                    <a:pt x="405" y="970"/>
                    <a:pt x="397" y="963"/>
                  </a:cubicBezTo>
                  <a:cubicBezTo>
                    <a:pt x="390" y="955"/>
                    <a:pt x="382" y="948"/>
                    <a:pt x="373" y="940"/>
                  </a:cubicBezTo>
                  <a:cubicBezTo>
                    <a:pt x="354" y="924"/>
                    <a:pt x="332" y="908"/>
                    <a:pt x="308" y="891"/>
                  </a:cubicBezTo>
                  <a:cubicBezTo>
                    <a:pt x="283" y="874"/>
                    <a:pt x="255" y="857"/>
                    <a:pt x="227" y="837"/>
                  </a:cubicBezTo>
                  <a:cubicBezTo>
                    <a:pt x="213" y="828"/>
                    <a:pt x="197" y="819"/>
                    <a:pt x="183" y="808"/>
                  </a:cubicBezTo>
                  <a:cubicBezTo>
                    <a:pt x="168" y="797"/>
                    <a:pt x="154" y="785"/>
                    <a:pt x="140" y="772"/>
                  </a:cubicBezTo>
                  <a:cubicBezTo>
                    <a:pt x="112" y="746"/>
                    <a:pt x="88" y="715"/>
                    <a:pt x="63" y="684"/>
                  </a:cubicBezTo>
                  <a:cubicBezTo>
                    <a:pt x="56" y="677"/>
                    <a:pt x="50" y="669"/>
                    <a:pt x="44" y="660"/>
                  </a:cubicBezTo>
                  <a:cubicBezTo>
                    <a:pt x="41" y="656"/>
                    <a:pt x="39" y="652"/>
                    <a:pt x="36" y="648"/>
                  </a:cubicBezTo>
                  <a:cubicBezTo>
                    <a:pt x="34" y="643"/>
                    <a:pt x="31" y="639"/>
                    <a:pt x="29" y="634"/>
                  </a:cubicBezTo>
                  <a:cubicBezTo>
                    <a:pt x="20" y="616"/>
                    <a:pt x="13" y="596"/>
                    <a:pt x="8" y="577"/>
                  </a:cubicBezTo>
                  <a:cubicBezTo>
                    <a:pt x="3" y="557"/>
                    <a:pt x="1" y="536"/>
                    <a:pt x="0" y="516"/>
                  </a:cubicBezTo>
                  <a:cubicBezTo>
                    <a:pt x="0" y="496"/>
                    <a:pt x="0" y="476"/>
                    <a:pt x="3" y="456"/>
                  </a:cubicBezTo>
                  <a:cubicBezTo>
                    <a:pt x="4" y="447"/>
                    <a:pt x="5" y="437"/>
                    <a:pt x="6" y="427"/>
                  </a:cubicBezTo>
                  <a:cubicBezTo>
                    <a:pt x="6" y="422"/>
                    <a:pt x="7" y="417"/>
                    <a:pt x="7" y="412"/>
                  </a:cubicBezTo>
                  <a:cubicBezTo>
                    <a:pt x="8" y="408"/>
                    <a:pt x="9" y="403"/>
                    <a:pt x="10" y="398"/>
                  </a:cubicBezTo>
                  <a:cubicBezTo>
                    <a:pt x="11" y="393"/>
                    <a:pt x="12" y="389"/>
                    <a:pt x="14" y="384"/>
                  </a:cubicBezTo>
                  <a:cubicBezTo>
                    <a:pt x="15" y="379"/>
                    <a:pt x="16" y="375"/>
                    <a:pt x="18" y="370"/>
                  </a:cubicBezTo>
                  <a:cubicBezTo>
                    <a:pt x="20" y="366"/>
                    <a:pt x="21" y="361"/>
                    <a:pt x="23" y="357"/>
                  </a:cubicBezTo>
                  <a:cubicBezTo>
                    <a:pt x="26" y="350"/>
                    <a:pt x="26" y="350"/>
                    <a:pt x="26" y="350"/>
                  </a:cubicBezTo>
                  <a:cubicBezTo>
                    <a:pt x="29" y="344"/>
                    <a:pt x="29" y="344"/>
                    <a:pt x="29" y="344"/>
                  </a:cubicBezTo>
                  <a:cubicBezTo>
                    <a:pt x="44" y="309"/>
                    <a:pt x="58" y="276"/>
                    <a:pt x="74" y="245"/>
                  </a:cubicBezTo>
                  <a:cubicBezTo>
                    <a:pt x="78" y="238"/>
                    <a:pt x="82" y="230"/>
                    <a:pt x="86" y="223"/>
                  </a:cubicBezTo>
                  <a:cubicBezTo>
                    <a:pt x="88" y="219"/>
                    <a:pt x="90" y="215"/>
                    <a:pt x="92" y="212"/>
                  </a:cubicBezTo>
                  <a:cubicBezTo>
                    <a:pt x="94" y="208"/>
                    <a:pt x="96" y="205"/>
                    <a:pt x="98" y="201"/>
                  </a:cubicBezTo>
                  <a:cubicBezTo>
                    <a:pt x="102" y="194"/>
                    <a:pt x="106" y="188"/>
                    <a:pt x="111" y="181"/>
                  </a:cubicBezTo>
                  <a:cubicBezTo>
                    <a:pt x="115" y="175"/>
                    <a:pt x="119" y="168"/>
                    <a:pt x="123" y="162"/>
                  </a:cubicBezTo>
                  <a:cubicBezTo>
                    <a:pt x="132" y="150"/>
                    <a:pt x="141" y="138"/>
                    <a:pt x="149" y="127"/>
                  </a:cubicBezTo>
                  <a:cubicBezTo>
                    <a:pt x="157" y="116"/>
                    <a:pt x="165" y="106"/>
                    <a:pt x="172" y="96"/>
                  </a:cubicBezTo>
                  <a:cubicBezTo>
                    <a:pt x="180" y="87"/>
                    <a:pt x="187" y="78"/>
                    <a:pt x="194" y="70"/>
                  </a:cubicBezTo>
                  <a:cubicBezTo>
                    <a:pt x="200" y="61"/>
                    <a:pt x="206" y="54"/>
                    <a:pt x="212" y="47"/>
                  </a:cubicBezTo>
                  <a:cubicBezTo>
                    <a:pt x="223" y="33"/>
                    <a:pt x="231" y="22"/>
                    <a:pt x="236" y="15"/>
                  </a:cubicBezTo>
                  <a:cubicBezTo>
                    <a:pt x="242" y="7"/>
                    <a:pt x="245" y="3"/>
                    <a:pt x="245" y="3"/>
                  </a:cubicBezTo>
                  <a:cubicBezTo>
                    <a:pt x="247" y="0"/>
                    <a:pt x="252" y="0"/>
                    <a:pt x="255" y="2"/>
                  </a:cubicBezTo>
                  <a:cubicBezTo>
                    <a:pt x="259" y="5"/>
                    <a:pt x="260" y="9"/>
                    <a:pt x="257" y="12"/>
                  </a:cubicBezTo>
                  <a:cubicBezTo>
                    <a:pt x="257" y="13"/>
                    <a:pt x="257" y="13"/>
                    <a:pt x="257" y="13"/>
                  </a:cubicBezTo>
                  <a:cubicBezTo>
                    <a:pt x="257" y="13"/>
                    <a:pt x="253" y="17"/>
                    <a:pt x="246" y="23"/>
                  </a:cubicBezTo>
                  <a:cubicBezTo>
                    <a:pt x="240" y="30"/>
                    <a:pt x="231" y="40"/>
                    <a:pt x="219" y="53"/>
                  </a:cubicBezTo>
                  <a:cubicBezTo>
                    <a:pt x="214" y="60"/>
                    <a:pt x="208" y="68"/>
                    <a:pt x="201" y="76"/>
                  </a:cubicBezTo>
                  <a:cubicBezTo>
                    <a:pt x="195" y="84"/>
                    <a:pt x="188" y="93"/>
                    <a:pt x="181" y="103"/>
                  </a:cubicBezTo>
                  <a:cubicBezTo>
                    <a:pt x="174" y="113"/>
                    <a:pt x="166" y="123"/>
                    <a:pt x="159" y="134"/>
                  </a:cubicBezTo>
                  <a:cubicBezTo>
                    <a:pt x="151" y="146"/>
                    <a:pt x="143" y="157"/>
                    <a:pt x="135" y="170"/>
                  </a:cubicBezTo>
                  <a:cubicBezTo>
                    <a:pt x="131" y="176"/>
                    <a:pt x="127" y="183"/>
                    <a:pt x="123" y="189"/>
                  </a:cubicBezTo>
                  <a:cubicBezTo>
                    <a:pt x="119" y="196"/>
                    <a:pt x="115" y="202"/>
                    <a:pt x="111" y="209"/>
                  </a:cubicBezTo>
                  <a:cubicBezTo>
                    <a:pt x="109" y="213"/>
                    <a:pt x="107" y="216"/>
                    <a:pt x="104" y="219"/>
                  </a:cubicBezTo>
                  <a:cubicBezTo>
                    <a:pt x="102" y="223"/>
                    <a:pt x="100" y="226"/>
                    <a:pt x="98" y="230"/>
                  </a:cubicBezTo>
                  <a:cubicBezTo>
                    <a:pt x="94" y="237"/>
                    <a:pt x="89" y="244"/>
                    <a:pt x="85" y="252"/>
                  </a:cubicBezTo>
                  <a:cubicBezTo>
                    <a:pt x="69" y="281"/>
                    <a:pt x="53" y="313"/>
                    <a:pt x="43" y="349"/>
                  </a:cubicBezTo>
                  <a:cubicBezTo>
                    <a:pt x="41" y="355"/>
                    <a:pt x="41" y="355"/>
                    <a:pt x="41" y="355"/>
                  </a:cubicBezTo>
                  <a:cubicBezTo>
                    <a:pt x="39" y="362"/>
                    <a:pt x="39" y="362"/>
                    <a:pt x="39" y="362"/>
                  </a:cubicBezTo>
                  <a:cubicBezTo>
                    <a:pt x="38" y="366"/>
                    <a:pt x="37" y="371"/>
                    <a:pt x="36" y="375"/>
                  </a:cubicBezTo>
                  <a:cubicBezTo>
                    <a:pt x="35" y="380"/>
                    <a:pt x="34" y="384"/>
                    <a:pt x="33" y="389"/>
                  </a:cubicBezTo>
                  <a:cubicBezTo>
                    <a:pt x="32" y="393"/>
                    <a:pt x="30" y="398"/>
                    <a:pt x="29" y="402"/>
                  </a:cubicBezTo>
                  <a:cubicBezTo>
                    <a:pt x="28" y="407"/>
                    <a:pt x="27" y="412"/>
                    <a:pt x="26" y="416"/>
                  </a:cubicBezTo>
                  <a:cubicBezTo>
                    <a:pt x="25" y="421"/>
                    <a:pt x="23" y="425"/>
                    <a:pt x="22" y="430"/>
                  </a:cubicBezTo>
                  <a:cubicBezTo>
                    <a:pt x="20" y="439"/>
                    <a:pt x="18" y="448"/>
                    <a:pt x="18" y="458"/>
                  </a:cubicBezTo>
                  <a:cubicBezTo>
                    <a:pt x="16" y="477"/>
                    <a:pt x="17" y="496"/>
                    <a:pt x="20" y="515"/>
                  </a:cubicBezTo>
                  <a:cubicBezTo>
                    <a:pt x="22" y="533"/>
                    <a:pt x="27" y="552"/>
                    <a:pt x="32" y="570"/>
                  </a:cubicBezTo>
                  <a:cubicBezTo>
                    <a:pt x="37" y="588"/>
                    <a:pt x="45" y="605"/>
                    <a:pt x="53" y="622"/>
                  </a:cubicBezTo>
                  <a:cubicBezTo>
                    <a:pt x="56" y="626"/>
                    <a:pt x="57" y="630"/>
                    <a:pt x="60" y="635"/>
                  </a:cubicBezTo>
                  <a:cubicBezTo>
                    <a:pt x="62" y="639"/>
                    <a:pt x="64" y="643"/>
                    <a:pt x="66" y="647"/>
                  </a:cubicBezTo>
                  <a:cubicBezTo>
                    <a:pt x="71" y="655"/>
                    <a:pt x="76" y="663"/>
                    <a:pt x="80" y="672"/>
                  </a:cubicBezTo>
                  <a:cubicBezTo>
                    <a:pt x="90" y="688"/>
                    <a:pt x="103" y="702"/>
                    <a:pt x="116" y="715"/>
                  </a:cubicBezTo>
                  <a:cubicBezTo>
                    <a:pt x="130" y="728"/>
                    <a:pt x="144" y="740"/>
                    <a:pt x="158" y="751"/>
                  </a:cubicBezTo>
                  <a:cubicBezTo>
                    <a:pt x="173" y="762"/>
                    <a:pt x="187" y="773"/>
                    <a:pt x="201" y="784"/>
                  </a:cubicBezTo>
                  <a:cubicBezTo>
                    <a:pt x="214" y="796"/>
                    <a:pt x="228" y="807"/>
                    <a:pt x="241" y="817"/>
                  </a:cubicBezTo>
                  <a:cubicBezTo>
                    <a:pt x="269" y="837"/>
                    <a:pt x="296" y="855"/>
                    <a:pt x="321" y="871"/>
                  </a:cubicBezTo>
                  <a:cubicBezTo>
                    <a:pt x="346" y="887"/>
                    <a:pt x="370" y="902"/>
                    <a:pt x="391" y="916"/>
                  </a:cubicBezTo>
                  <a:cubicBezTo>
                    <a:pt x="396" y="919"/>
                    <a:pt x="401" y="923"/>
                    <a:pt x="406" y="926"/>
                  </a:cubicBezTo>
                  <a:cubicBezTo>
                    <a:pt x="411" y="930"/>
                    <a:pt x="416" y="933"/>
                    <a:pt x="420" y="937"/>
                  </a:cubicBezTo>
                  <a:cubicBezTo>
                    <a:pt x="425" y="940"/>
                    <a:pt x="429" y="944"/>
                    <a:pt x="433" y="947"/>
                  </a:cubicBezTo>
                  <a:cubicBezTo>
                    <a:pt x="437" y="950"/>
                    <a:pt x="440" y="954"/>
                    <a:pt x="444" y="957"/>
                  </a:cubicBezTo>
                  <a:cubicBezTo>
                    <a:pt x="447" y="961"/>
                    <a:pt x="450" y="964"/>
                    <a:pt x="453" y="968"/>
                  </a:cubicBezTo>
                  <a:cubicBezTo>
                    <a:pt x="456" y="971"/>
                    <a:pt x="459" y="974"/>
                    <a:pt x="461" y="977"/>
                  </a:cubicBezTo>
                  <a:cubicBezTo>
                    <a:pt x="464" y="981"/>
                    <a:pt x="466" y="984"/>
                    <a:pt x="467" y="986"/>
                  </a:cubicBezTo>
                  <a:cubicBezTo>
                    <a:pt x="469" y="989"/>
                    <a:pt x="471" y="992"/>
                    <a:pt x="472" y="994"/>
                  </a:cubicBezTo>
                  <a:cubicBezTo>
                    <a:pt x="475" y="999"/>
                    <a:pt x="476" y="1003"/>
                    <a:pt x="477" y="1005"/>
                  </a:cubicBezTo>
                  <a:cubicBezTo>
                    <a:pt x="477" y="1006"/>
                    <a:pt x="478" y="1007"/>
                    <a:pt x="478" y="1008"/>
                  </a:cubicBezTo>
                  <a:cubicBezTo>
                    <a:pt x="478" y="1009"/>
                    <a:pt x="478" y="1009"/>
                    <a:pt x="478" y="1009"/>
                  </a:cubicBezTo>
                  <a:cubicBezTo>
                    <a:pt x="479" y="1012"/>
                    <a:pt x="479" y="1015"/>
                    <a:pt x="479" y="1018"/>
                  </a:cubicBezTo>
                  <a:cubicBezTo>
                    <a:pt x="479" y="1020"/>
                    <a:pt x="478" y="1023"/>
                    <a:pt x="476" y="1026"/>
                  </a:cubicBezTo>
                  <a:cubicBezTo>
                    <a:pt x="473" y="1031"/>
                    <a:pt x="469" y="1035"/>
                    <a:pt x="464" y="1036"/>
                  </a:cubicBezTo>
                  <a:cubicBezTo>
                    <a:pt x="458" y="1038"/>
                    <a:pt x="454" y="1038"/>
                    <a:pt x="450" y="1036"/>
                  </a:cubicBezTo>
                  <a:cubicBezTo>
                    <a:pt x="447" y="1034"/>
                    <a:pt x="443" y="1031"/>
                    <a:pt x="442" y="10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555" name="Freeform 27"/>
            <p:cNvSpPr/>
            <p:nvPr/>
          </p:nvSpPr>
          <p:spPr bwMode="auto">
            <a:xfrm>
              <a:off x="1325563" y="5424488"/>
              <a:ext cx="53975" cy="38100"/>
            </a:xfrm>
            <a:custGeom>
              <a:avLst/>
              <a:gdLst>
                <a:gd name="T0" fmla="*/ 2 w 90"/>
                <a:gd name="T1" fmla="*/ 28 h 64"/>
                <a:gd name="T2" fmla="*/ 1 w 90"/>
                <a:gd name="T3" fmla="*/ 39 h 64"/>
                <a:gd name="T4" fmla="*/ 18 w 90"/>
                <a:gd name="T5" fmla="*/ 44 h 64"/>
                <a:gd name="T6" fmla="*/ 28 w 90"/>
                <a:gd name="T7" fmla="*/ 42 h 64"/>
                <a:gd name="T8" fmla="*/ 37 w 90"/>
                <a:gd name="T9" fmla="*/ 38 h 64"/>
                <a:gd name="T10" fmla="*/ 46 w 90"/>
                <a:gd name="T11" fmla="*/ 30 h 64"/>
                <a:gd name="T12" fmla="*/ 51 w 90"/>
                <a:gd name="T13" fmla="*/ 25 h 64"/>
                <a:gd name="T14" fmla="*/ 59 w 90"/>
                <a:gd name="T15" fmla="*/ 18 h 64"/>
                <a:gd name="T16" fmla="*/ 70 w 90"/>
                <a:gd name="T17" fmla="*/ 11 h 64"/>
                <a:gd name="T18" fmla="*/ 60 w 90"/>
                <a:gd name="T19" fmla="*/ 20 h 64"/>
                <a:gd name="T20" fmla="*/ 53 w 90"/>
                <a:gd name="T21" fmla="*/ 27 h 64"/>
                <a:gd name="T22" fmla="*/ 49 w 90"/>
                <a:gd name="T23" fmla="*/ 33 h 64"/>
                <a:gd name="T24" fmla="*/ 19 w 90"/>
                <a:gd name="T25" fmla="*/ 48 h 64"/>
                <a:gd name="T26" fmla="*/ 6 w 90"/>
                <a:gd name="T27" fmla="*/ 46 h 64"/>
                <a:gd name="T28" fmla="*/ 10 w 90"/>
                <a:gd name="T29" fmla="*/ 53 h 64"/>
                <a:gd name="T30" fmla="*/ 47 w 90"/>
                <a:gd name="T31" fmla="*/ 52 h 64"/>
                <a:gd name="T32" fmla="*/ 65 w 90"/>
                <a:gd name="T33" fmla="*/ 32 h 64"/>
                <a:gd name="T34" fmla="*/ 76 w 90"/>
                <a:gd name="T35" fmla="*/ 14 h 64"/>
                <a:gd name="T36" fmla="*/ 90 w 90"/>
                <a:gd name="T37" fmla="*/ 7 h 64"/>
                <a:gd name="T38" fmla="*/ 56 w 90"/>
                <a:gd name="T39" fmla="*/ 0 h 64"/>
                <a:gd name="T40" fmla="*/ 2 w 90"/>
                <a:gd name="T41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64">
                  <a:moveTo>
                    <a:pt x="2" y="28"/>
                  </a:moveTo>
                  <a:cubicBezTo>
                    <a:pt x="0" y="33"/>
                    <a:pt x="0" y="37"/>
                    <a:pt x="1" y="39"/>
                  </a:cubicBezTo>
                  <a:cubicBezTo>
                    <a:pt x="6" y="41"/>
                    <a:pt x="12" y="43"/>
                    <a:pt x="18" y="44"/>
                  </a:cubicBezTo>
                  <a:cubicBezTo>
                    <a:pt x="22" y="44"/>
                    <a:pt x="25" y="43"/>
                    <a:pt x="28" y="42"/>
                  </a:cubicBezTo>
                  <a:cubicBezTo>
                    <a:pt x="32" y="41"/>
                    <a:pt x="35" y="39"/>
                    <a:pt x="37" y="38"/>
                  </a:cubicBezTo>
                  <a:cubicBezTo>
                    <a:pt x="42" y="35"/>
                    <a:pt x="45" y="31"/>
                    <a:pt x="46" y="30"/>
                  </a:cubicBezTo>
                  <a:cubicBezTo>
                    <a:pt x="47" y="29"/>
                    <a:pt x="49" y="28"/>
                    <a:pt x="51" y="25"/>
                  </a:cubicBezTo>
                  <a:cubicBezTo>
                    <a:pt x="53" y="23"/>
                    <a:pt x="56" y="20"/>
                    <a:pt x="59" y="18"/>
                  </a:cubicBezTo>
                  <a:cubicBezTo>
                    <a:pt x="64" y="14"/>
                    <a:pt x="70" y="11"/>
                    <a:pt x="70" y="11"/>
                  </a:cubicBezTo>
                  <a:cubicBezTo>
                    <a:pt x="70" y="11"/>
                    <a:pt x="65" y="15"/>
                    <a:pt x="60" y="20"/>
                  </a:cubicBezTo>
                  <a:cubicBezTo>
                    <a:pt x="58" y="22"/>
                    <a:pt x="55" y="25"/>
                    <a:pt x="53" y="27"/>
                  </a:cubicBezTo>
                  <a:cubicBezTo>
                    <a:pt x="51" y="30"/>
                    <a:pt x="50" y="32"/>
                    <a:pt x="49" y="33"/>
                  </a:cubicBezTo>
                  <a:cubicBezTo>
                    <a:pt x="47" y="35"/>
                    <a:pt x="36" y="47"/>
                    <a:pt x="19" y="48"/>
                  </a:cubicBezTo>
                  <a:cubicBezTo>
                    <a:pt x="14" y="48"/>
                    <a:pt x="10" y="47"/>
                    <a:pt x="6" y="46"/>
                  </a:cubicBezTo>
                  <a:cubicBezTo>
                    <a:pt x="6" y="48"/>
                    <a:pt x="7" y="51"/>
                    <a:pt x="10" y="53"/>
                  </a:cubicBezTo>
                  <a:cubicBezTo>
                    <a:pt x="15" y="57"/>
                    <a:pt x="31" y="64"/>
                    <a:pt x="47" y="52"/>
                  </a:cubicBezTo>
                  <a:cubicBezTo>
                    <a:pt x="55" y="46"/>
                    <a:pt x="60" y="39"/>
                    <a:pt x="65" y="32"/>
                  </a:cubicBezTo>
                  <a:cubicBezTo>
                    <a:pt x="70" y="25"/>
                    <a:pt x="73" y="18"/>
                    <a:pt x="76" y="14"/>
                  </a:cubicBezTo>
                  <a:cubicBezTo>
                    <a:pt x="83" y="7"/>
                    <a:pt x="90" y="7"/>
                    <a:pt x="90" y="7"/>
                  </a:cubicBezTo>
                  <a:cubicBezTo>
                    <a:pt x="90" y="7"/>
                    <a:pt x="75" y="1"/>
                    <a:pt x="56" y="0"/>
                  </a:cubicBezTo>
                  <a:cubicBezTo>
                    <a:pt x="37" y="0"/>
                    <a:pt x="14" y="5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529" name="文本框 6"/>
          <p:cNvSpPr txBox="1"/>
          <p:nvPr/>
        </p:nvSpPr>
        <p:spPr>
          <a:xfrm>
            <a:off x="8246507" y="4866731"/>
            <a:ext cx="2109552" cy="449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2000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元</a:t>
            </a:r>
            <a:endParaRPr lang="en-US" altLang="zh-CN" sz="2800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30" name="文本框 6"/>
          <p:cNvSpPr txBox="1"/>
          <p:nvPr/>
        </p:nvSpPr>
        <p:spPr>
          <a:xfrm>
            <a:off x="8246507" y="5237050"/>
            <a:ext cx="2109552" cy="3207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奖金</a:t>
            </a:r>
            <a:endParaRPr lang="en-US" altLang="zh-CN" sz="2000" dirty="0">
              <a:solidFill>
                <a:schemeClr val="accen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4836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第二季度营销情况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1092207" y="1087598"/>
            <a:ext cx="382143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MARKETING IN THE SECOND QUARTER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8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218" name="图片 217" descr="Billfish.bLMpjl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9888948" y="4286872"/>
            <a:ext cx="2375234" cy="295962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0" t="15335" r="26871"/>
          <a:stretch>
            <a:fillRect/>
          </a:stretch>
        </p:blipFill>
        <p:spPr>
          <a:xfrm>
            <a:off x="633610" y="1634761"/>
            <a:ext cx="3437682" cy="5223239"/>
          </a:xfrm>
          <a:prstGeom prst="rect">
            <a:avLst/>
          </a:prstGeom>
        </p:spPr>
      </p:pic>
      <p:sp>
        <p:nvSpPr>
          <p:cNvPr id="222" name="任意多边形: 形状 221"/>
          <p:cNvSpPr/>
          <p:nvPr/>
        </p:nvSpPr>
        <p:spPr>
          <a:xfrm>
            <a:off x="4268966" y="1863779"/>
            <a:ext cx="2314937" cy="1059634"/>
          </a:xfrm>
          <a:custGeom>
            <a:avLst/>
            <a:gdLst>
              <a:gd name="connsiteX0" fmla="*/ 142757 w 2314937"/>
              <a:gd name="connsiteY0" fmla="*/ 0 h 1059634"/>
              <a:gd name="connsiteX1" fmla="*/ 2172180 w 2314937"/>
              <a:gd name="connsiteY1" fmla="*/ 0 h 1059634"/>
              <a:gd name="connsiteX2" fmla="*/ 2314937 w 2314937"/>
              <a:gd name="connsiteY2" fmla="*/ 142757 h 1059634"/>
              <a:gd name="connsiteX3" fmla="*/ 2314937 w 2314937"/>
              <a:gd name="connsiteY3" fmla="*/ 713770 h 1059634"/>
              <a:gd name="connsiteX4" fmla="*/ 2172180 w 2314937"/>
              <a:gd name="connsiteY4" fmla="*/ 856527 h 1059634"/>
              <a:gd name="connsiteX5" fmla="*/ 520862 w 2314937"/>
              <a:gd name="connsiteY5" fmla="*/ 856527 h 1059634"/>
              <a:gd name="connsiteX6" fmla="*/ 59854 w 2314937"/>
              <a:gd name="connsiteY6" fmla="*/ 1059634 h 1059634"/>
              <a:gd name="connsiteX7" fmla="*/ 150572 w 2314937"/>
              <a:gd name="connsiteY7" fmla="*/ 856527 h 1059634"/>
              <a:gd name="connsiteX8" fmla="*/ 142757 w 2314937"/>
              <a:gd name="connsiteY8" fmla="*/ 856527 h 1059634"/>
              <a:gd name="connsiteX9" fmla="*/ 0 w 2314937"/>
              <a:gd name="connsiteY9" fmla="*/ 713770 h 1059634"/>
              <a:gd name="connsiteX10" fmla="*/ 0 w 2314937"/>
              <a:gd name="connsiteY10" fmla="*/ 142757 h 1059634"/>
              <a:gd name="connsiteX11" fmla="*/ 142757 w 2314937"/>
              <a:gd name="connsiteY11" fmla="*/ 0 h 105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4937" h="1059634">
                <a:moveTo>
                  <a:pt x="142757" y="0"/>
                </a:moveTo>
                <a:lnTo>
                  <a:pt x="2172180" y="0"/>
                </a:lnTo>
                <a:cubicBezTo>
                  <a:pt x="2251023" y="0"/>
                  <a:pt x="2314937" y="63914"/>
                  <a:pt x="2314937" y="142757"/>
                </a:cubicBezTo>
                <a:lnTo>
                  <a:pt x="2314937" y="713770"/>
                </a:lnTo>
                <a:cubicBezTo>
                  <a:pt x="2314937" y="792613"/>
                  <a:pt x="2251023" y="856527"/>
                  <a:pt x="2172180" y="856527"/>
                </a:cubicBezTo>
                <a:lnTo>
                  <a:pt x="520862" y="856527"/>
                </a:lnTo>
                <a:lnTo>
                  <a:pt x="59854" y="1059634"/>
                </a:lnTo>
                <a:lnTo>
                  <a:pt x="150572" y="856527"/>
                </a:lnTo>
                <a:lnTo>
                  <a:pt x="142757" y="856527"/>
                </a:lnTo>
                <a:cubicBezTo>
                  <a:pt x="63914" y="856527"/>
                  <a:pt x="0" y="792613"/>
                  <a:pt x="0" y="713770"/>
                </a:cubicBezTo>
                <a:lnTo>
                  <a:pt x="0" y="142757"/>
                </a:lnTo>
                <a:cubicBezTo>
                  <a:pt x="0" y="63914"/>
                  <a:pt x="63914" y="0"/>
                  <a:pt x="142757" y="0"/>
                </a:cubicBez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13473" y="1993222"/>
            <a:ext cx="102592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张三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043495" y="2317349"/>
            <a:ext cx="10259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第二季度</a:t>
            </a:r>
          </a:p>
        </p:txBody>
      </p:sp>
      <p:grpSp>
        <p:nvGrpSpPr>
          <p:cNvPr id="225" name="组合 224"/>
          <p:cNvGrpSpPr/>
          <p:nvPr/>
        </p:nvGrpSpPr>
        <p:grpSpPr>
          <a:xfrm>
            <a:off x="8302887" y="1701303"/>
            <a:ext cx="2507139" cy="1222110"/>
            <a:chOff x="-8442325" y="7612063"/>
            <a:chExt cx="4175125" cy="2035175"/>
          </a:xfrm>
          <a:gradFill flip="none" rotWithShape="1">
            <a:gsLst>
              <a:gs pos="0">
                <a:srgbClr val="F5E4A2">
                  <a:lumMod val="70000"/>
                </a:srgbClr>
              </a:gs>
              <a:gs pos="95000">
                <a:srgbClr val="BB9523">
                  <a:lumMod val="90000"/>
                  <a:lumOff val="10000"/>
                </a:srgb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schemeClr val="accent4">
                <a:alpha val="25000"/>
              </a:schemeClr>
            </a:outerShdw>
          </a:effectLst>
        </p:grpSpPr>
        <p:sp>
          <p:nvSpPr>
            <p:cNvPr id="226" name="Freeform 1525"/>
            <p:cNvSpPr/>
            <p:nvPr/>
          </p:nvSpPr>
          <p:spPr bwMode="auto">
            <a:xfrm>
              <a:off x="-7385050" y="9358313"/>
              <a:ext cx="2044700" cy="288925"/>
            </a:xfrm>
            <a:custGeom>
              <a:avLst/>
              <a:gdLst>
                <a:gd name="T0" fmla="*/ 2624 w 2624"/>
                <a:gd name="T1" fmla="*/ 351 h 371"/>
                <a:gd name="T2" fmla="*/ 2236 w 2624"/>
                <a:gd name="T3" fmla="*/ 308 h 371"/>
                <a:gd name="T4" fmla="*/ 1726 w 2624"/>
                <a:gd name="T5" fmla="*/ 135 h 371"/>
                <a:gd name="T6" fmla="*/ 1408 w 2624"/>
                <a:gd name="T7" fmla="*/ 140 h 371"/>
                <a:gd name="T8" fmla="*/ 1668 w 2624"/>
                <a:gd name="T9" fmla="*/ 329 h 371"/>
                <a:gd name="T10" fmla="*/ 1515 w 2624"/>
                <a:gd name="T11" fmla="*/ 309 h 371"/>
                <a:gd name="T12" fmla="*/ 1352 w 2624"/>
                <a:gd name="T13" fmla="*/ 186 h 371"/>
                <a:gd name="T14" fmla="*/ 1282 w 2624"/>
                <a:gd name="T15" fmla="*/ 186 h 371"/>
                <a:gd name="T16" fmla="*/ 1118 w 2624"/>
                <a:gd name="T17" fmla="*/ 308 h 371"/>
                <a:gd name="T18" fmla="*/ 965 w 2624"/>
                <a:gd name="T19" fmla="*/ 331 h 371"/>
                <a:gd name="T20" fmla="*/ 1224 w 2624"/>
                <a:gd name="T21" fmla="*/ 140 h 371"/>
                <a:gd name="T22" fmla="*/ 908 w 2624"/>
                <a:gd name="T23" fmla="*/ 135 h 371"/>
                <a:gd name="T24" fmla="*/ 327 w 2624"/>
                <a:gd name="T25" fmla="*/ 323 h 371"/>
                <a:gd name="T26" fmla="*/ 0 w 2624"/>
                <a:gd name="T27" fmla="*/ 361 h 371"/>
                <a:gd name="T28" fmla="*/ 7 w 2624"/>
                <a:gd name="T29" fmla="*/ 345 h 371"/>
                <a:gd name="T30" fmla="*/ 639 w 2624"/>
                <a:gd name="T31" fmla="*/ 75 h 371"/>
                <a:gd name="T32" fmla="*/ 1276 w 2624"/>
                <a:gd name="T33" fmla="*/ 90 h 371"/>
                <a:gd name="T34" fmla="*/ 1359 w 2624"/>
                <a:gd name="T35" fmla="*/ 89 h 371"/>
                <a:gd name="T36" fmla="*/ 2158 w 2624"/>
                <a:gd name="T37" fmla="*/ 131 h 371"/>
                <a:gd name="T38" fmla="*/ 2605 w 2624"/>
                <a:gd name="T39" fmla="*/ 338 h 371"/>
                <a:gd name="T40" fmla="*/ 2624 w 2624"/>
                <a:gd name="T41" fmla="*/ 35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4" h="371">
                  <a:moveTo>
                    <a:pt x="2624" y="351"/>
                  </a:moveTo>
                  <a:cubicBezTo>
                    <a:pt x="2489" y="370"/>
                    <a:pt x="2360" y="346"/>
                    <a:pt x="2236" y="308"/>
                  </a:cubicBezTo>
                  <a:cubicBezTo>
                    <a:pt x="2065" y="255"/>
                    <a:pt x="1896" y="192"/>
                    <a:pt x="1726" y="135"/>
                  </a:cubicBezTo>
                  <a:cubicBezTo>
                    <a:pt x="1620" y="99"/>
                    <a:pt x="1515" y="110"/>
                    <a:pt x="1408" y="140"/>
                  </a:cubicBezTo>
                  <a:cubicBezTo>
                    <a:pt x="1498" y="199"/>
                    <a:pt x="1595" y="245"/>
                    <a:pt x="1668" y="329"/>
                  </a:cubicBezTo>
                  <a:cubicBezTo>
                    <a:pt x="1582" y="371"/>
                    <a:pt x="1577" y="366"/>
                    <a:pt x="1515" y="309"/>
                  </a:cubicBezTo>
                  <a:cubicBezTo>
                    <a:pt x="1465" y="262"/>
                    <a:pt x="1409" y="222"/>
                    <a:pt x="1352" y="186"/>
                  </a:cubicBezTo>
                  <a:cubicBezTo>
                    <a:pt x="1335" y="175"/>
                    <a:pt x="1299" y="175"/>
                    <a:pt x="1282" y="186"/>
                  </a:cubicBezTo>
                  <a:cubicBezTo>
                    <a:pt x="1225" y="222"/>
                    <a:pt x="1168" y="262"/>
                    <a:pt x="1118" y="308"/>
                  </a:cubicBezTo>
                  <a:cubicBezTo>
                    <a:pt x="1054" y="367"/>
                    <a:pt x="1057" y="371"/>
                    <a:pt x="965" y="331"/>
                  </a:cubicBezTo>
                  <a:cubicBezTo>
                    <a:pt x="1035" y="244"/>
                    <a:pt x="1135" y="201"/>
                    <a:pt x="1224" y="140"/>
                  </a:cubicBezTo>
                  <a:cubicBezTo>
                    <a:pt x="1118" y="110"/>
                    <a:pt x="1014" y="100"/>
                    <a:pt x="908" y="135"/>
                  </a:cubicBezTo>
                  <a:cubicBezTo>
                    <a:pt x="715" y="198"/>
                    <a:pt x="522" y="264"/>
                    <a:pt x="327" y="323"/>
                  </a:cubicBezTo>
                  <a:cubicBezTo>
                    <a:pt x="223" y="354"/>
                    <a:pt x="114" y="370"/>
                    <a:pt x="0" y="361"/>
                  </a:cubicBezTo>
                  <a:cubicBezTo>
                    <a:pt x="3" y="353"/>
                    <a:pt x="4" y="346"/>
                    <a:pt x="7" y="345"/>
                  </a:cubicBezTo>
                  <a:cubicBezTo>
                    <a:pt x="217" y="254"/>
                    <a:pt x="424" y="152"/>
                    <a:pt x="639" y="75"/>
                  </a:cubicBezTo>
                  <a:cubicBezTo>
                    <a:pt x="849" y="0"/>
                    <a:pt x="1065" y="30"/>
                    <a:pt x="1276" y="90"/>
                  </a:cubicBezTo>
                  <a:cubicBezTo>
                    <a:pt x="1302" y="98"/>
                    <a:pt x="1334" y="97"/>
                    <a:pt x="1359" y="89"/>
                  </a:cubicBezTo>
                  <a:cubicBezTo>
                    <a:pt x="1631" y="8"/>
                    <a:pt x="1897" y="15"/>
                    <a:pt x="2158" y="131"/>
                  </a:cubicBezTo>
                  <a:cubicBezTo>
                    <a:pt x="2308" y="198"/>
                    <a:pt x="2456" y="269"/>
                    <a:pt x="2605" y="338"/>
                  </a:cubicBezTo>
                  <a:cubicBezTo>
                    <a:pt x="2612" y="341"/>
                    <a:pt x="2618" y="347"/>
                    <a:pt x="2624" y="3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27" name="Freeform 1526"/>
            <p:cNvSpPr/>
            <p:nvPr/>
          </p:nvSpPr>
          <p:spPr bwMode="auto">
            <a:xfrm>
              <a:off x="-7881938" y="9326563"/>
              <a:ext cx="638175" cy="317500"/>
            </a:xfrm>
            <a:custGeom>
              <a:avLst/>
              <a:gdLst>
                <a:gd name="T0" fmla="*/ 459 w 818"/>
                <a:gd name="T1" fmla="*/ 111 h 407"/>
                <a:gd name="T2" fmla="*/ 396 w 818"/>
                <a:gd name="T3" fmla="*/ 59 h 407"/>
                <a:gd name="T4" fmla="*/ 343 w 818"/>
                <a:gd name="T5" fmla="*/ 0 h 407"/>
                <a:gd name="T6" fmla="*/ 818 w 818"/>
                <a:gd name="T7" fmla="*/ 180 h 407"/>
                <a:gd name="T8" fmla="*/ 0 w 818"/>
                <a:gd name="T9" fmla="*/ 228 h 407"/>
                <a:gd name="T10" fmla="*/ 459 w 818"/>
                <a:gd name="T11" fmla="*/ 11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8" h="407">
                  <a:moveTo>
                    <a:pt x="459" y="111"/>
                  </a:moveTo>
                  <a:cubicBezTo>
                    <a:pt x="435" y="91"/>
                    <a:pt x="414" y="76"/>
                    <a:pt x="396" y="59"/>
                  </a:cubicBezTo>
                  <a:cubicBezTo>
                    <a:pt x="379" y="43"/>
                    <a:pt x="365" y="24"/>
                    <a:pt x="343" y="0"/>
                  </a:cubicBezTo>
                  <a:cubicBezTo>
                    <a:pt x="508" y="63"/>
                    <a:pt x="663" y="121"/>
                    <a:pt x="818" y="180"/>
                  </a:cubicBezTo>
                  <a:cubicBezTo>
                    <a:pt x="634" y="361"/>
                    <a:pt x="286" y="407"/>
                    <a:pt x="0" y="228"/>
                  </a:cubicBezTo>
                  <a:cubicBezTo>
                    <a:pt x="171" y="232"/>
                    <a:pt x="322" y="205"/>
                    <a:pt x="459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28" name="Freeform 1527"/>
            <p:cNvSpPr/>
            <p:nvPr/>
          </p:nvSpPr>
          <p:spPr bwMode="auto">
            <a:xfrm>
              <a:off x="-5480050" y="9329738"/>
              <a:ext cx="625475" cy="307975"/>
            </a:xfrm>
            <a:custGeom>
              <a:avLst/>
              <a:gdLst>
                <a:gd name="T0" fmla="*/ 0 w 803"/>
                <a:gd name="T1" fmla="*/ 174 h 395"/>
                <a:gd name="T2" fmla="*/ 462 w 803"/>
                <a:gd name="T3" fmla="*/ 0 h 395"/>
                <a:gd name="T4" fmla="*/ 471 w 803"/>
                <a:gd name="T5" fmla="*/ 6 h 395"/>
                <a:gd name="T6" fmla="*/ 363 w 803"/>
                <a:gd name="T7" fmla="*/ 109 h 395"/>
                <a:gd name="T8" fmla="*/ 803 w 803"/>
                <a:gd name="T9" fmla="*/ 221 h 395"/>
                <a:gd name="T10" fmla="*/ 0 w 803"/>
                <a:gd name="T11" fmla="*/ 174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3" h="395">
                  <a:moveTo>
                    <a:pt x="0" y="174"/>
                  </a:moveTo>
                  <a:cubicBezTo>
                    <a:pt x="154" y="116"/>
                    <a:pt x="308" y="58"/>
                    <a:pt x="462" y="0"/>
                  </a:cubicBezTo>
                  <a:cubicBezTo>
                    <a:pt x="465" y="2"/>
                    <a:pt x="468" y="4"/>
                    <a:pt x="471" y="6"/>
                  </a:cubicBezTo>
                  <a:cubicBezTo>
                    <a:pt x="436" y="39"/>
                    <a:pt x="401" y="73"/>
                    <a:pt x="363" y="109"/>
                  </a:cubicBezTo>
                  <a:cubicBezTo>
                    <a:pt x="496" y="198"/>
                    <a:pt x="643" y="228"/>
                    <a:pt x="803" y="221"/>
                  </a:cubicBezTo>
                  <a:cubicBezTo>
                    <a:pt x="649" y="395"/>
                    <a:pt x="148" y="362"/>
                    <a:pt x="0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29" name="Freeform 1528"/>
            <p:cNvSpPr/>
            <p:nvPr/>
          </p:nvSpPr>
          <p:spPr bwMode="auto">
            <a:xfrm>
              <a:off x="-4714875" y="8907463"/>
              <a:ext cx="352425" cy="361950"/>
            </a:xfrm>
            <a:custGeom>
              <a:avLst/>
              <a:gdLst>
                <a:gd name="T0" fmla="*/ 453 w 453"/>
                <a:gd name="T1" fmla="*/ 121 h 466"/>
                <a:gd name="T2" fmla="*/ 163 w 453"/>
                <a:gd name="T3" fmla="*/ 448 h 466"/>
                <a:gd name="T4" fmla="*/ 47 w 453"/>
                <a:gd name="T5" fmla="*/ 465 h 466"/>
                <a:gd name="T6" fmla="*/ 11 w 453"/>
                <a:gd name="T7" fmla="*/ 437 h 466"/>
                <a:gd name="T8" fmla="*/ 115 w 453"/>
                <a:gd name="T9" fmla="*/ 6 h 466"/>
                <a:gd name="T10" fmla="*/ 128 w 453"/>
                <a:gd name="T11" fmla="*/ 0 h 466"/>
                <a:gd name="T12" fmla="*/ 137 w 453"/>
                <a:gd name="T13" fmla="*/ 279 h 466"/>
                <a:gd name="T14" fmla="*/ 316 w 453"/>
                <a:gd name="T15" fmla="*/ 235 h 466"/>
                <a:gd name="T16" fmla="*/ 453 w 453"/>
                <a:gd name="T17" fmla="*/ 121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3" h="466">
                  <a:moveTo>
                    <a:pt x="453" y="121"/>
                  </a:moveTo>
                  <a:cubicBezTo>
                    <a:pt x="437" y="281"/>
                    <a:pt x="325" y="407"/>
                    <a:pt x="163" y="448"/>
                  </a:cubicBezTo>
                  <a:cubicBezTo>
                    <a:pt x="125" y="457"/>
                    <a:pt x="86" y="463"/>
                    <a:pt x="47" y="465"/>
                  </a:cubicBezTo>
                  <a:cubicBezTo>
                    <a:pt x="35" y="466"/>
                    <a:pt x="11" y="448"/>
                    <a:pt x="11" y="437"/>
                  </a:cubicBezTo>
                  <a:cubicBezTo>
                    <a:pt x="0" y="283"/>
                    <a:pt x="30" y="137"/>
                    <a:pt x="115" y="6"/>
                  </a:cubicBezTo>
                  <a:cubicBezTo>
                    <a:pt x="116" y="3"/>
                    <a:pt x="121" y="3"/>
                    <a:pt x="128" y="0"/>
                  </a:cubicBezTo>
                  <a:cubicBezTo>
                    <a:pt x="161" y="91"/>
                    <a:pt x="142" y="184"/>
                    <a:pt x="137" y="279"/>
                  </a:cubicBezTo>
                  <a:cubicBezTo>
                    <a:pt x="205" y="286"/>
                    <a:pt x="265" y="271"/>
                    <a:pt x="316" y="235"/>
                  </a:cubicBezTo>
                  <a:cubicBezTo>
                    <a:pt x="364" y="202"/>
                    <a:pt x="406" y="160"/>
                    <a:pt x="453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30" name="Freeform 1529"/>
            <p:cNvSpPr/>
            <p:nvPr/>
          </p:nvSpPr>
          <p:spPr bwMode="auto">
            <a:xfrm>
              <a:off x="-8362950" y="8907463"/>
              <a:ext cx="346075" cy="377825"/>
            </a:xfrm>
            <a:custGeom>
              <a:avLst/>
              <a:gdLst>
                <a:gd name="T0" fmla="*/ 333 w 444"/>
                <a:gd name="T1" fmla="*/ 0 h 486"/>
                <a:gd name="T2" fmla="*/ 428 w 444"/>
                <a:gd name="T3" fmla="*/ 221 h 486"/>
                <a:gd name="T4" fmla="*/ 444 w 444"/>
                <a:gd name="T5" fmla="*/ 430 h 486"/>
                <a:gd name="T6" fmla="*/ 414 w 444"/>
                <a:gd name="T7" fmla="*/ 465 h 486"/>
                <a:gd name="T8" fmla="*/ 1 w 444"/>
                <a:gd name="T9" fmla="*/ 144 h 486"/>
                <a:gd name="T10" fmla="*/ 1 w 444"/>
                <a:gd name="T11" fmla="*/ 123 h 486"/>
                <a:gd name="T12" fmla="*/ 143 w 444"/>
                <a:gd name="T13" fmla="*/ 238 h 486"/>
                <a:gd name="T14" fmla="*/ 315 w 444"/>
                <a:gd name="T15" fmla="*/ 280 h 486"/>
                <a:gd name="T16" fmla="*/ 315 w 444"/>
                <a:gd name="T17" fmla="*/ 2 h 486"/>
                <a:gd name="T18" fmla="*/ 333 w 444"/>
                <a:gd name="T19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486">
                  <a:moveTo>
                    <a:pt x="333" y="0"/>
                  </a:moveTo>
                  <a:cubicBezTo>
                    <a:pt x="384" y="65"/>
                    <a:pt x="414" y="141"/>
                    <a:pt x="428" y="221"/>
                  </a:cubicBezTo>
                  <a:cubicBezTo>
                    <a:pt x="440" y="289"/>
                    <a:pt x="441" y="360"/>
                    <a:pt x="444" y="430"/>
                  </a:cubicBezTo>
                  <a:cubicBezTo>
                    <a:pt x="444" y="442"/>
                    <a:pt x="426" y="464"/>
                    <a:pt x="414" y="465"/>
                  </a:cubicBezTo>
                  <a:cubicBezTo>
                    <a:pt x="232" y="486"/>
                    <a:pt x="29" y="326"/>
                    <a:pt x="1" y="144"/>
                  </a:cubicBezTo>
                  <a:cubicBezTo>
                    <a:pt x="0" y="138"/>
                    <a:pt x="1" y="131"/>
                    <a:pt x="1" y="123"/>
                  </a:cubicBezTo>
                  <a:cubicBezTo>
                    <a:pt x="50" y="163"/>
                    <a:pt x="94" y="204"/>
                    <a:pt x="143" y="238"/>
                  </a:cubicBezTo>
                  <a:cubicBezTo>
                    <a:pt x="193" y="272"/>
                    <a:pt x="251" y="285"/>
                    <a:pt x="315" y="280"/>
                  </a:cubicBezTo>
                  <a:cubicBezTo>
                    <a:pt x="315" y="185"/>
                    <a:pt x="315" y="94"/>
                    <a:pt x="315" y="2"/>
                  </a:cubicBezTo>
                  <a:cubicBezTo>
                    <a:pt x="321" y="2"/>
                    <a:pt x="327" y="1"/>
                    <a:pt x="3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31" name="Freeform 1530"/>
            <p:cNvSpPr/>
            <p:nvPr/>
          </p:nvSpPr>
          <p:spPr bwMode="auto">
            <a:xfrm>
              <a:off x="-4994275" y="9155113"/>
              <a:ext cx="417513" cy="333375"/>
            </a:xfrm>
            <a:custGeom>
              <a:avLst/>
              <a:gdLst>
                <a:gd name="T0" fmla="*/ 0 w 537"/>
                <a:gd name="T1" fmla="*/ 293 h 429"/>
                <a:gd name="T2" fmla="*/ 262 w 537"/>
                <a:gd name="T3" fmla="*/ 0 h 429"/>
                <a:gd name="T4" fmla="*/ 245 w 537"/>
                <a:gd name="T5" fmla="*/ 223 h 429"/>
                <a:gd name="T6" fmla="*/ 389 w 537"/>
                <a:gd name="T7" fmla="*/ 240 h 429"/>
                <a:gd name="T8" fmla="*/ 537 w 537"/>
                <a:gd name="T9" fmla="*/ 230 h 429"/>
                <a:gd name="T10" fmla="*/ 0 w 537"/>
                <a:gd name="T11" fmla="*/ 29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7" h="429">
                  <a:moveTo>
                    <a:pt x="0" y="293"/>
                  </a:moveTo>
                  <a:cubicBezTo>
                    <a:pt x="38" y="209"/>
                    <a:pt x="185" y="45"/>
                    <a:pt x="262" y="0"/>
                  </a:cubicBezTo>
                  <a:cubicBezTo>
                    <a:pt x="286" y="45"/>
                    <a:pt x="284" y="82"/>
                    <a:pt x="245" y="223"/>
                  </a:cubicBezTo>
                  <a:cubicBezTo>
                    <a:pt x="294" y="229"/>
                    <a:pt x="341" y="239"/>
                    <a:pt x="389" y="240"/>
                  </a:cubicBezTo>
                  <a:cubicBezTo>
                    <a:pt x="438" y="242"/>
                    <a:pt x="487" y="234"/>
                    <a:pt x="537" y="230"/>
                  </a:cubicBezTo>
                  <a:cubicBezTo>
                    <a:pt x="455" y="396"/>
                    <a:pt x="166" y="429"/>
                    <a:pt x="0" y="2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32" name="Freeform 1531"/>
            <p:cNvSpPr/>
            <p:nvPr/>
          </p:nvSpPr>
          <p:spPr bwMode="auto">
            <a:xfrm>
              <a:off x="-8153400" y="9150351"/>
              <a:ext cx="423863" cy="338138"/>
            </a:xfrm>
            <a:custGeom>
              <a:avLst/>
              <a:gdLst>
                <a:gd name="T0" fmla="*/ 279 w 543"/>
                <a:gd name="T1" fmla="*/ 0 h 434"/>
                <a:gd name="T2" fmla="*/ 543 w 543"/>
                <a:gd name="T3" fmla="*/ 292 h 434"/>
                <a:gd name="T4" fmla="*/ 0 w 543"/>
                <a:gd name="T5" fmla="*/ 235 h 434"/>
                <a:gd name="T6" fmla="*/ 149 w 543"/>
                <a:gd name="T7" fmla="*/ 246 h 434"/>
                <a:gd name="T8" fmla="*/ 288 w 543"/>
                <a:gd name="T9" fmla="*/ 230 h 434"/>
                <a:gd name="T10" fmla="*/ 259 w 543"/>
                <a:gd name="T11" fmla="*/ 7 h 434"/>
                <a:gd name="T12" fmla="*/ 279 w 543"/>
                <a:gd name="T13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3" h="434">
                  <a:moveTo>
                    <a:pt x="279" y="0"/>
                  </a:moveTo>
                  <a:cubicBezTo>
                    <a:pt x="381" y="85"/>
                    <a:pt x="475" y="177"/>
                    <a:pt x="543" y="292"/>
                  </a:cubicBezTo>
                  <a:cubicBezTo>
                    <a:pt x="407" y="434"/>
                    <a:pt x="109" y="404"/>
                    <a:pt x="0" y="235"/>
                  </a:cubicBezTo>
                  <a:cubicBezTo>
                    <a:pt x="53" y="239"/>
                    <a:pt x="101" y="247"/>
                    <a:pt x="149" y="246"/>
                  </a:cubicBezTo>
                  <a:cubicBezTo>
                    <a:pt x="198" y="245"/>
                    <a:pt x="246" y="235"/>
                    <a:pt x="288" y="230"/>
                  </a:cubicBezTo>
                  <a:cubicBezTo>
                    <a:pt x="277" y="148"/>
                    <a:pt x="268" y="77"/>
                    <a:pt x="259" y="7"/>
                  </a:cubicBezTo>
                  <a:cubicBezTo>
                    <a:pt x="266" y="5"/>
                    <a:pt x="272" y="3"/>
                    <a:pt x="2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33" name="Freeform 1532"/>
            <p:cNvSpPr/>
            <p:nvPr/>
          </p:nvSpPr>
          <p:spPr bwMode="auto">
            <a:xfrm>
              <a:off x="-8442325" y="8613776"/>
              <a:ext cx="274638" cy="404813"/>
            </a:xfrm>
            <a:custGeom>
              <a:avLst/>
              <a:gdLst>
                <a:gd name="T0" fmla="*/ 239 w 352"/>
                <a:gd name="T1" fmla="*/ 238 h 520"/>
                <a:gd name="T2" fmla="*/ 282 w 352"/>
                <a:gd name="T3" fmla="*/ 0 h 520"/>
                <a:gd name="T4" fmla="*/ 302 w 352"/>
                <a:gd name="T5" fmla="*/ 520 h 520"/>
                <a:gd name="T6" fmla="*/ 30 w 352"/>
                <a:gd name="T7" fmla="*/ 25 h 520"/>
                <a:gd name="T8" fmla="*/ 239 w 352"/>
                <a:gd name="T9" fmla="*/ 23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520">
                  <a:moveTo>
                    <a:pt x="239" y="238"/>
                  </a:moveTo>
                  <a:cubicBezTo>
                    <a:pt x="255" y="154"/>
                    <a:pt x="268" y="77"/>
                    <a:pt x="282" y="0"/>
                  </a:cubicBezTo>
                  <a:cubicBezTo>
                    <a:pt x="346" y="172"/>
                    <a:pt x="352" y="344"/>
                    <a:pt x="302" y="520"/>
                  </a:cubicBezTo>
                  <a:cubicBezTo>
                    <a:pt x="164" y="494"/>
                    <a:pt x="0" y="273"/>
                    <a:pt x="30" y="25"/>
                  </a:cubicBezTo>
                  <a:cubicBezTo>
                    <a:pt x="79" y="123"/>
                    <a:pt x="138" y="195"/>
                    <a:pt x="239" y="2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34" name="Freeform 1533"/>
            <p:cNvSpPr/>
            <p:nvPr/>
          </p:nvSpPr>
          <p:spPr bwMode="auto">
            <a:xfrm>
              <a:off x="-4557713" y="8615363"/>
              <a:ext cx="290513" cy="407988"/>
            </a:xfrm>
            <a:custGeom>
              <a:avLst/>
              <a:gdLst>
                <a:gd name="T0" fmla="*/ 70 w 374"/>
                <a:gd name="T1" fmla="*/ 0 h 522"/>
                <a:gd name="T2" fmla="*/ 112 w 374"/>
                <a:gd name="T3" fmla="*/ 233 h 522"/>
                <a:gd name="T4" fmla="*/ 317 w 374"/>
                <a:gd name="T5" fmla="*/ 34 h 522"/>
                <a:gd name="T6" fmla="*/ 54 w 374"/>
                <a:gd name="T7" fmla="*/ 522 h 522"/>
                <a:gd name="T8" fmla="*/ 70 w 374"/>
                <a:gd name="T9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522">
                  <a:moveTo>
                    <a:pt x="70" y="0"/>
                  </a:moveTo>
                  <a:cubicBezTo>
                    <a:pt x="84" y="75"/>
                    <a:pt x="98" y="151"/>
                    <a:pt x="112" y="233"/>
                  </a:cubicBezTo>
                  <a:cubicBezTo>
                    <a:pt x="213" y="195"/>
                    <a:pt x="270" y="122"/>
                    <a:pt x="317" y="34"/>
                  </a:cubicBezTo>
                  <a:cubicBezTo>
                    <a:pt x="374" y="190"/>
                    <a:pt x="230" y="457"/>
                    <a:pt x="54" y="522"/>
                  </a:cubicBezTo>
                  <a:cubicBezTo>
                    <a:pt x="0" y="345"/>
                    <a:pt x="7" y="172"/>
                    <a:pt x="7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35" name="Freeform 1534"/>
            <p:cNvSpPr/>
            <p:nvPr/>
          </p:nvSpPr>
          <p:spPr bwMode="auto">
            <a:xfrm>
              <a:off x="-4513263" y="8299451"/>
              <a:ext cx="231775" cy="358775"/>
            </a:xfrm>
            <a:custGeom>
              <a:avLst/>
              <a:gdLst>
                <a:gd name="T0" fmla="*/ 4 w 298"/>
                <a:gd name="T1" fmla="*/ 30 h 461"/>
                <a:gd name="T2" fmla="*/ 144 w 298"/>
                <a:gd name="T3" fmla="*/ 208 h 461"/>
                <a:gd name="T4" fmla="*/ 269 w 298"/>
                <a:gd name="T5" fmla="*/ 0 h 461"/>
                <a:gd name="T6" fmla="*/ 141 w 298"/>
                <a:gd name="T7" fmla="*/ 461 h 461"/>
                <a:gd name="T8" fmla="*/ 4 w 298"/>
                <a:gd name="T9" fmla="*/ 3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461">
                  <a:moveTo>
                    <a:pt x="4" y="30"/>
                  </a:moveTo>
                  <a:cubicBezTo>
                    <a:pt x="55" y="95"/>
                    <a:pt x="98" y="149"/>
                    <a:pt x="144" y="208"/>
                  </a:cubicBezTo>
                  <a:cubicBezTo>
                    <a:pt x="213" y="152"/>
                    <a:pt x="229" y="71"/>
                    <a:pt x="269" y="0"/>
                  </a:cubicBezTo>
                  <a:cubicBezTo>
                    <a:pt x="298" y="118"/>
                    <a:pt x="223" y="403"/>
                    <a:pt x="141" y="461"/>
                  </a:cubicBezTo>
                  <a:cubicBezTo>
                    <a:pt x="68" y="371"/>
                    <a:pt x="0" y="166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36" name="Freeform 1535"/>
            <p:cNvSpPr/>
            <p:nvPr/>
          </p:nvSpPr>
          <p:spPr bwMode="auto">
            <a:xfrm>
              <a:off x="-8439150" y="8297863"/>
              <a:ext cx="238125" cy="361950"/>
            </a:xfrm>
            <a:custGeom>
              <a:avLst/>
              <a:gdLst>
                <a:gd name="T0" fmla="*/ 152 w 305"/>
                <a:gd name="T1" fmla="*/ 466 h 466"/>
                <a:gd name="T2" fmla="*/ 22 w 305"/>
                <a:gd name="T3" fmla="*/ 0 h 466"/>
                <a:gd name="T4" fmla="*/ 148 w 305"/>
                <a:gd name="T5" fmla="*/ 209 h 466"/>
                <a:gd name="T6" fmla="*/ 281 w 305"/>
                <a:gd name="T7" fmla="*/ 41 h 466"/>
                <a:gd name="T8" fmla="*/ 152 w 305"/>
                <a:gd name="T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466">
                  <a:moveTo>
                    <a:pt x="152" y="466"/>
                  </a:moveTo>
                  <a:cubicBezTo>
                    <a:pt x="64" y="376"/>
                    <a:pt x="0" y="147"/>
                    <a:pt x="22" y="0"/>
                  </a:cubicBezTo>
                  <a:cubicBezTo>
                    <a:pt x="64" y="72"/>
                    <a:pt x="79" y="154"/>
                    <a:pt x="148" y="209"/>
                  </a:cubicBezTo>
                  <a:cubicBezTo>
                    <a:pt x="194" y="151"/>
                    <a:pt x="237" y="97"/>
                    <a:pt x="281" y="41"/>
                  </a:cubicBezTo>
                  <a:cubicBezTo>
                    <a:pt x="305" y="120"/>
                    <a:pt x="233" y="353"/>
                    <a:pt x="152" y="4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37" name="Freeform 1536"/>
            <p:cNvSpPr/>
            <p:nvPr/>
          </p:nvSpPr>
          <p:spPr bwMode="auto">
            <a:xfrm>
              <a:off x="-8305800" y="7747001"/>
              <a:ext cx="265113" cy="349250"/>
            </a:xfrm>
            <a:custGeom>
              <a:avLst/>
              <a:gdLst>
                <a:gd name="T0" fmla="*/ 50 w 342"/>
                <a:gd name="T1" fmla="*/ 448 h 448"/>
                <a:gd name="T2" fmla="*/ 116 w 342"/>
                <a:gd name="T3" fmla="*/ 0 h 448"/>
                <a:gd name="T4" fmla="*/ 116 w 342"/>
                <a:gd name="T5" fmla="*/ 280 h 448"/>
                <a:gd name="T6" fmla="*/ 342 w 342"/>
                <a:gd name="T7" fmla="*/ 140 h 448"/>
                <a:gd name="T8" fmla="*/ 50 w 342"/>
                <a:gd name="T9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448">
                  <a:moveTo>
                    <a:pt x="50" y="448"/>
                  </a:moveTo>
                  <a:cubicBezTo>
                    <a:pt x="0" y="286"/>
                    <a:pt x="12" y="137"/>
                    <a:pt x="116" y="0"/>
                  </a:cubicBezTo>
                  <a:cubicBezTo>
                    <a:pt x="116" y="90"/>
                    <a:pt x="116" y="180"/>
                    <a:pt x="116" y="280"/>
                  </a:cubicBezTo>
                  <a:cubicBezTo>
                    <a:pt x="195" y="231"/>
                    <a:pt x="263" y="189"/>
                    <a:pt x="342" y="140"/>
                  </a:cubicBezTo>
                  <a:cubicBezTo>
                    <a:pt x="324" y="233"/>
                    <a:pt x="161" y="399"/>
                    <a:pt x="50" y="4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38" name="Freeform 1537"/>
            <p:cNvSpPr/>
            <p:nvPr/>
          </p:nvSpPr>
          <p:spPr bwMode="auto">
            <a:xfrm>
              <a:off x="-4694238" y="7748588"/>
              <a:ext cx="274638" cy="350838"/>
            </a:xfrm>
            <a:custGeom>
              <a:avLst/>
              <a:gdLst>
                <a:gd name="T0" fmla="*/ 241 w 353"/>
                <a:gd name="T1" fmla="*/ 0 h 449"/>
                <a:gd name="T2" fmla="*/ 302 w 353"/>
                <a:gd name="T3" fmla="*/ 449 h 449"/>
                <a:gd name="T4" fmla="*/ 0 w 353"/>
                <a:gd name="T5" fmla="*/ 152 h 449"/>
                <a:gd name="T6" fmla="*/ 227 w 353"/>
                <a:gd name="T7" fmla="*/ 275 h 449"/>
                <a:gd name="T8" fmla="*/ 241 w 353"/>
                <a:gd name="T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449">
                  <a:moveTo>
                    <a:pt x="241" y="0"/>
                  </a:moveTo>
                  <a:cubicBezTo>
                    <a:pt x="341" y="137"/>
                    <a:pt x="353" y="285"/>
                    <a:pt x="302" y="449"/>
                  </a:cubicBezTo>
                  <a:cubicBezTo>
                    <a:pt x="175" y="378"/>
                    <a:pt x="82" y="280"/>
                    <a:pt x="0" y="152"/>
                  </a:cubicBezTo>
                  <a:cubicBezTo>
                    <a:pt x="97" y="168"/>
                    <a:pt x="154" y="231"/>
                    <a:pt x="227" y="275"/>
                  </a:cubicBezTo>
                  <a:cubicBezTo>
                    <a:pt x="264" y="182"/>
                    <a:pt x="244" y="91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40" name="Freeform 1538"/>
            <p:cNvSpPr/>
            <p:nvPr/>
          </p:nvSpPr>
          <p:spPr bwMode="auto">
            <a:xfrm>
              <a:off x="-4565650" y="7953376"/>
              <a:ext cx="239713" cy="385763"/>
            </a:xfrm>
            <a:custGeom>
              <a:avLst/>
              <a:gdLst>
                <a:gd name="T0" fmla="*/ 221 w 306"/>
                <a:gd name="T1" fmla="*/ 0 h 494"/>
                <a:gd name="T2" fmla="*/ 222 w 306"/>
                <a:gd name="T3" fmla="*/ 494 h 494"/>
                <a:gd name="T4" fmla="*/ 0 w 306"/>
                <a:gd name="T5" fmla="*/ 208 h 494"/>
                <a:gd name="T6" fmla="*/ 12 w 306"/>
                <a:gd name="T7" fmla="*/ 193 h 494"/>
                <a:gd name="T8" fmla="*/ 191 w 306"/>
                <a:gd name="T9" fmla="*/ 328 h 494"/>
                <a:gd name="T10" fmla="*/ 221 w 306"/>
                <a:gd name="T11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6" h="494">
                  <a:moveTo>
                    <a:pt x="221" y="0"/>
                  </a:moveTo>
                  <a:cubicBezTo>
                    <a:pt x="306" y="116"/>
                    <a:pt x="305" y="358"/>
                    <a:pt x="222" y="494"/>
                  </a:cubicBezTo>
                  <a:cubicBezTo>
                    <a:pt x="115" y="423"/>
                    <a:pt x="42" y="328"/>
                    <a:pt x="0" y="208"/>
                  </a:cubicBezTo>
                  <a:cubicBezTo>
                    <a:pt x="4" y="203"/>
                    <a:pt x="8" y="198"/>
                    <a:pt x="12" y="193"/>
                  </a:cubicBezTo>
                  <a:cubicBezTo>
                    <a:pt x="70" y="237"/>
                    <a:pt x="128" y="281"/>
                    <a:pt x="191" y="328"/>
                  </a:cubicBezTo>
                  <a:cubicBezTo>
                    <a:pt x="242" y="227"/>
                    <a:pt x="228" y="118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41" name="Freeform 1539"/>
            <p:cNvSpPr/>
            <p:nvPr/>
          </p:nvSpPr>
          <p:spPr bwMode="auto">
            <a:xfrm>
              <a:off x="-8401050" y="7956551"/>
              <a:ext cx="236538" cy="379413"/>
            </a:xfrm>
            <a:custGeom>
              <a:avLst/>
              <a:gdLst>
                <a:gd name="T0" fmla="*/ 111 w 304"/>
                <a:gd name="T1" fmla="*/ 332 h 486"/>
                <a:gd name="T2" fmla="*/ 299 w 304"/>
                <a:gd name="T3" fmla="*/ 184 h 486"/>
                <a:gd name="T4" fmla="*/ 88 w 304"/>
                <a:gd name="T5" fmla="*/ 486 h 486"/>
                <a:gd name="T6" fmla="*/ 81 w 304"/>
                <a:gd name="T7" fmla="*/ 0 h 486"/>
                <a:gd name="T8" fmla="*/ 82 w 304"/>
                <a:gd name="T9" fmla="*/ 168 h 486"/>
                <a:gd name="T10" fmla="*/ 111 w 304"/>
                <a:gd name="T11" fmla="*/ 332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4" h="486">
                  <a:moveTo>
                    <a:pt x="111" y="332"/>
                  </a:moveTo>
                  <a:cubicBezTo>
                    <a:pt x="180" y="278"/>
                    <a:pt x="236" y="234"/>
                    <a:pt x="299" y="184"/>
                  </a:cubicBezTo>
                  <a:cubicBezTo>
                    <a:pt x="304" y="274"/>
                    <a:pt x="196" y="422"/>
                    <a:pt x="88" y="486"/>
                  </a:cubicBezTo>
                  <a:cubicBezTo>
                    <a:pt x="5" y="392"/>
                    <a:pt x="0" y="130"/>
                    <a:pt x="81" y="0"/>
                  </a:cubicBezTo>
                  <a:cubicBezTo>
                    <a:pt x="81" y="59"/>
                    <a:pt x="78" y="114"/>
                    <a:pt x="82" y="168"/>
                  </a:cubicBezTo>
                  <a:cubicBezTo>
                    <a:pt x="87" y="221"/>
                    <a:pt x="101" y="273"/>
                    <a:pt x="111" y="3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42" name="Freeform 1540"/>
            <p:cNvSpPr/>
            <p:nvPr/>
          </p:nvSpPr>
          <p:spPr bwMode="auto">
            <a:xfrm>
              <a:off x="-4779963" y="7613651"/>
              <a:ext cx="201613" cy="247650"/>
            </a:xfrm>
            <a:custGeom>
              <a:avLst/>
              <a:gdLst>
                <a:gd name="T0" fmla="*/ 258 w 258"/>
                <a:gd name="T1" fmla="*/ 318 h 318"/>
                <a:gd name="T2" fmla="*/ 0 w 258"/>
                <a:gd name="T3" fmla="*/ 3 h 318"/>
                <a:gd name="T4" fmla="*/ 258 w 258"/>
                <a:gd name="T5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8" h="318">
                  <a:moveTo>
                    <a:pt x="258" y="318"/>
                  </a:moveTo>
                  <a:cubicBezTo>
                    <a:pt x="128" y="242"/>
                    <a:pt x="52" y="135"/>
                    <a:pt x="0" y="3"/>
                  </a:cubicBezTo>
                  <a:cubicBezTo>
                    <a:pt x="139" y="0"/>
                    <a:pt x="258" y="167"/>
                    <a:pt x="258" y="3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sp>
          <p:nvSpPr>
            <p:cNvPr id="243" name="Freeform 1541"/>
            <p:cNvSpPr/>
            <p:nvPr/>
          </p:nvSpPr>
          <p:spPr bwMode="auto">
            <a:xfrm>
              <a:off x="-8156575" y="7612063"/>
              <a:ext cx="212725" cy="247650"/>
            </a:xfrm>
            <a:custGeom>
              <a:avLst/>
              <a:gdLst>
                <a:gd name="T0" fmla="*/ 272 w 272"/>
                <a:gd name="T1" fmla="*/ 4 h 318"/>
                <a:gd name="T2" fmla="*/ 17 w 272"/>
                <a:gd name="T3" fmla="*/ 318 h 318"/>
                <a:gd name="T4" fmla="*/ 272 w 272"/>
                <a:gd name="T5" fmla="*/ 4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2" h="318">
                  <a:moveTo>
                    <a:pt x="272" y="4"/>
                  </a:moveTo>
                  <a:cubicBezTo>
                    <a:pt x="220" y="138"/>
                    <a:pt x="142" y="243"/>
                    <a:pt x="17" y="318"/>
                  </a:cubicBezTo>
                  <a:cubicBezTo>
                    <a:pt x="0" y="204"/>
                    <a:pt x="121" y="0"/>
                    <a:pt x="27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8648732" y="1848444"/>
            <a:ext cx="179536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最佳销售奖</a:t>
            </a:r>
            <a:endParaRPr lang="zh-CN" altLang="en-US" sz="280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68966" y="3769610"/>
            <a:ext cx="30008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职务：虎扑新媒体运营组组长</a:t>
            </a:r>
          </a:p>
        </p:txBody>
      </p:sp>
      <p:sp>
        <p:nvSpPr>
          <p:cNvPr id="246" name="文本框 245"/>
          <p:cNvSpPr txBox="1"/>
          <p:nvPr/>
        </p:nvSpPr>
        <p:spPr>
          <a:xfrm>
            <a:off x="4268966" y="4285930"/>
            <a:ext cx="192360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毕业院校：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XX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大学</a:t>
            </a:r>
          </a:p>
        </p:txBody>
      </p:sp>
      <p:sp>
        <p:nvSpPr>
          <p:cNvPr id="247" name="文本框 246"/>
          <p:cNvSpPr txBox="1"/>
          <p:nvPr/>
        </p:nvSpPr>
        <p:spPr>
          <a:xfrm>
            <a:off x="4268966" y="4802250"/>
            <a:ext cx="461664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个人经历：已连续两年获得年度最佳先进个人</a:t>
            </a:r>
          </a:p>
        </p:txBody>
      </p:sp>
      <p:sp>
        <p:nvSpPr>
          <p:cNvPr id="248" name="文本框 247"/>
          <p:cNvSpPr txBox="1"/>
          <p:nvPr/>
        </p:nvSpPr>
        <p:spPr>
          <a:xfrm>
            <a:off x="4268966" y="5318570"/>
            <a:ext cx="30008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座右铭：但行好事，莫问前程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图形 12"/>
          <p:cNvGrpSpPr/>
          <p:nvPr/>
        </p:nvGrpSpPr>
        <p:grpSpPr>
          <a:xfrm>
            <a:off x="824644" y="1829433"/>
            <a:ext cx="4684326" cy="4477121"/>
            <a:chOff x="824644" y="1829433"/>
            <a:chExt cx="4684326" cy="4477121"/>
          </a:xfrm>
        </p:grpSpPr>
        <p:grpSp>
          <p:nvGrpSpPr>
            <p:cNvPr id="3" name="图形 12"/>
            <p:cNvGrpSpPr/>
            <p:nvPr/>
          </p:nvGrpSpPr>
          <p:grpSpPr>
            <a:xfrm>
              <a:off x="4048030" y="1868427"/>
              <a:ext cx="1402622" cy="1832621"/>
              <a:chOff x="4048030" y="1868427"/>
              <a:chExt cx="1402622" cy="1832621"/>
            </a:xfrm>
          </p:grpSpPr>
          <p:sp>
            <p:nvSpPr>
              <p:cNvPr id="4" name="任意多边形: 形状 3"/>
              <p:cNvSpPr/>
              <p:nvPr/>
            </p:nvSpPr>
            <p:spPr>
              <a:xfrm>
                <a:off x="4048030" y="1868427"/>
                <a:ext cx="840469" cy="996278"/>
              </a:xfrm>
              <a:custGeom>
                <a:avLst/>
                <a:gdLst>
                  <a:gd name="connsiteX0" fmla="*/ 0 w 840469"/>
                  <a:gd name="connsiteY0" fmla="*/ 0 h 996278"/>
                  <a:gd name="connsiteX1" fmla="*/ 840470 w 840469"/>
                  <a:gd name="connsiteY1" fmla="*/ 0 h 996278"/>
                  <a:gd name="connsiteX2" fmla="*/ 840470 w 840469"/>
                  <a:gd name="connsiteY2" fmla="*/ 996278 h 996278"/>
                  <a:gd name="connsiteX3" fmla="*/ 0 w 840469"/>
                  <a:gd name="connsiteY3" fmla="*/ 996278 h 99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0469" h="996278">
                    <a:moveTo>
                      <a:pt x="0" y="0"/>
                    </a:moveTo>
                    <a:lnTo>
                      <a:pt x="840470" y="0"/>
                    </a:lnTo>
                    <a:lnTo>
                      <a:pt x="840470" y="996278"/>
                    </a:lnTo>
                    <a:lnTo>
                      <a:pt x="0" y="996278"/>
                    </a:lnTo>
                    <a:close/>
                  </a:path>
                </a:pathLst>
              </a:custGeom>
              <a:solidFill>
                <a:srgbClr val="F4F4F4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4" name="任意多边形: 形状 13"/>
              <p:cNvSpPr/>
              <p:nvPr/>
            </p:nvSpPr>
            <p:spPr>
              <a:xfrm rot="10800000">
                <a:off x="4888510" y="1868427"/>
                <a:ext cx="27266" cy="996278"/>
              </a:xfrm>
              <a:custGeom>
                <a:avLst/>
                <a:gdLst>
                  <a:gd name="connsiteX0" fmla="*/ 0 w 27266"/>
                  <a:gd name="connsiteY0" fmla="*/ 0 h 996278"/>
                  <a:gd name="connsiteX1" fmla="*/ 27266 w 27266"/>
                  <a:gd name="connsiteY1" fmla="*/ 0 h 996278"/>
                  <a:gd name="connsiteX2" fmla="*/ 27266 w 27266"/>
                  <a:gd name="connsiteY2" fmla="*/ 996278 h 996278"/>
                  <a:gd name="connsiteX3" fmla="*/ 0 w 27266"/>
                  <a:gd name="connsiteY3" fmla="*/ 996278 h 99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66" h="996278">
                    <a:moveTo>
                      <a:pt x="0" y="0"/>
                    </a:moveTo>
                    <a:lnTo>
                      <a:pt x="27266" y="0"/>
                    </a:lnTo>
                    <a:lnTo>
                      <a:pt x="27266" y="996278"/>
                    </a:lnTo>
                    <a:lnTo>
                      <a:pt x="0" y="996278"/>
                    </a:lnTo>
                    <a:close/>
                  </a:path>
                </a:pathLst>
              </a:custGeom>
              <a:solidFill>
                <a:srgbClr val="F4F4F4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5" name="任意多边形: 形状 14"/>
              <p:cNvSpPr/>
              <p:nvPr/>
            </p:nvSpPr>
            <p:spPr>
              <a:xfrm rot="10800000">
                <a:off x="4888510" y="1868427"/>
                <a:ext cx="27266" cy="996278"/>
              </a:xfrm>
              <a:custGeom>
                <a:avLst/>
                <a:gdLst>
                  <a:gd name="connsiteX0" fmla="*/ 0 w 27266"/>
                  <a:gd name="connsiteY0" fmla="*/ 0 h 996278"/>
                  <a:gd name="connsiteX1" fmla="*/ 27266 w 27266"/>
                  <a:gd name="connsiteY1" fmla="*/ 0 h 996278"/>
                  <a:gd name="connsiteX2" fmla="*/ 27266 w 27266"/>
                  <a:gd name="connsiteY2" fmla="*/ 996278 h 996278"/>
                  <a:gd name="connsiteX3" fmla="*/ 0 w 27266"/>
                  <a:gd name="connsiteY3" fmla="*/ 996278 h 996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266" h="996278">
                    <a:moveTo>
                      <a:pt x="0" y="0"/>
                    </a:moveTo>
                    <a:lnTo>
                      <a:pt x="27266" y="0"/>
                    </a:lnTo>
                    <a:lnTo>
                      <a:pt x="27266" y="996278"/>
                    </a:lnTo>
                    <a:lnTo>
                      <a:pt x="0" y="996278"/>
                    </a:lnTo>
                    <a:close/>
                  </a:path>
                </a:pathLst>
              </a:custGeom>
              <a:solidFill>
                <a:srgbClr val="292A2E">
                  <a:alpha val="5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6" name="任意多边形: 形状 15"/>
              <p:cNvSpPr/>
              <p:nvPr/>
            </p:nvSpPr>
            <p:spPr>
              <a:xfrm>
                <a:off x="4201132" y="2067709"/>
                <a:ext cx="534266" cy="597719"/>
              </a:xfrm>
              <a:custGeom>
                <a:avLst/>
                <a:gdLst>
                  <a:gd name="connsiteX0" fmla="*/ 0 w 534266"/>
                  <a:gd name="connsiteY0" fmla="*/ 0 h 597719"/>
                  <a:gd name="connsiteX1" fmla="*/ 534266 w 534266"/>
                  <a:gd name="connsiteY1" fmla="*/ 0 h 597719"/>
                  <a:gd name="connsiteX2" fmla="*/ 534266 w 534266"/>
                  <a:gd name="connsiteY2" fmla="*/ 597719 h 597719"/>
                  <a:gd name="connsiteX3" fmla="*/ 0 w 534266"/>
                  <a:gd name="connsiteY3" fmla="*/ 597719 h 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4266" h="597719">
                    <a:moveTo>
                      <a:pt x="0" y="0"/>
                    </a:moveTo>
                    <a:lnTo>
                      <a:pt x="534266" y="0"/>
                    </a:lnTo>
                    <a:lnTo>
                      <a:pt x="534266" y="597719"/>
                    </a:lnTo>
                    <a:lnTo>
                      <a:pt x="0" y="597719"/>
                    </a:lnTo>
                    <a:close/>
                  </a:path>
                </a:pathLst>
              </a:custGeom>
              <a:solidFill>
                <a:srgbClr val="292A2E">
                  <a:alpha val="5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>
              <a:xfrm>
                <a:off x="4707555" y="2067709"/>
                <a:ext cx="27842" cy="597719"/>
              </a:xfrm>
              <a:custGeom>
                <a:avLst/>
                <a:gdLst>
                  <a:gd name="connsiteX0" fmla="*/ 0 w 27842"/>
                  <a:gd name="connsiteY0" fmla="*/ 0 h 597719"/>
                  <a:gd name="connsiteX1" fmla="*/ 27843 w 27842"/>
                  <a:gd name="connsiteY1" fmla="*/ 0 h 597719"/>
                  <a:gd name="connsiteX2" fmla="*/ 27843 w 27842"/>
                  <a:gd name="connsiteY2" fmla="*/ 597719 h 597719"/>
                  <a:gd name="connsiteX3" fmla="*/ 0 w 27842"/>
                  <a:gd name="connsiteY3" fmla="*/ 597719 h 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42" h="597719">
                    <a:moveTo>
                      <a:pt x="0" y="0"/>
                    </a:moveTo>
                    <a:lnTo>
                      <a:pt x="27843" y="0"/>
                    </a:lnTo>
                    <a:lnTo>
                      <a:pt x="27843" y="597719"/>
                    </a:lnTo>
                    <a:lnTo>
                      <a:pt x="0" y="597719"/>
                    </a:lnTo>
                    <a:close/>
                  </a:path>
                </a:pathLst>
              </a:custGeom>
              <a:solidFill>
                <a:srgbClr val="292A2E">
                  <a:alpha val="3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2" name="任意多边形: 形状 21"/>
              <p:cNvSpPr/>
              <p:nvPr/>
            </p:nvSpPr>
            <p:spPr>
              <a:xfrm>
                <a:off x="5422810" y="3260095"/>
                <a:ext cx="27842" cy="440953"/>
              </a:xfrm>
              <a:custGeom>
                <a:avLst/>
                <a:gdLst>
                  <a:gd name="connsiteX0" fmla="*/ 0 w 27842"/>
                  <a:gd name="connsiteY0" fmla="*/ 0 h 440953"/>
                  <a:gd name="connsiteX1" fmla="*/ 27843 w 27842"/>
                  <a:gd name="connsiteY1" fmla="*/ 0 h 440953"/>
                  <a:gd name="connsiteX2" fmla="*/ 27843 w 27842"/>
                  <a:gd name="connsiteY2" fmla="*/ 440954 h 440953"/>
                  <a:gd name="connsiteX3" fmla="*/ 0 w 27842"/>
                  <a:gd name="connsiteY3" fmla="*/ 440954 h 440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842" h="440953">
                    <a:moveTo>
                      <a:pt x="0" y="0"/>
                    </a:moveTo>
                    <a:lnTo>
                      <a:pt x="27843" y="0"/>
                    </a:lnTo>
                    <a:lnTo>
                      <a:pt x="27843" y="440954"/>
                    </a:lnTo>
                    <a:lnTo>
                      <a:pt x="0" y="440954"/>
                    </a:lnTo>
                    <a:close/>
                  </a:path>
                </a:pathLst>
              </a:custGeom>
              <a:solidFill>
                <a:srgbClr val="292A2E">
                  <a:alpha val="3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23" name="图形 12"/>
            <p:cNvGrpSpPr/>
            <p:nvPr/>
          </p:nvGrpSpPr>
          <p:grpSpPr>
            <a:xfrm>
              <a:off x="1079248" y="1829433"/>
              <a:ext cx="2167199" cy="2042121"/>
              <a:chOff x="1079248" y="1829433"/>
              <a:chExt cx="2167199" cy="2042121"/>
            </a:xfrm>
          </p:grpSpPr>
          <p:sp>
            <p:nvSpPr>
              <p:cNvPr id="24" name="任意多边形: 形状 23"/>
              <p:cNvSpPr/>
              <p:nvPr/>
            </p:nvSpPr>
            <p:spPr>
              <a:xfrm>
                <a:off x="1188915" y="1829433"/>
                <a:ext cx="1978707" cy="1978708"/>
              </a:xfrm>
              <a:custGeom>
                <a:avLst/>
                <a:gdLst>
                  <a:gd name="connsiteX0" fmla="*/ 0 w 1978707"/>
                  <a:gd name="connsiteY0" fmla="*/ 0 h 1978708"/>
                  <a:gd name="connsiteX1" fmla="*/ 1978708 w 1978707"/>
                  <a:gd name="connsiteY1" fmla="*/ 0 h 1978708"/>
                  <a:gd name="connsiteX2" fmla="*/ 1978708 w 1978707"/>
                  <a:gd name="connsiteY2" fmla="*/ 1978709 h 1978708"/>
                  <a:gd name="connsiteX3" fmla="*/ 0 w 1978707"/>
                  <a:gd name="connsiteY3" fmla="*/ 1978709 h 197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8707" h="1978708">
                    <a:moveTo>
                      <a:pt x="0" y="0"/>
                    </a:moveTo>
                    <a:lnTo>
                      <a:pt x="1978708" y="0"/>
                    </a:lnTo>
                    <a:lnTo>
                      <a:pt x="1978708" y="1978709"/>
                    </a:lnTo>
                    <a:lnTo>
                      <a:pt x="0" y="1978709"/>
                    </a:lnTo>
                    <a:close/>
                  </a:path>
                </a:pathLst>
              </a:custGeom>
              <a:solidFill>
                <a:srgbClr val="F4F4F4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5" name="任意多边形: 形状 24"/>
              <p:cNvSpPr/>
              <p:nvPr/>
            </p:nvSpPr>
            <p:spPr>
              <a:xfrm>
                <a:off x="1166235" y="1829433"/>
                <a:ext cx="22679" cy="1978708"/>
              </a:xfrm>
              <a:custGeom>
                <a:avLst/>
                <a:gdLst>
                  <a:gd name="connsiteX0" fmla="*/ 0 w 22679"/>
                  <a:gd name="connsiteY0" fmla="*/ 0 h 1978708"/>
                  <a:gd name="connsiteX1" fmla="*/ 22680 w 22679"/>
                  <a:gd name="connsiteY1" fmla="*/ 0 h 1978708"/>
                  <a:gd name="connsiteX2" fmla="*/ 22680 w 22679"/>
                  <a:gd name="connsiteY2" fmla="*/ 1978709 h 1978708"/>
                  <a:gd name="connsiteX3" fmla="*/ 0 w 22679"/>
                  <a:gd name="connsiteY3" fmla="*/ 1978709 h 197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79" h="1978708">
                    <a:moveTo>
                      <a:pt x="0" y="0"/>
                    </a:moveTo>
                    <a:lnTo>
                      <a:pt x="22680" y="0"/>
                    </a:lnTo>
                    <a:lnTo>
                      <a:pt x="22680" y="1978709"/>
                    </a:lnTo>
                    <a:lnTo>
                      <a:pt x="0" y="1978709"/>
                    </a:lnTo>
                    <a:close/>
                  </a:path>
                </a:pathLst>
              </a:custGeom>
              <a:solidFill>
                <a:srgbClr val="F4F4F4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6" name="任意多边形: 形状 25"/>
              <p:cNvSpPr/>
              <p:nvPr/>
            </p:nvSpPr>
            <p:spPr>
              <a:xfrm>
                <a:off x="1166235" y="1829433"/>
                <a:ext cx="22679" cy="1978708"/>
              </a:xfrm>
              <a:custGeom>
                <a:avLst/>
                <a:gdLst>
                  <a:gd name="connsiteX0" fmla="*/ 0 w 22679"/>
                  <a:gd name="connsiteY0" fmla="*/ 0 h 1978708"/>
                  <a:gd name="connsiteX1" fmla="*/ 22680 w 22679"/>
                  <a:gd name="connsiteY1" fmla="*/ 0 h 1978708"/>
                  <a:gd name="connsiteX2" fmla="*/ 22680 w 22679"/>
                  <a:gd name="connsiteY2" fmla="*/ 1978709 h 1978708"/>
                  <a:gd name="connsiteX3" fmla="*/ 0 w 22679"/>
                  <a:gd name="connsiteY3" fmla="*/ 1978709 h 197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679" h="1978708">
                    <a:moveTo>
                      <a:pt x="0" y="0"/>
                    </a:moveTo>
                    <a:lnTo>
                      <a:pt x="22680" y="0"/>
                    </a:lnTo>
                    <a:lnTo>
                      <a:pt x="22680" y="1978709"/>
                    </a:lnTo>
                    <a:lnTo>
                      <a:pt x="0" y="1978709"/>
                    </a:lnTo>
                    <a:close/>
                  </a:path>
                </a:pathLst>
              </a:custGeom>
              <a:solidFill>
                <a:srgbClr val="292A2E">
                  <a:alpha val="5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27" name="任意多边形: 形状 26"/>
              <p:cNvSpPr/>
              <p:nvPr/>
            </p:nvSpPr>
            <p:spPr>
              <a:xfrm>
                <a:off x="1284099" y="2675232"/>
                <a:ext cx="1744304" cy="1132908"/>
              </a:xfrm>
              <a:custGeom>
                <a:avLst/>
                <a:gdLst>
                  <a:gd name="connsiteX0" fmla="*/ 384169 w 1744304"/>
                  <a:gd name="connsiteY0" fmla="*/ 517693 h 1132908"/>
                  <a:gd name="connsiteX1" fmla="*/ 384169 w 1744304"/>
                  <a:gd name="connsiteY1" fmla="*/ 0 h 1132908"/>
                  <a:gd name="connsiteX2" fmla="*/ 808236 w 1744304"/>
                  <a:gd name="connsiteY2" fmla="*/ 0 h 1132908"/>
                  <a:gd name="connsiteX3" fmla="*/ 808236 w 1744304"/>
                  <a:gd name="connsiteY3" fmla="*/ 300767 h 1132908"/>
                  <a:gd name="connsiteX4" fmla="*/ 1465118 w 1744304"/>
                  <a:gd name="connsiteY4" fmla="*/ 300767 h 1132908"/>
                  <a:gd name="connsiteX5" fmla="*/ 1465118 w 1744304"/>
                  <a:gd name="connsiteY5" fmla="*/ 833319 h 1132908"/>
                  <a:gd name="connsiteX6" fmla="*/ 1744305 w 1744304"/>
                  <a:gd name="connsiteY6" fmla="*/ 833319 h 1132908"/>
                  <a:gd name="connsiteX7" fmla="*/ 1744305 w 1744304"/>
                  <a:gd name="connsiteY7" fmla="*/ 1132909 h 1132908"/>
                  <a:gd name="connsiteX8" fmla="*/ 1465118 w 1744304"/>
                  <a:gd name="connsiteY8" fmla="*/ 1132909 h 1132908"/>
                  <a:gd name="connsiteX9" fmla="*/ 1411338 w 1744304"/>
                  <a:gd name="connsiteY9" fmla="*/ 1132909 h 1132908"/>
                  <a:gd name="connsiteX10" fmla="*/ 0 w 1744304"/>
                  <a:gd name="connsiteY10" fmla="*/ 1132909 h 1132908"/>
                  <a:gd name="connsiteX11" fmla="*/ 0 w 1744304"/>
                  <a:gd name="connsiteY11" fmla="*/ 517693 h 1132908"/>
                  <a:gd name="connsiteX12" fmla="*/ 384169 w 1744304"/>
                  <a:gd name="connsiteY12" fmla="*/ 517693 h 113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44304" h="1132908">
                    <a:moveTo>
                      <a:pt x="384169" y="517693"/>
                    </a:moveTo>
                    <a:lnTo>
                      <a:pt x="384169" y="0"/>
                    </a:lnTo>
                    <a:lnTo>
                      <a:pt x="808236" y="0"/>
                    </a:lnTo>
                    <a:lnTo>
                      <a:pt x="808236" y="300767"/>
                    </a:lnTo>
                    <a:lnTo>
                      <a:pt x="1465118" y="300767"/>
                    </a:lnTo>
                    <a:lnTo>
                      <a:pt x="1465118" y="833319"/>
                    </a:lnTo>
                    <a:lnTo>
                      <a:pt x="1744305" y="833319"/>
                    </a:lnTo>
                    <a:lnTo>
                      <a:pt x="1744305" y="1132909"/>
                    </a:lnTo>
                    <a:lnTo>
                      <a:pt x="1465118" y="1132909"/>
                    </a:lnTo>
                    <a:lnTo>
                      <a:pt x="1411338" y="1132909"/>
                    </a:lnTo>
                    <a:lnTo>
                      <a:pt x="0" y="1132909"/>
                    </a:lnTo>
                    <a:lnTo>
                      <a:pt x="0" y="517693"/>
                    </a:lnTo>
                    <a:lnTo>
                      <a:pt x="384169" y="517693"/>
                    </a:lnTo>
                    <a:close/>
                  </a:path>
                </a:pathLst>
              </a:custGeom>
              <a:solidFill>
                <a:srgbClr val="292A2E">
                  <a:alpha val="5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grpSp>
            <p:nvGrpSpPr>
              <p:cNvPr id="28" name="图形 12"/>
              <p:cNvGrpSpPr/>
              <p:nvPr/>
            </p:nvGrpSpPr>
            <p:grpSpPr>
              <a:xfrm>
                <a:off x="1729092" y="2731441"/>
                <a:ext cx="308812" cy="289165"/>
                <a:chOff x="1729092" y="2731441"/>
                <a:chExt cx="308812" cy="289165"/>
              </a:xfrm>
              <a:solidFill>
                <a:srgbClr val="FFFFFA">
                  <a:alpha val="34000"/>
                </a:srgbClr>
              </a:solidFill>
            </p:grpSpPr>
            <p:sp>
              <p:nvSpPr>
                <p:cNvPr id="29" name="任意多边形: 形状 28"/>
                <p:cNvSpPr/>
                <p:nvPr/>
              </p:nvSpPr>
              <p:spPr>
                <a:xfrm>
                  <a:off x="1729092" y="2731441"/>
                  <a:ext cx="308812" cy="56208"/>
                </a:xfrm>
                <a:custGeom>
                  <a:avLst/>
                  <a:gdLst>
                    <a:gd name="connsiteX0" fmla="*/ 0 w 308812"/>
                    <a:gd name="connsiteY0" fmla="*/ 0 h 56208"/>
                    <a:gd name="connsiteX1" fmla="*/ 308812 w 308812"/>
                    <a:gd name="connsiteY1" fmla="*/ 0 h 56208"/>
                    <a:gd name="connsiteX2" fmla="*/ 308812 w 308812"/>
                    <a:gd name="connsiteY2" fmla="*/ 56209 h 56208"/>
                    <a:gd name="connsiteX3" fmla="*/ 0 w 308812"/>
                    <a:gd name="connsiteY3" fmla="*/ 56209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812" h="56208">
                      <a:moveTo>
                        <a:pt x="0" y="0"/>
                      </a:moveTo>
                      <a:lnTo>
                        <a:pt x="308812" y="0"/>
                      </a:lnTo>
                      <a:lnTo>
                        <a:pt x="308812" y="56209"/>
                      </a:lnTo>
                      <a:lnTo>
                        <a:pt x="0" y="56209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1729092" y="2847922"/>
                  <a:ext cx="308812" cy="56208"/>
                </a:xfrm>
                <a:custGeom>
                  <a:avLst/>
                  <a:gdLst>
                    <a:gd name="connsiteX0" fmla="*/ 0 w 308812"/>
                    <a:gd name="connsiteY0" fmla="*/ 0 h 56208"/>
                    <a:gd name="connsiteX1" fmla="*/ 308812 w 308812"/>
                    <a:gd name="connsiteY1" fmla="*/ 0 h 56208"/>
                    <a:gd name="connsiteX2" fmla="*/ 308812 w 308812"/>
                    <a:gd name="connsiteY2" fmla="*/ 56209 h 56208"/>
                    <a:gd name="connsiteX3" fmla="*/ 0 w 308812"/>
                    <a:gd name="connsiteY3" fmla="*/ 56209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812" h="56208">
                      <a:moveTo>
                        <a:pt x="0" y="0"/>
                      </a:moveTo>
                      <a:lnTo>
                        <a:pt x="308812" y="0"/>
                      </a:lnTo>
                      <a:lnTo>
                        <a:pt x="308812" y="56209"/>
                      </a:lnTo>
                      <a:lnTo>
                        <a:pt x="0" y="56209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1729092" y="2964398"/>
                  <a:ext cx="308812" cy="56208"/>
                </a:xfrm>
                <a:custGeom>
                  <a:avLst/>
                  <a:gdLst>
                    <a:gd name="connsiteX0" fmla="*/ 0 w 308812"/>
                    <a:gd name="connsiteY0" fmla="*/ 0 h 56208"/>
                    <a:gd name="connsiteX1" fmla="*/ 308812 w 308812"/>
                    <a:gd name="connsiteY1" fmla="*/ 0 h 56208"/>
                    <a:gd name="connsiteX2" fmla="*/ 308812 w 308812"/>
                    <a:gd name="connsiteY2" fmla="*/ 56209 h 56208"/>
                    <a:gd name="connsiteX3" fmla="*/ 0 w 308812"/>
                    <a:gd name="connsiteY3" fmla="*/ 56209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8812" h="56208">
                      <a:moveTo>
                        <a:pt x="0" y="0"/>
                      </a:moveTo>
                      <a:lnTo>
                        <a:pt x="308812" y="0"/>
                      </a:lnTo>
                      <a:lnTo>
                        <a:pt x="308812" y="56209"/>
                      </a:lnTo>
                      <a:lnTo>
                        <a:pt x="0" y="56209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32" name="图形 12"/>
              <p:cNvGrpSpPr/>
              <p:nvPr/>
            </p:nvGrpSpPr>
            <p:grpSpPr>
              <a:xfrm>
                <a:off x="1338861" y="3247487"/>
                <a:ext cx="264668" cy="289165"/>
                <a:chOff x="1338861" y="3247487"/>
                <a:chExt cx="264668" cy="289165"/>
              </a:xfrm>
              <a:solidFill>
                <a:srgbClr val="FFFFFA">
                  <a:alpha val="34000"/>
                </a:srgbClr>
              </a:solidFill>
            </p:grpSpPr>
            <p:sp>
              <p:nvSpPr>
                <p:cNvPr id="33" name="任意多边形: 形状 32"/>
                <p:cNvSpPr/>
                <p:nvPr/>
              </p:nvSpPr>
              <p:spPr>
                <a:xfrm>
                  <a:off x="1338861" y="3247487"/>
                  <a:ext cx="56916" cy="56208"/>
                </a:xfrm>
                <a:custGeom>
                  <a:avLst/>
                  <a:gdLst>
                    <a:gd name="connsiteX0" fmla="*/ 0 w 56916"/>
                    <a:gd name="connsiteY0" fmla="*/ 0 h 56208"/>
                    <a:gd name="connsiteX1" fmla="*/ 56917 w 56916"/>
                    <a:gd name="connsiteY1" fmla="*/ 0 h 56208"/>
                    <a:gd name="connsiteX2" fmla="*/ 56917 w 56916"/>
                    <a:gd name="connsiteY2" fmla="*/ 56208 h 56208"/>
                    <a:gd name="connsiteX3" fmla="*/ 0 w 56916"/>
                    <a:gd name="connsiteY3" fmla="*/ 56208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916" h="56208">
                      <a:moveTo>
                        <a:pt x="0" y="0"/>
                      </a:moveTo>
                      <a:lnTo>
                        <a:pt x="56917" y="0"/>
                      </a:lnTo>
                      <a:lnTo>
                        <a:pt x="56917" y="56208"/>
                      </a:lnTo>
                      <a:lnTo>
                        <a:pt x="0" y="56208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4" name="任意多边形: 形状 33"/>
                <p:cNvSpPr/>
                <p:nvPr/>
              </p:nvSpPr>
              <p:spPr>
                <a:xfrm>
                  <a:off x="1338861" y="3363968"/>
                  <a:ext cx="56916" cy="56208"/>
                </a:xfrm>
                <a:custGeom>
                  <a:avLst/>
                  <a:gdLst>
                    <a:gd name="connsiteX0" fmla="*/ 0 w 56916"/>
                    <a:gd name="connsiteY0" fmla="*/ 0 h 56208"/>
                    <a:gd name="connsiteX1" fmla="*/ 56917 w 56916"/>
                    <a:gd name="connsiteY1" fmla="*/ 0 h 56208"/>
                    <a:gd name="connsiteX2" fmla="*/ 56917 w 56916"/>
                    <a:gd name="connsiteY2" fmla="*/ 56208 h 56208"/>
                    <a:gd name="connsiteX3" fmla="*/ 0 w 56916"/>
                    <a:gd name="connsiteY3" fmla="*/ 56208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916" h="56208">
                      <a:moveTo>
                        <a:pt x="0" y="0"/>
                      </a:moveTo>
                      <a:lnTo>
                        <a:pt x="56917" y="0"/>
                      </a:lnTo>
                      <a:lnTo>
                        <a:pt x="56917" y="56208"/>
                      </a:lnTo>
                      <a:lnTo>
                        <a:pt x="0" y="56208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5" name="任意多边形: 形状 34"/>
                <p:cNvSpPr/>
                <p:nvPr/>
              </p:nvSpPr>
              <p:spPr>
                <a:xfrm>
                  <a:off x="1338861" y="3480444"/>
                  <a:ext cx="56916" cy="56208"/>
                </a:xfrm>
                <a:custGeom>
                  <a:avLst/>
                  <a:gdLst>
                    <a:gd name="connsiteX0" fmla="*/ 0 w 56916"/>
                    <a:gd name="connsiteY0" fmla="*/ 0 h 56208"/>
                    <a:gd name="connsiteX1" fmla="*/ 56917 w 56916"/>
                    <a:gd name="connsiteY1" fmla="*/ 0 h 56208"/>
                    <a:gd name="connsiteX2" fmla="*/ 56917 w 56916"/>
                    <a:gd name="connsiteY2" fmla="*/ 56208 h 56208"/>
                    <a:gd name="connsiteX3" fmla="*/ 0 w 56916"/>
                    <a:gd name="connsiteY3" fmla="*/ 56208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916" h="56208">
                      <a:moveTo>
                        <a:pt x="0" y="0"/>
                      </a:moveTo>
                      <a:lnTo>
                        <a:pt x="56917" y="0"/>
                      </a:lnTo>
                      <a:lnTo>
                        <a:pt x="56917" y="56208"/>
                      </a:lnTo>
                      <a:lnTo>
                        <a:pt x="0" y="56208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6" name="任意多边形: 形状 35"/>
                <p:cNvSpPr/>
                <p:nvPr/>
              </p:nvSpPr>
              <p:spPr>
                <a:xfrm>
                  <a:off x="1444161" y="3247487"/>
                  <a:ext cx="56916" cy="56208"/>
                </a:xfrm>
                <a:custGeom>
                  <a:avLst/>
                  <a:gdLst>
                    <a:gd name="connsiteX0" fmla="*/ 0 w 56916"/>
                    <a:gd name="connsiteY0" fmla="*/ 0 h 56208"/>
                    <a:gd name="connsiteX1" fmla="*/ 56917 w 56916"/>
                    <a:gd name="connsiteY1" fmla="*/ 0 h 56208"/>
                    <a:gd name="connsiteX2" fmla="*/ 56917 w 56916"/>
                    <a:gd name="connsiteY2" fmla="*/ 56208 h 56208"/>
                    <a:gd name="connsiteX3" fmla="*/ 0 w 56916"/>
                    <a:gd name="connsiteY3" fmla="*/ 56208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916" h="56208">
                      <a:moveTo>
                        <a:pt x="0" y="0"/>
                      </a:moveTo>
                      <a:lnTo>
                        <a:pt x="56917" y="0"/>
                      </a:lnTo>
                      <a:lnTo>
                        <a:pt x="56917" y="56208"/>
                      </a:lnTo>
                      <a:lnTo>
                        <a:pt x="0" y="56208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7" name="任意多边形: 形状 36"/>
                <p:cNvSpPr/>
                <p:nvPr/>
              </p:nvSpPr>
              <p:spPr>
                <a:xfrm>
                  <a:off x="1444161" y="3363968"/>
                  <a:ext cx="56916" cy="56208"/>
                </a:xfrm>
                <a:custGeom>
                  <a:avLst/>
                  <a:gdLst>
                    <a:gd name="connsiteX0" fmla="*/ 0 w 56916"/>
                    <a:gd name="connsiteY0" fmla="*/ 0 h 56208"/>
                    <a:gd name="connsiteX1" fmla="*/ 56917 w 56916"/>
                    <a:gd name="connsiteY1" fmla="*/ 0 h 56208"/>
                    <a:gd name="connsiteX2" fmla="*/ 56917 w 56916"/>
                    <a:gd name="connsiteY2" fmla="*/ 56208 h 56208"/>
                    <a:gd name="connsiteX3" fmla="*/ 0 w 56916"/>
                    <a:gd name="connsiteY3" fmla="*/ 56208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916" h="56208">
                      <a:moveTo>
                        <a:pt x="0" y="0"/>
                      </a:moveTo>
                      <a:lnTo>
                        <a:pt x="56917" y="0"/>
                      </a:lnTo>
                      <a:lnTo>
                        <a:pt x="56917" y="56208"/>
                      </a:lnTo>
                      <a:lnTo>
                        <a:pt x="0" y="56208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8" name="任意多边形: 形状 37"/>
                <p:cNvSpPr/>
                <p:nvPr/>
              </p:nvSpPr>
              <p:spPr>
                <a:xfrm>
                  <a:off x="1444161" y="3480444"/>
                  <a:ext cx="56916" cy="56208"/>
                </a:xfrm>
                <a:custGeom>
                  <a:avLst/>
                  <a:gdLst>
                    <a:gd name="connsiteX0" fmla="*/ 0 w 56916"/>
                    <a:gd name="connsiteY0" fmla="*/ 0 h 56208"/>
                    <a:gd name="connsiteX1" fmla="*/ 56917 w 56916"/>
                    <a:gd name="connsiteY1" fmla="*/ 0 h 56208"/>
                    <a:gd name="connsiteX2" fmla="*/ 56917 w 56916"/>
                    <a:gd name="connsiteY2" fmla="*/ 56208 h 56208"/>
                    <a:gd name="connsiteX3" fmla="*/ 0 w 56916"/>
                    <a:gd name="connsiteY3" fmla="*/ 56208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916" h="56208">
                      <a:moveTo>
                        <a:pt x="0" y="0"/>
                      </a:moveTo>
                      <a:lnTo>
                        <a:pt x="56917" y="0"/>
                      </a:lnTo>
                      <a:lnTo>
                        <a:pt x="56917" y="56208"/>
                      </a:lnTo>
                      <a:lnTo>
                        <a:pt x="0" y="56208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39" name="任意多边形: 形状 38"/>
                <p:cNvSpPr/>
                <p:nvPr/>
              </p:nvSpPr>
              <p:spPr>
                <a:xfrm>
                  <a:off x="1546613" y="3247487"/>
                  <a:ext cx="56916" cy="56208"/>
                </a:xfrm>
                <a:custGeom>
                  <a:avLst/>
                  <a:gdLst>
                    <a:gd name="connsiteX0" fmla="*/ 0 w 56916"/>
                    <a:gd name="connsiteY0" fmla="*/ 0 h 56208"/>
                    <a:gd name="connsiteX1" fmla="*/ 56917 w 56916"/>
                    <a:gd name="connsiteY1" fmla="*/ 0 h 56208"/>
                    <a:gd name="connsiteX2" fmla="*/ 56917 w 56916"/>
                    <a:gd name="connsiteY2" fmla="*/ 56208 h 56208"/>
                    <a:gd name="connsiteX3" fmla="*/ 0 w 56916"/>
                    <a:gd name="connsiteY3" fmla="*/ 56208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916" h="56208">
                      <a:moveTo>
                        <a:pt x="0" y="0"/>
                      </a:moveTo>
                      <a:lnTo>
                        <a:pt x="56917" y="0"/>
                      </a:lnTo>
                      <a:lnTo>
                        <a:pt x="56917" y="56208"/>
                      </a:lnTo>
                      <a:lnTo>
                        <a:pt x="0" y="56208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40" name="任意多边形: 形状 39"/>
                <p:cNvSpPr/>
                <p:nvPr/>
              </p:nvSpPr>
              <p:spPr>
                <a:xfrm>
                  <a:off x="1546613" y="3363968"/>
                  <a:ext cx="56916" cy="56208"/>
                </a:xfrm>
                <a:custGeom>
                  <a:avLst/>
                  <a:gdLst>
                    <a:gd name="connsiteX0" fmla="*/ 0 w 56916"/>
                    <a:gd name="connsiteY0" fmla="*/ 0 h 56208"/>
                    <a:gd name="connsiteX1" fmla="*/ 56917 w 56916"/>
                    <a:gd name="connsiteY1" fmla="*/ 0 h 56208"/>
                    <a:gd name="connsiteX2" fmla="*/ 56917 w 56916"/>
                    <a:gd name="connsiteY2" fmla="*/ 56208 h 56208"/>
                    <a:gd name="connsiteX3" fmla="*/ 0 w 56916"/>
                    <a:gd name="connsiteY3" fmla="*/ 56208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916" h="56208">
                      <a:moveTo>
                        <a:pt x="0" y="0"/>
                      </a:moveTo>
                      <a:lnTo>
                        <a:pt x="56917" y="0"/>
                      </a:lnTo>
                      <a:lnTo>
                        <a:pt x="56917" y="56208"/>
                      </a:lnTo>
                      <a:lnTo>
                        <a:pt x="0" y="56208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41" name="任意多边形: 形状 40"/>
                <p:cNvSpPr/>
                <p:nvPr/>
              </p:nvSpPr>
              <p:spPr>
                <a:xfrm>
                  <a:off x="1546613" y="3480444"/>
                  <a:ext cx="56916" cy="56208"/>
                </a:xfrm>
                <a:custGeom>
                  <a:avLst/>
                  <a:gdLst>
                    <a:gd name="connsiteX0" fmla="*/ 0 w 56916"/>
                    <a:gd name="connsiteY0" fmla="*/ 0 h 56208"/>
                    <a:gd name="connsiteX1" fmla="*/ 56917 w 56916"/>
                    <a:gd name="connsiteY1" fmla="*/ 0 h 56208"/>
                    <a:gd name="connsiteX2" fmla="*/ 56917 w 56916"/>
                    <a:gd name="connsiteY2" fmla="*/ 56208 h 56208"/>
                    <a:gd name="connsiteX3" fmla="*/ 0 w 56916"/>
                    <a:gd name="connsiteY3" fmla="*/ 56208 h 56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916" h="56208">
                      <a:moveTo>
                        <a:pt x="0" y="0"/>
                      </a:moveTo>
                      <a:lnTo>
                        <a:pt x="56917" y="0"/>
                      </a:lnTo>
                      <a:lnTo>
                        <a:pt x="56917" y="56208"/>
                      </a:lnTo>
                      <a:lnTo>
                        <a:pt x="0" y="56208"/>
                      </a:lnTo>
                      <a:close/>
                    </a:path>
                  </a:pathLst>
                </a:custGeom>
                <a:solidFill>
                  <a:srgbClr val="FFFFFA">
                    <a:alpha val="34000"/>
                  </a:srgbClr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42" name="任意多边形: 形状 41"/>
              <p:cNvSpPr/>
              <p:nvPr/>
            </p:nvSpPr>
            <p:spPr>
              <a:xfrm>
                <a:off x="1188915" y="1829433"/>
                <a:ext cx="1978707" cy="1978708"/>
              </a:xfrm>
              <a:custGeom>
                <a:avLst/>
                <a:gdLst>
                  <a:gd name="connsiteX0" fmla="*/ 0 w 1978707"/>
                  <a:gd name="connsiteY0" fmla="*/ 978254 h 1978708"/>
                  <a:gd name="connsiteX1" fmla="*/ 398149 w 1978707"/>
                  <a:gd name="connsiteY1" fmla="*/ 978254 h 1978708"/>
                  <a:gd name="connsiteX2" fmla="*/ 398149 w 1978707"/>
                  <a:gd name="connsiteY2" fmla="*/ 0 h 1978708"/>
                  <a:gd name="connsiteX3" fmla="*/ 431077 w 1978707"/>
                  <a:gd name="connsiteY3" fmla="*/ 0 h 1978708"/>
                  <a:gd name="connsiteX4" fmla="*/ 431077 w 1978707"/>
                  <a:gd name="connsiteY4" fmla="*/ 978254 h 1978708"/>
                  <a:gd name="connsiteX5" fmla="*/ 1506521 w 1978707"/>
                  <a:gd name="connsiteY5" fmla="*/ 978254 h 1978708"/>
                  <a:gd name="connsiteX6" fmla="*/ 1506521 w 1978707"/>
                  <a:gd name="connsiteY6" fmla="*/ 0 h 1978708"/>
                  <a:gd name="connsiteX7" fmla="*/ 1539449 w 1978707"/>
                  <a:gd name="connsiteY7" fmla="*/ 0 h 1978708"/>
                  <a:gd name="connsiteX8" fmla="*/ 1539449 w 1978707"/>
                  <a:gd name="connsiteY8" fmla="*/ 978254 h 1978708"/>
                  <a:gd name="connsiteX9" fmla="*/ 1978708 w 1978707"/>
                  <a:gd name="connsiteY9" fmla="*/ 978254 h 1978708"/>
                  <a:gd name="connsiteX10" fmla="*/ 1978708 w 1978707"/>
                  <a:gd name="connsiteY10" fmla="*/ 1011182 h 1978708"/>
                  <a:gd name="connsiteX11" fmla="*/ 1539449 w 1978707"/>
                  <a:gd name="connsiteY11" fmla="*/ 1011182 h 1978708"/>
                  <a:gd name="connsiteX12" fmla="*/ 1539449 w 1978707"/>
                  <a:gd name="connsiteY12" fmla="*/ 1978709 h 1978708"/>
                  <a:gd name="connsiteX13" fmla="*/ 1506521 w 1978707"/>
                  <a:gd name="connsiteY13" fmla="*/ 1978709 h 1978708"/>
                  <a:gd name="connsiteX14" fmla="*/ 1506521 w 1978707"/>
                  <a:gd name="connsiteY14" fmla="*/ 1011182 h 1978708"/>
                  <a:gd name="connsiteX15" fmla="*/ 431077 w 1978707"/>
                  <a:gd name="connsiteY15" fmla="*/ 1011182 h 1978708"/>
                  <a:gd name="connsiteX16" fmla="*/ 431077 w 1978707"/>
                  <a:gd name="connsiteY16" fmla="*/ 1978709 h 1978708"/>
                  <a:gd name="connsiteX17" fmla="*/ 398149 w 1978707"/>
                  <a:gd name="connsiteY17" fmla="*/ 1978709 h 1978708"/>
                  <a:gd name="connsiteX18" fmla="*/ 398149 w 1978707"/>
                  <a:gd name="connsiteY18" fmla="*/ 1011182 h 1978708"/>
                  <a:gd name="connsiteX19" fmla="*/ 0 w 1978707"/>
                  <a:gd name="connsiteY19" fmla="*/ 1011182 h 1978708"/>
                  <a:gd name="connsiteX20" fmla="*/ 0 w 1978707"/>
                  <a:gd name="connsiteY20" fmla="*/ 978254 h 197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78707" h="1978708">
                    <a:moveTo>
                      <a:pt x="0" y="978254"/>
                    </a:moveTo>
                    <a:lnTo>
                      <a:pt x="398149" y="978254"/>
                    </a:lnTo>
                    <a:lnTo>
                      <a:pt x="398149" y="0"/>
                    </a:lnTo>
                    <a:lnTo>
                      <a:pt x="431077" y="0"/>
                    </a:lnTo>
                    <a:lnTo>
                      <a:pt x="431077" y="978254"/>
                    </a:lnTo>
                    <a:lnTo>
                      <a:pt x="1506521" y="978254"/>
                    </a:lnTo>
                    <a:lnTo>
                      <a:pt x="1506521" y="0"/>
                    </a:lnTo>
                    <a:lnTo>
                      <a:pt x="1539449" y="0"/>
                    </a:lnTo>
                    <a:lnTo>
                      <a:pt x="1539449" y="978254"/>
                    </a:lnTo>
                    <a:lnTo>
                      <a:pt x="1978708" y="978254"/>
                    </a:lnTo>
                    <a:lnTo>
                      <a:pt x="1978708" y="1011182"/>
                    </a:lnTo>
                    <a:lnTo>
                      <a:pt x="1539449" y="1011182"/>
                    </a:lnTo>
                    <a:lnTo>
                      <a:pt x="1539449" y="1978709"/>
                    </a:lnTo>
                    <a:lnTo>
                      <a:pt x="1506521" y="1978709"/>
                    </a:lnTo>
                    <a:lnTo>
                      <a:pt x="1506521" y="1011182"/>
                    </a:lnTo>
                    <a:lnTo>
                      <a:pt x="431077" y="1011182"/>
                    </a:lnTo>
                    <a:lnTo>
                      <a:pt x="431077" y="1978709"/>
                    </a:lnTo>
                    <a:lnTo>
                      <a:pt x="398149" y="1978709"/>
                    </a:lnTo>
                    <a:lnTo>
                      <a:pt x="398149" y="1011182"/>
                    </a:lnTo>
                    <a:lnTo>
                      <a:pt x="0" y="1011182"/>
                    </a:lnTo>
                    <a:lnTo>
                      <a:pt x="0" y="978254"/>
                    </a:lnTo>
                    <a:close/>
                  </a:path>
                </a:pathLst>
              </a:custGeom>
              <a:solidFill>
                <a:srgbClr val="FFFFFF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3" name="任意多边形: 形状 42"/>
              <p:cNvSpPr/>
              <p:nvPr/>
            </p:nvSpPr>
            <p:spPr>
              <a:xfrm>
                <a:off x="1110090" y="3805752"/>
                <a:ext cx="2136357" cy="65802"/>
              </a:xfrm>
              <a:custGeom>
                <a:avLst/>
                <a:gdLst>
                  <a:gd name="connsiteX0" fmla="*/ 0 w 2136357"/>
                  <a:gd name="connsiteY0" fmla="*/ 0 h 65802"/>
                  <a:gd name="connsiteX1" fmla="*/ 2136357 w 2136357"/>
                  <a:gd name="connsiteY1" fmla="*/ 0 h 65802"/>
                  <a:gd name="connsiteX2" fmla="*/ 2136357 w 2136357"/>
                  <a:gd name="connsiteY2" fmla="*/ 65802 h 65802"/>
                  <a:gd name="connsiteX3" fmla="*/ 0 w 2136357"/>
                  <a:gd name="connsiteY3" fmla="*/ 65802 h 65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6357" h="65802">
                    <a:moveTo>
                      <a:pt x="0" y="0"/>
                    </a:moveTo>
                    <a:lnTo>
                      <a:pt x="2136357" y="0"/>
                    </a:lnTo>
                    <a:lnTo>
                      <a:pt x="2136357" y="65802"/>
                    </a:lnTo>
                    <a:lnTo>
                      <a:pt x="0" y="65802"/>
                    </a:lnTo>
                    <a:close/>
                  </a:path>
                </a:pathLst>
              </a:custGeom>
              <a:solidFill>
                <a:srgbClr val="F4F4F4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4" name="任意多边形: 形状 43"/>
              <p:cNvSpPr/>
              <p:nvPr/>
            </p:nvSpPr>
            <p:spPr>
              <a:xfrm>
                <a:off x="1110090" y="3805752"/>
                <a:ext cx="2136357" cy="65802"/>
              </a:xfrm>
              <a:custGeom>
                <a:avLst/>
                <a:gdLst>
                  <a:gd name="connsiteX0" fmla="*/ 0 w 2136357"/>
                  <a:gd name="connsiteY0" fmla="*/ 0 h 65802"/>
                  <a:gd name="connsiteX1" fmla="*/ 2136357 w 2136357"/>
                  <a:gd name="connsiteY1" fmla="*/ 0 h 65802"/>
                  <a:gd name="connsiteX2" fmla="*/ 2136357 w 2136357"/>
                  <a:gd name="connsiteY2" fmla="*/ 65802 h 65802"/>
                  <a:gd name="connsiteX3" fmla="*/ 0 w 2136357"/>
                  <a:gd name="connsiteY3" fmla="*/ 65802 h 65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6357" h="65802">
                    <a:moveTo>
                      <a:pt x="0" y="0"/>
                    </a:moveTo>
                    <a:lnTo>
                      <a:pt x="2136357" y="0"/>
                    </a:lnTo>
                    <a:lnTo>
                      <a:pt x="2136357" y="65802"/>
                    </a:lnTo>
                    <a:lnTo>
                      <a:pt x="0" y="65802"/>
                    </a:lnTo>
                    <a:close/>
                  </a:path>
                </a:pathLst>
              </a:custGeom>
              <a:solidFill>
                <a:srgbClr val="292A2E">
                  <a:alpha val="1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5" name="任意多边形: 形状 44"/>
              <p:cNvSpPr/>
              <p:nvPr/>
            </p:nvSpPr>
            <p:spPr>
              <a:xfrm>
                <a:off x="1079248" y="3805752"/>
                <a:ext cx="30842" cy="65802"/>
              </a:xfrm>
              <a:custGeom>
                <a:avLst/>
                <a:gdLst>
                  <a:gd name="connsiteX0" fmla="*/ 0 w 30842"/>
                  <a:gd name="connsiteY0" fmla="*/ 0 h 65802"/>
                  <a:gd name="connsiteX1" fmla="*/ 30842 w 30842"/>
                  <a:gd name="connsiteY1" fmla="*/ 0 h 65802"/>
                  <a:gd name="connsiteX2" fmla="*/ 30842 w 30842"/>
                  <a:gd name="connsiteY2" fmla="*/ 65802 h 65802"/>
                  <a:gd name="connsiteX3" fmla="*/ 0 w 30842"/>
                  <a:gd name="connsiteY3" fmla="*/ 65802 h 65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42" h="65802">
                    <a:moveTo>
                      <a:pt x="0" y="0"/>
                    </a:moveTo>
                    <a:lnTo>
                      <a:pt x="30842" y="0"/>
                    </a:lnTo>
                    <a:lnTo>
                      <a:pt x="30842" y="65802"/>
                    </a:lnTo>
                    <a:lnTo>
                      <a:pt x="0" y="65802"/>
                    </a:lnTo>
                    <a:close/>
                  </a:path>
                </a:pathLst>
              </a:custGeom>
              <a:solidFill>
                <a:srgbClr val="292A2E">
                  <a:alpha val="1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46" name="任意多边形: 形状 45"/>
              <p:cNvSpPr/>
              <p:nvPr/>
            </p:nvSpPr>
            <p:spPr>
              <a:xfrm>
                <a:off x="1079248" y="3805752"/>
                <a:ext cx="30842" cy="65802"/>
              </a:xfrm>
              <a:custGeom>
                <a:avLst/>
                <a:gdLst>
                  <a:gd name="connsiteX0" fmla="*/ 0 w 30842"/>
                  <a:gd name="connsiteY0" fmla="*/ 0 h 65802"/>
                  <a:gd name="connsiteX1" fmla="*/ 30842 w 30842"/>
                  <a:gd name="connsiteY1" fmla="*/ 0 h 65802"/>
                  <a:gd name="connsiteX2" fmla="*/ 30842 w 30842"/>
                  <a:gd name="connsiteY2" fmla="*/ 65802 h 65802"/>
                  <a:gd name="connsiteX3" fmla="*/ 0 w 30842"/>
                  <a:gd name="connsiteY3" fmla="*/ 65802 h 65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42" h="65802">
                    <a:moveTo>
                      <a:pt x="0" y="0"/>
                    </a:moveTo>
                    <a:lnTo>
                      <a:pt x="30842" y="0"/>
                    </a:lnTo>
                    <a:lnTo>
                      <a:pt x="30842" y="65802"/>
                    </a:lnTo>
                    <a:lnTo>
                      <a:pt x="0" y="65802"/>
                    </a:lnTo>
                    <a:close/>
                  </a:path>
                </a:pathLst>
              </a:custGeom>
              <a:solidFill>
                <a:srgbClr val="292A2E">
                  <a:alpha val="1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47" name="图形 12"/>
            <p:cNvGrpSpPr/>
            <p:nvPr/>
          </p:nvGrpSpPr>
          <p:grpSpPr>
            <a:xfrm>
              <a:off x="2200262" y="2070249"/>
              <a:ext cx="2577374" cy="3038019"/>
              <a:chOff x="2200262" y="2070249"/>
              <a:chExt cx="2577374" cy="3038019"/>
            </a:xfrm>
          </p:grpSpPr>
          <p:grpSp>
            <p:nvGrpSpPr>
              <p:cNvPr id="48" name="图形 12"/>
              <p:cNvGrpSpPr/>
              <p:nvPr/>
            </p:nvGrpSpPr>
            <p:grpSpPr>
              <a:xfrm>
                <a:off x="2200262" y="2070249"/>
                <a:ext cx="2577374" cy="3038019"/>
                <a:chOff x="2200262" y="2070249"/>
                <a:chExt cx="2577374" cy="3038019"/>
              </a:xfrm>
            </p:grpSpPr>
            <p:sp>
              <p:nvSpPr>
                <p:cNvPr id="49" name="任意多边形: 形状 48"/>
                <p:cNvSpPr/>
                <p:nvPr/>
              </p:nvSpPr>
              <p:spPr>
                <a:xfrm>
                  <a:off x="2205147" y="2075134"/>
                  <a:ext cx="2567604" cy="3028254"/>
                </a:xfrm>
                <a:custGeom>
                  <a:avLst/>
                  <a:gdLst>
                    <a:gd name="connsiteX0" fmla="*/ 125786 w 2567604"/>
                    <a:gd name="connsiteY0" fmla="*/ 0 h 3028254"/>
                    <a:gd name="connsiteX1" fmla="*/ 2441813 w 2567604"/>
                    <a:gd name="connsiteY1" fmla="*/ 0 h 3028254"/>
                    <a:gd name="connsiteX2" fmla="*/ 2567605 w 2567604"/>
                    <a:gd name="connsiteY2" fmla="*/ 125791 h 3028254"/>
                    <a:gd name="connsiteX3" fmla="*/ 2567605 w 2567604"/>
                    <a:gd name="connsiteY3" fmla="*/ 2899728 h 3028254"/>
                    <a:gd name="connsiteX4" fmla="*/ 2439078 w 2567604"/>
                    <a:gd name="connsiteY4" fmla="*/ 3028255 h 3028254"/>
                    <a:gd name="connsiteX5" fmla="*/ 128527 w 2567604"/>
                    <a:gd name="connsiteY5" fmla="*/ 3028255 h 3028254"/>
                    <a:gd name="connsiteX6" fmla="*/ 0 w 2567604"/>
                    <a:gd name="connsiteY6" fmla="*/ 2899728 h 3028254"/>
                    <a:gd name="connsiteX7" fmla="*/ 0 w 2567604"/>
                    <a:gd name="connsiteY7" fmla="*/ 125777 h 3028254"/>
                    <a:gd name="connsiteX8" fmla="*/ 125786 w 2567604"/>
                    <a:gd name="connsiteY8" fmla="*/ 0 h 3028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67604" h="3028254">
                      <a:moveTo>
                        <a:pt x="125786" y="0"/>
                      </a:moveTo>
                      <a:lnTo>
                        <a:pt x="2441813" y="0"/>
                      </a:lnTo>
                      <a:cubicBezTo>
                        <a:pt x="2511284" y="0"/>
                        <a:pt x="2567605" y="56319"/>
                        <a:pt x="2567605" y="125791"/>
                      </a:cubicBezTo>
                      <a:lnTo>
                        <a:pt x="2567605" y="2899728"/>
                      </a:lnTo>
                      <a:cubicBezTo>
                        <a:pt x="2567605" y="2970713"/>
                        <a:pt x="2510063" y="3028255"/>
                        <a:pt x="2439078" y="3028255"/>
                      </a:cubicBezTo>
                      <a:lnTo>
                        <a:pt x="128527" y="3028255"/>
                      </a:lnTo>
                      <a:cubicBezTo>
                        <a:pt x="57542" y="3028255"/>
                        <a:pt x="0" y="2970713"/>
                        <a:pt x="0" y="2899728"/>
                      </a:cubicBezTo>
                      <a:lnTo>
                        <a:pt x="0" y="125777"/>
                      </a:lnTo>
                      <a:cubicBezTo>
                        <a:pt x="10" y="56312"/>
                        <a:pt x="56321" y="3"/>
                        <a:pt x="1257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dirty="0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50" name="任意多边形: 形状 49"/>
                <p:cNvSpPr/>
                <p:nvPr/>
              </p:nvSpPr>
              <p:spPr>
                <a:xfrm>
                  <a:off x="2200262" y="2070249"/>
                  <a:ext cx="2577374" cy="3038019"/>
                </a:xfrm>
                <a:custGeom>
                  <a:avLst/>
                  <a:gdLst>
                    <a:gd name="connsiteX0" fmla="*/ 2443963 w 2577374"/>
                    <a:gd name="connsiteY0" fmla="*/ 3038019 h 3038019"/>
                    <a:gd name="connsiteX1" fmla="*/ 133411 w 2577374"/>
                    <a:gd name="connsiteY1" fmla="*/ 3038019 h 3038019"/>
                    <a:gd name="connsiteX2" fmla="*/ 0 w 2577374"/>
                    <a:gd name="connsiteY2" fmla="*/ 2904608 h 3038019"/>
                    <a:gd name="connsiteX3" fmla="*/ 0 w 2577374"/>
                    <a:gd name="connsiteY3" fmla="*/ 125777 h 3038019"/>
                    <a:gd name="connsiteX4" fmla="*/ 125786 w 2577374"/>
                    <a:gd name="connsiteY4" fmla="*/ 0 h 3038019"/>
                    <a:gd name="connsiteX5" fmla="*/ 2451583 w 2577374"/>
                    <a:gd name="connsiteY5" fmla="*/ 0 h 3038019"/>
                    <a:gd name="connsiteX6" fmla="*/ 2577374 w 2577374"/>
                    <a:gd name="connsiteY6" fmla="*/ 125787 h 3038019"/>
                    <a:gd name="connsiteX7" fmla="*/ 2577374 w 2577374"/>
                    <a:gd name="connsiteY7" fmla="*/ 2904608 h 3038019"/>
                    <a:gd name="connsiteX8" fmla="*/ 2443963 w 2577374"/>
                    <a:gd name="connsiteY8" fmla="*/ 3038019 h 3038019"/>
                    <a:gd name="connsiteX9" fmla="*/ 9769 w 2577374"/>
                    <a:gd name="connsiteY9" fmla="*/ 130451 h 3038019"/>
                    <a:gd name="connsiteX10" fmla="*/ 9769 w 2577374"/>
                    <a:gd name="connsiteY10" fmla="*/ 2904608 h 3038019"/>
                    <a:gd name="connsiteX11" fmla="*/ 133402 w 2577374"/>
                    <a:gd name="connsiteY11" fmla="*/ 3028250 h 3038019"/>
                    <a:gd name="connsiteX12" fmla="*/ 133411 w 2577374"/>
                    <a:gd name="connsiteY12" fmla="*/ 3028250 h 3038019"/>
                    <a:gd name="connsiteX13" fmla="*/ 2443963 w 2577374"/>
                    <a:gd name="connsiteY13" fmla="*/ 3028250 h 3038019"/>
                    <a:gd name="connsiteX14" fmla="*/ 2567605 w 2577374"/>
                    <a:gd name="connsiteY14" fmla="*/ 2904608 h 3038019"/>
                    <a:gd name="connsiteX15" fmla="*/ 2567605 w 2577374"/>
                    <a:gd name="connsiteY15" fmla="*/ 129230 h 3038019"/>
                    <a:gd name="connsiteX16" fmla="*/ 2448115 w 2577374"/>
                    <a:gd name="connsiteY16" fmla="*/ 9769 h 3038019"/>
                    <a:gd name="connsiteX17" fmla="*/ 130461 w 2577374"/>
                    <a:gd name="connsiteY17" fmla="*/ 9769 h 3038019"/>
                    <a:gd name="connsiteX18" fmla="*/ 9769 w 2577374"/>
                    <a:gd name="connsiteY18" fmla="*/ 130451 h 30380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577374" h="3038019">
                      <a:moveTo>
                        <a:pt x="2443963" y="3038019"/>
                      </a:moveTo>
                      <a:lnTo>
                        <a:pt x="133411" y="3038019"/>
                      </a:lnTo>
                      <a:cubicBezTo>
                        <a:pt x="59730" y="3038019"/>
                        <a:pt x="0" y="2978289"/>
                        <a:pt x="0" y="2904608"/>
                      </a:cubicBezTo>
                      <a:lnTo>
                        <a:pt x="0" y="125777"/>
                      </a:lnTo>
                      <a:cubicBezTo>
                        <a:pt x="5" y="56311"/>
                        <a:pt x="56321" y="0"/>
                        <a:pt x="125786" y="0"/>
                      </a:cubicBezTo>
                      <a:lnTo>
                        <a:pt x="2451583" y="0"/>
                      </a:lnTo>
                      <a:cubicBezTo>
                        <a:pt x="2521053" y="0"/>
                        <a:pt x="2577369" y="56316"/>
                        <a:pt x="2577374" y="125787"/>
                      </a:cubicBezTo>
                      <a:lnTo>
                        <a:pt x="2577374" y="2904608"/>
                      </a:lnTo>
                      <a:cubicBezTo>
                        <a:pt x="2577374" y="2978289"/>
                        <a:pt x="2517644" y="3038019"/>
                        <a:pt x="2443963" y="3038019"/>
                      </a:cubicBezTo>
                      <a:close/>
                      <a:moveTo>
                        <a:pt x="9769" y="130451"/>
                      </a:moveTo>
                      <a:lnTo>
                        <a:pt x="9769" y="2904608"/>
                      </a:lnTo>
                      <a:cubicBezTo>
                        <a:pt x="9765" y="2972891"/>
                        <a:pt x="65118" y="3028245"/>
                        <a:pt x="133402" y="3028250"/>
                      </a:cubicBezTo>
                      <a:cubicBezTo>
                        <a:pt x="133407" y="3028250"/>
                        <a:pt x="133407" y="3028250"/>
                        <a:pt x="133411" y="3028250"/>
                      </a:cubicBezTo>
                      <a:lnTo>
                        <a:pt x="2443963" y="3028250"/>
                      </a:lnTo>
                      <a:cubicBezTo>
                        <a:pt x="2512246" y="3028250"/>
                        <a:pt x="2567605" y="2972891"/>
                        <a:pt x="2567605" y="2904608"/>
                      </a:cubicBezTo>
                      <a:lnTo>
                        <a:pt x="2567605" y="129230"/>
                      </a:lnTo>
                      <a:cubicBezTo>
                        <a:pt x="2567595" y="63246"/>
                        <a:pt x="2514097" y="9761"/>
                        <a:pt x="2448115" y="9769"/>
                      </a:cubicBezTo>
                      <a:lnTo>
                        <a:pt x="130461" y="9769"/>
                      </a:lnTo>
                      <a:cubicBezTo>
                        <a:pt x="63809" y="9769"/>
                        <a:pt x="9774" y="63799"/>
                        <a:pt x="9769" y="130451"/>
                      </a:cubicBezTo>
                      <a:close/>
                    </a:path>
                  </a:pathLst>
                </a:custGeom>
                <a:solidFill>
                  <a:srgbClr val="292A2E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51" name="任意多边形: 形状 50"/>
              <p:cNvSpPr/>
              <p:nvPr/>
            </p:nvSpPr>
            <p:spPr>
              <a:xfrm>
                <a:off x="2363549" y="2278637"/>
                <a:ext cx="398681" cy="398671"/>
              </a:xfrm>
              <a:custGeom>
                <a:avLst/>
                <a:gdLst>
                  <a:gd name="connsiteX0" fmla="*/ 339674 w 398681"/>
                  <a:gd name="connsiteY0" fmla="*/ 398672 h 398671"/>
                  <a:gd name="connsiteX1" fmla="*/ 59003 w 398681"/>
                  <a:gd name="connsiteY1" fmla="*/ 398672 h 398671"/>
                  <a:gd name="connsiteX2" fmla="*/ 0 w 398681"/>
                  <a:gd name="connsiteY2" fmla="*/ 339679 h 398671"/>
                  <a:gd name="connsiteX3" fmla="*/ 0 w 398681"/>
                  <a:gd name="connsiteY3" fmla="*/ 59003 h 398671"/>
                  <a:gd name="connsiteX4" fmla="*/ 59003 w 398681"/>
                  <a:gd name="connsiteY4" fmla="*/ 0 h 398671"/>
                  <a:gd name="connsiteX5" fmla="*/ 339674 w 398681"/>
                  <a:gd name="connsiteY5" fmla="*/ 0 h 398671"/>
                  <a:gd name="connsiteX6" fmla="*/ 398681 w 398681"/>
                  <a:gd name="connsiteY6" fmla="*/ 59003 h 398671"/>
                  <a:gd name="connsiteX7" fmla="*/ 398681 w 398681"/>
                  <a:gd name="connsiteY7" fmla="*/ 339679 h 398671"/>
                  <a:gd name="connsiteX8" fmla="*/ 339674 w 398681"/>
                  <a:gd name="connsiteY8" fmla="*/ 398672 h 398671"/>
                  <a:gd name="connsiteX9" fmla="*/ 59003 w 398681"/>
                  <a:gd name="connsiteY9" fmla="*/ 9760 h 398671"/>
                  <a:gd name="connsiteX10" fmla="*/ 9769 w 398681"/>
                  <a:gd name="connsiteY10" fmla="*/ 58993 h 398671"/>
                  <a:gd name="connsiteX11" fmla="*/ 9769 w 398681"/>
                  <a:gd name="connsiteY11" fmla="*/ 339679 h 398671"/>
                  <a:gd name="connsiteX12" fmla="*/ 59003 w 398681"/>
                  <a:gd name="connsiteY12" fmla="*/ 388912 h 398671"/>
                  <a:gd name="connsiteX13" fmla="*/ 339674 w 398681"/>
                  <a:gd name="connsiteY13" fmla="*/ 388912 h 398671"/>
                  <a:gd name="connsiteX14" fmla="*/ 388912 w 398681"/>
                  <a:gd name="connsiteY14" fmla="*/ 339679 h 398671"/>
                  <a:gd name="connsiteX15" fmla="*/ 388912 w 398681"/>
                  <a:gd name="connsiteY15" fmla="*/ 59003 h 398671"/>
                  <a:gd name="connsiteX16" fmla="*/ 339674 w 398681"/>
                  <a:gd name="connsiteY16" fmla="*/ 9769 h 398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8681" h="398671">
                    <a:moveTo>
                      <a:pt x="339674" y="398672"/>
                    </a:moveTo>
                    <a:lnTo>
                      <a:pt x="59003" y="398672"/>
                    </a:lnTo>
                    <a:cubicBezTo>
                      <a:pt x="26436" y="398632"/>
                      <a:pt x="44" y="372245"/>
                      <a:pt x="0" y="339679"/>
                    </a:cubicBezTo>
                    <a:lnTo>
                      <a:pt x="0" y="59003"/>
                    </a:lnTo>
                    <a:cubicBezTo>
                      <a:pt x="39" y="26432"/>
                      <a:pt x="26431" y="38"/>
                      <a:pt x="59003" y="0"/>
                    </a:cubicBezTo>
                    <a:lnTo>
                      <a:pt x="339674" y="0"/>
                    </a:lnTo>
                    <a:cubicBezTo>
                      <a:pt x="372245" y="35"/>
                      <a:pt x="398642" y="26430"/>
                      <a:pt x="398681" y="59003"/>
                    </a:cubicBezTo>
                    <a:lnTo>
                      <a:pt x="398681" y="339679"/>
                    </a:lnTo>
                    <a:cubicBezTo>
                      <a:pt x="398637" y="372245"/>
                      <a:pt x="372240" y="398637"/>
                      <a:pt x="339674" y="398672"/>
                    </a:cubicBezTo>
                    <a:close/>
                    <a:moveTo>
                      <a:pt x="59003" y="9760"/>
                    </a:moveTo>
                    <a:cubicBezTo>
                      <a:pt x="31824" y="9792"/>
                      <a:pt x="9804" y="31816"/>
                      <a:pt x="9769" y="58993"/>
                    </a:cubicBezTo>
                    <a:lnTo>
                      <a:pt x="9769" y="339679"/>
                    </a:lnTo>
                    <a:cubicBezTo>
                      <a:pt x="9804" y="366857"/>
                      <a:pt x="31824" y="388878"/>
                      <a:pt x="59003" y="388912"/>
                    </a:cubicBezTo>
                    <a:lnTo>
                      <a:pt x="339674" y="388912"/>
                    </a:lnTo>
                    <a:cubicBezTo>
                      <a:pt x="366852" y="388883"/>
                      <a:pt x="388878" y="366857"/>
                      <a:pt x="388912" y="339679"/>
                    </a:cubicBezTo>
                    <a:lnTo>
                      <a:pt x="388912" y="59003"/>
                    </a:lnTo>
                    <a:cubicBezTo>
                      <a:pt x="388878" y="31823"/>
                      <a:pt x="366852" y="9799"/>
                      <a:pt x="339674" y="9769"/>
                    </a:cubicBezTo>
                    <a:close/>
                  </a:path>
                </a:pathLst>
              </a:custGeom>
              <a:solidFill>
                <a:srgbClr val="292A2E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>
              <a:xfrm>
                <a:off x="2363549" y="2834694"/>
                <a:ext cx="398681" cy="398681"/>
              </a:xfrm>
              <a:custGeom>
                <a:avLst/>
                <a:gdLst>
                  <a:gd name="connsiteX0" fmla="*/ 339674 w 398681"/>
                  <a:gd name="connsiteY0" fmla="*/ 398681 h 398681"/>
                  <a:gd name="connsiteX1" fmla="*/ 59003 w 398681"/>
                  <a:gd name="connsiteY1" fmla="*/ 398681 h 398681"/>
                  <a:gd name="connsiteX2" fmla="*/ 0 w 398681"/>
                  <a:gd name="connsiteY2" fmla="*/ 339679 h 398681"/>
                  <a:gd name="connsiteX3" fmla="*/ 0 w 398681"/>
                  <a:gd name="connsiteY3" fmla="*/ 59007 h 398681"/>
                  <a:gd name="connsiteX4" fmla="*/ 59003 w 398681"/>
                  <a:gd name="connsiteY4" fmla="*/ 0 h 398681"/>
                  <a:gd name="connsiteX5" fmla="*/ 339674 w 398681"/>
                  <a:gd name="connsiteY5" fmla="*/ 0 h 398681"/>
                  <a:gd name="connsiteX6" fmla="*/ 398681 w 398681"/>
                  <a:gd name="connsiteY6" fmla="*/ 59007 h 398681"/>
                  <a:gd name="connsiteX7" fmla="*/ 398681 w 398681"/>
                  <a:gd name="connsiteY7" fmla="*/ 339679 h 398681"/>
                  <a:gd name="connsiteX8" fmla="*/ 339674 w 398681"/>
                  <a:gd name="connsiteY8" fmla="*/ 398681 h 398681"/>
                  <a:gd name="connsiteX9" fmla="*/ 59003 w 398681"/>
                  <a:gd name="connsiteY9" fmla="*/ 9784 h 398681"/>
                  <a:gd name="connsiteX10" fmla="*/ 9769 w 398681"/>
                  <a:gd name="connsiteY10" fmla="*/ 59022 h 398681"/>
                  <a:gd name="connsiteX11" fmla="*/ 9769 w 398681"/>
                  <a:gd name="connsiteY11" fmla="*/ 339693 h 398681"/>
                  <a:gd name="connsiteX12" fmla="*/ 59003 w 398681"/>
                  <a:gd name="connsiteY12" fmla="*/ 388927 h 398681"/>
                  <a:gd name="connsiteX13" fmla="*/ 339674 w 398681"/>
                  <a:gd name="connsiteY13" fmla="*/ 388927 h 398681"/>
                  <a:gd name="connsiteX14" fmla="*/ 388912 w 398681"/>
                  <a:gd name="connsiteY14" fmla="*/ 339693 h 398681"/>
                  <a:gd name="connsiteX15" fmla="*/ 388912 w 398681"/>
                  <a:gd name="connsiteY15" fmla="*/ 59007 h 398681"/>
                  <a:gd name="connsiteX16" fmla="*/ 339674 w 398681"/>
                  <a:gd name="connsiteY16" fmla="*/ 9769 h 39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8681" h="398681">
                    <a:moveTo>
                      <a:pt x="339674" y="398681"/>
                    </a:moveTo>
                    <a:lnTo>
                      <a:pt x="59003" y="398681"/>
                    </a:lnTo>
                    <a:cubicBezTo>
                      <a:pt x="26431" y="398642"/>
                      <a:pt x="39" y="372250"/>
                      <a:pt x="0" y="339679"/>
                    </a:cubicBezTo>
                    <a:lnTo>
                      <a:pt x="0" y="59007"/>
                    </a:lnTo>
                    <a:cubicBezTo>
                      <a:pt x="34" y="26436"/>
                      <a:pt x="26431" y="39"/>
                      <a:pt x="59003" y="0"/>
                    </a:cubicBezTo>
                    <a:lnTo>
                      <a:pt x="339674" y="0"/>
                    </a:lnTo>
                    <a:cubicBezTo>
                      <a:pt x="372245" y="39"/>
                      <a:pt x="398642" y="26436"/>
                      <a:pt x="398681" y="59007"/>
                    </a:cubicBezTo>
                    <a:lnTo>
                      <a:pt x="398681" y="339679"/>
                    </a:lnTo>
                    <a:cubicBezTo>
                      <a:pt x="398642" y="372250"/>
                      <a:pt x="372245" y="398647"/>
                      <a:pt x="339674" y="398681"/>
                    </a:cubicBezTo>
                    <a:close/>
                    <a:moveTo>
                      <a:pt x="59003" y="9784"/>
                    </a:moveTo>
                    <a:cubicBezTo>
                      <a:pt x="31824" y="9818"/>
                      <a:pt x="9799" y="31843"/>
                      <a:pt x="9769" y="59022"/>
                    </a:cubicBezTo>
                    <a:lnTo>
                      <a:pt x="9769" y="339693"/>
                    </a:lnTo>
                    <a:cubicBezTo>
                      <a:pt x="9799" y="366872"/>
                      <a:pt x="31824" y="388897"/>
                      <a:pt x="59003" y="388927"/>
                    </a:cubicBezTo>
                    <a:lnTo>
                      <a:pt x="339674" y="388927"/>
                    </a:lnTo>
                    <a:cubicBezTo>
                      <a:pt x="366852" y="388897"/>
                      <a:pt x="388878" y="366872"/>
                      <a:pt x="388912" y="339693"/>
                    </a:cubicBezTo>
                    <a:lnTo>
                      <a:pt x="388912" y="59007"/>
                    </a:lnTo>
                    <a:cubicBezTo>
                      <a:pt x="388878" y="31829"/>
                      <a:pt x="366852" y="9804"/>
                      <a:pt x="339674" y="9769"/>
                    </a:cubicBezTo>
                    <a:close/>
                  </a:path>
                </a:pathLst>
              </a:custGeom>
              <a:solidFill>
                <a:srgbClr val="292A2E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53" name="任意多边形: 形状 52"/>
              <p:cNvSpPr/>
              <p:nvPr/>
            </p:nvSpPr>
            <p:spPr>
              <a:xfrm>
                <a:off x="2363549" y="3390766"/>
                <a:ext cx="398681" cy="398676"/>
              </a:xfrm>
              <a:custGeom>
                <a:avLst/>
                <a:gdLst>
                  <a:gd name="connsiteX0" fmla="*/ 339674 w 398681"/>
                  <a:gd name="connsiteY0" fmla="*/ 398676 h 398676"/>
                  <a:gd name="connsiteX1" fmla="*/ 59003 w 398681"/>
                  <a:gd name="connsiteY1" fmla="*/ 398676 h 398676"/>
                  <a:gd name="connsiteX2" fmla="*/ 0 w 398681"/>
                  <a:gd name="connsiteY2" fmla="*/ 339674 h 398676"/>
                  <a:gd name="connsiteX3" fmla="*/ 0 w 398681"/>
                  <a:gd name="connsiteY3" fmla="*/ 59003 h 398676"/>
                  <a:gd name="connsiteX4" fmla="*/ 59003 w 398681"/>
                  <a:gd name="connsiteY4" fmla="*/ 0 h 398676"/>
                  <a:gd name="connsiteX5" fmla="*/ 339674 w 398681"/>
                  <a:gd name="connsiteY5" fmla="*/ 0 h 398676"/>
                  <a:gd name="connsiteX6" fmla="*/ 398681 w 398681"/>
                  <a:gd name="connsiteY6" fmla="*/ 59003 h 398676"/>
                  <a:gd name="connsiteX7" fmla="*/ 398681 w 398681"/>
                  <a:gd name="connsiteY7" fmla="*/ 339674 h 398676"/>
                  <a:gd name="connsiteX8" fmla="*/ 339674 w 398681"/>
                  <a:gd name="connsiteY8" fmla="*/ 398676 h 398676"/>
                  <a:gd name="connsiteX9" fmla="*/ 59003 w 398681"/>
                  <a:gd name="connsiteY9" fmla="*/ 9769 h 398676"/>
                  <a:gd name="connsiteX10" fmla="*/ 9769 w 398681"/>
                  <a:gd name="connsiteY10" fmla="*/ 59003 h 398676"/>
                  <a:gd name="connsiteX11" fmla="*/ 9769 w 398681"/>
                  <a:gd name="connsiteY11" fmla="*/ 339674 h 398676"/>
                  <a:gd name="connsiteX12" fmla="*/ 59003 w 398681"/>
                  <a:gd name="connsiteY12" fmla="*/ 388907 h 398676"/>
                  <a:gd name="connsiteX13" fmla="*/ 339674 w 398681"/>
                  <a:gd name="connsiteY13" fmla="*/ 388907 h 398676"/>
                  <a:gd name="connsiteX14" fmla="*/ 388912 w 398681"/>
                  <a:gd name="connsiteY14" fmla="*/ 339674 h 398676"/>
                  <a:gd name="connsiteX15" fmla="*/ 388912 w 398681"/>
                  <a:gd name="connsiteY15" fmla="*/ 59003 h 398676"/>
                  <a:gd name="connsiteX16" fmla="*/ 339674 w 398681"/>
                  <a:gd name="connsiteY16" fmla="*/ 9769 h 39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8681" h="398676">
                    <a:moveTo>
                      <a:pt x="339674" y="398676"/>
                    </a:moveTo>
                    <a:lnTo>
                      <a:pt x="59003" y="398676"/>
                    </a:lnTo>
                    <a:cubicBezTo>
                      <a:pt x="26431" y="398637"/>
                      <a:pt x="39" y="372245"/>
                      <a:pt x="0" y="339674"/>
                    </a:cubicBezTo>
                    <a:lnTo>
                      <a:pt x="0" y="59003"/>
                    </a:lnTo>
                    <a:cubicBezTo>
                      <a:pt x="39" y="26431"/>
                      <a:pt x="26431" y="39"/>
                      <a:pt x="59003" y="0"/>
                    </a:cubicBezTo>
                    <a:lnTo>
                      <a:pt x="339674" y="0"/>
                    </a:lnTo>
                    <a:cubicBezTo>
                      <a:pt x="372245" y="34"/>
                      <a:pt x="398642" y="26431"/>
                      <a:pt x="398681" y="59003"/>
                    </a:cubicBezTo>
                    <a:lnTo>
                      <a:pt x="398681" y="339674"/>
                    </a:lnTo>
                    <a:cubicBezTo>
                      <a:pt x="398642" y="372245"/>
                      <a:pt x="372245" y="398642"/>
                      <a:pt x="339674" y="398676"/>
                    </a:cubicBezTo>
                    <a:close/>
                    <a:moveTo>
                      <a:pt x="59003" y="9769"/>
                    </a:moveTo>
                    <a:cubicBezTo>
                      <a:pt x="31824" y="9799"/>
                      <a:pt x="9799" y="31824"/>
                      <a:pt x="9769" y="59003"/>
                    </a:cubicBezTo>
                    <a:lnTo>
                      <a:pt x="9769" y="339674"/>
                    </a:lnTo>
                    <a:cubicBezTo>
                      <a:pt x="9799" y="366853"/>
                      <a:pt x="31824" y="388878"/>
                      <a:pt x="59003" y="388907"/>
                    </a:cubicBezTo>
                    <a:lnTo>
                      <a:pt x="339674" y="388907"/>
                    </a:lnTo>
                    <a:cubicBezTo>
                      <a:pt x="366852" y="388878"/>
                      <a:pt x="388878" y="366853"/>
                      <a:pt x="388912" y="339674"/>
                    </a:cubicBezTo>
                    <a:lnTo>
                      <a:pt x="388912" y="59003"/>
                    </a:lnTo>
                    <a:cubicBezTo>
                      <a:pt x="388878" y="31824"/>
                      <a:pt x="366852" y="9799"/>
                      <a:pt x="339674" y="9769"/>
                    </a:cubicBezTo>
                    <a:close/>
                  </a:path>
                </a:pathLst>
              </a:custGeom>
              <a:solidFill>
                <a:srgbClr val="292A2E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54" name="任意多边形: 形状 53"/>
              <p:cNvSpPr/>
              <p:nvPr/>
            </p:nvSpPr>
            <p:spPr>
              <a:xfrm>
                <a:off x="2363549" y="3939188"/>
                <a:ext cx="398681" cy="398681"/>
              </a:xfrm>
              <a:custGeom>
                <a:avLst/>
                <a:gdLst>
                  <a:gd name="connsiteX0" fmla="*/ 339674 w 398681"/>
                  <a:gd name="connsiteY0" fmla="*/ 398681 h 398681"/>
                  <a:gd name="connsiteX1" fmla="*/ 59003 w 398681"/>
                  <a:gd name="connsiteY1" fmla="*/ 398681 h 398681"/>
                  <a:gd name="connsiteX2" fmla="*/ 0 w 398681"/>
                  <a:gd name="connsiteY2" fmla="*/ 339679 h 398681"/>
                  <a:gd name="connsiteX3" fmla="*/ 0 w 398681"/>
                  <a:gd name="connsiteY3" fmla="*/ 59008 h 398681"/>
                  <a:gd name="connsiteX4" fmla="*/ 59003 w 398681"/>
                  <a:gd name="connsiteY4" fmla="*/ 0 h 398681"/>
                  <a:gd name="connsiteX5" fmla="*/ 339674 w 398681"/>
                  <a:gd name="connsiteY5" fmla="*/ 0 h 398681"/>
                  <a:gd name="connsiteX6" fmla="*/ 398681 w 398681"/>
                  <a:gd name="connsiteY6" fmla="*/ 59008 h 398681"/>
                  <a:gd name="connsiteX7" fmla="*/ 398681 w 398681"/>
                  <a:gd name="connsiteY7" fmla="*/ 339679 h 398681"/>
                  <a:gd name="connsiteX8" fmla="*/ 339674 w 398681"/>
                  <a:gd name="connsiteY8" fmla="*/ 398681 h 398681"/>
                  <a:gd name="connsiteX9" fmla="*/ 59003 w 398681"/>
                  <a:gd name="connsiteY9" fmla="*/ 9769 h 398681"/>
                  <a:gd name="connsiteX10" fmla="*/ 9769 w 398681"/>
                  <a:gd name="connsiteY10" fmla="*/ 59008 h 398681"/>
                  <a:gd name="connsiteX11" fmla="*/ 9769 w 398681"/>
                  <a:gd name="connsiteY11" fmla="*/ 339679 h 398681"/>
                  <a:gd name="connsiteX12" fmla="*/ 59003 w 398681"/>
                  <a:gd name="connsiteY12" fmla="*/ 388912 h 398681"/>
                  <a:gd name="connsiteX13" fmla="*/ 339674 w 398681"/>
                  <a:gd name="connsiteY13" fmla="*/ 388912 h 398681"/>
                  <a:gd name="connsiteX14" fmla="*/ 388912 w 398681"/>
                  <a:gd name="connsiteY14" fmla="*/ 339679 h 398681"/>
                  <a:gd name="connsiteX15" fmla="*/ 388912 w 398681"/>
                  <a:gd name="connsiteY15" fmla="*/ 59008 h 398681"/>
                  <a:gd name="connsiteX16" fmla="*/ 339674 w 398681"/>
                  <a:gd name="connsiteY16" fmla="*/ 9769 h 39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8681" h="398681">
                    <a:moveTo>
                      <a:pt x="339674" y="398681"/>
                    </a:moveTo>
                    <a:lnTo>
                      <a:pt x="59003" y="398681"/>
                    </a:lnTo>
                    <a:cubicBezTo>
                      <a:pt x="26431" y="398642"/>
                      <a:pt x="39" y="372250"/>
                      <a:pt x="0" y="339679"/>
                    </a:cubicBezTo>
                    <a:lnTo>
                      <a:pt x="0" y="59008"/>
                    </a:lnTo>
                    <a:cubicBezTo>
                      <a:pt x="34" y="26436"/>
                      <a:pt x="26431" y="39"/>
                      <a:pt x="59003" y="0"/>
                    </a:cubicBezTo>
                    <a:lnTo>
                      <a:pt x="339674" y="0"/>
                    </a:lnTo>
                    <a:cubicBezTo>
                      <a:pt x="372245" y="39"/>
                      <a:pt x="398642" y="26436"/>
                      <a:pt x="398681" y="59008"/>
                    </a:cubicBezTo>
                    <a:lnTo>
                      <a:pt x="398681" y="339679"/>
                    </a:lnTo>
                    <a:cubicBezTo>
                      <a:pt x="398642" y="372250"/>
                      <a:pt x="372245" y="398647"/>
                      <a:pt x="339674" y="398681"/>
                    </a:cubicBezTo>
                    <a:close/>
                    <a:moveTo>
                      <a:pt x="59003" y="9769"/>
                    </a:moveTo>
                    <a:cubicBezTo>
                      <a:pt x="31824" y="9799"/>
                      <a:pt x="9799" y="31829"/>
                      <a:pt x="9769" y="59008"/>
                    </a:cubicBezTo>
                    <a:lnTo>
                      <a:pt x="9769" y="339679"/>
                    </a:lnTo>
                    <a:cubicBezTo>
                      <a:pt x="9804" y="366857"/>
                      <a:pt x="31824" y="388878"/>
                      <a:pt x="59003" y="388912"/>
                    </a:cubicBezTo>
                    <a:lnTo>
                      <a:pt x="339674" y="388912"/>
                    </a:lnTo>
                    <a:cubicBezTo>
                      <a:pt x="366852" y="388883"/>
                      <a:pt x="388878" y="366857"/>
                      <a:pt x="388912" y="339679"/>
                    </a:cubicBezTo>
                    <a:lnTo>
                      <a:pt x="388912" y="59008"/>
                    </a:lnTo>
                    <a:cubicBezTo>
                      <a:pt x="388882" y="31824"/>
                      <a:pt x="366857" y="9799"/>
                      <a:pt x="339674" y="9769"/>
                    </a:cubicBezTo>
                    <a:close/>
                  </a:path>
                </a:pathLst>
              </a:custGeom>
              <a:solidFill>
                <a:srgbClr val="292A2E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55" name="任意多边形: 形状 54"/>
              <p:cNvSpPr/>
              <p:nvPr/>
            </p:nvSpPr>
            <p:spPr>
              <a:xfrm>
                <a:off x="2363549" y="4487611"/>
                <a:ext cx="398681" cy="398681"/>
              </a:xfrm>
              <a:custGeom>
                <a:avLst/>
                <a:gdLst>
                  <a:gd name="connsiteX0" fmla="*/ 339674 w 398681"/>
                  <a:gd name="connsiteY0" fmla="*/ 398681 h 398681"/>
                  <a:gd name="connsiteX1" fmla="*/ 59003 w 398681"/>
                  <a:gd name="connsiteY1" fmla="*/ 398681 h 398681"/>
                  <a:gd name="connsiteX2" fmla="*/ 0 w 398681"/>
                  <a:gd name="connsiteY2" fmla="*/ 339674 h 398681"/>
                  <a:gd name="connsiteX3" fmla="*/ 0 w 398681"/>
                  <a:gd name="connsiteY3" fmla="*/ 59008 h 398681"/>
                  <a:gd name="connsiteX4" fmla="*/ 59003 w 398681"/>
                  <a:gd name="connsiteY4" fmla="*/ 0 h 398681"/>
                  <a:gd name="connsiteX5" fmla="*/ 339674 w 398681"/>
                  <a:gd name="connsiteY5" fmla="*/ 0 h 398681"/>
                  <a:gd name="connsiteX6" fmla="*/ 398681 w 398681"/>
                  <a:gd name="connsiteY6" fmla="*/ 59008 h 398681"/>
                  <a:gd name="connsiteX7" fmla="*/ 398681 w 398681"/>
                  <a:gd name="connsiteY7" fmla="*/ 339679 h 398681"/>
                  <a:gd name="connsiteX8" fmla="*/ 339674 w 398681"/>
                  <a:gd name="connsiteY8" fmla="*/ 398681 h 398681"/>
                  <a:gd name="connsiteX9" fmla="*/ 59003 w 398681"/>
                  <a:gd name="connsiteY9" fmla="*/ 9765 h 398681"/>
                  <a:gd name="connsiteX10" fmla="*/ 9769 w 398681"/>
                  <a:gd name="connsiteY10" fmla="*/ 59002 h 398681"/>
                  <a:gd name="connsiteX11" fmla="*/ 9769 w 398681"/>
                  <a:gd name="connsiteY11" fmla="*/ 339674 h 398681"/>
                  <a:gd name="connsiteX12" fmla="*/ 59003 w 398681"/>
                  <a:gd name="connsiteY12" fmla="*/ 388912 h 398681"/>
                  <a:gd name="connsiteX13" fmla="*/ 339674 w 398681"/>
                  <a:gd name="connsiteY13" fmla="*/ 388912 h 398681"/>
                  <a:gd name="connsiteX14" fmla="*/ 388912 w 398681"/>
                  <a:gd name="connsiteY14" fmla="*/ 339674 h 398681"/>
                  <a:gd name="connsiteX15" fmla="*/ 388912 w 398681"/>
                  <a:gd name="connsiteY15" fmla="*/ 59008 h 398681"/>
                  <a:gd name="connsiteX16" fmla="*/ 339674 w 398681"/>
                  <a:gd name="connsiteY16" fmla="*/ 9769 h 398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8681" h="398681">
                    <a:moveTo>
                      <a:pt x="339674" y="398681"/>
                    </a:moveTo>
                    <a:lnTo>
                      <a:pt x="59003" y="398681"/>
                    </a:lnTo>
                    <a:cubicBezTo>
                      <a:pt x="26431" y="398642"/>
                      <a:pt x="34" y="372245"/>
                      <a:pt x="0" y="339674"/>
                    </a:cubicBezTo>
                    <a:lnTo>
                      <a:pt x="0" y="59008"/>
                    </a:lnTo>
                    <a:cubicBezTo>
                      <a:pt x="34" y="26436"/>
                      <a:pt x="26431" y="39"/>
                      <a:pt x="59003" y="0"/>
                    </a:cubicBezTo>
                    <a:lnTo>
                      <a:pt x="339674" y="0"/>
                    </a:lnTo>
                    <a:cubicBezTo>
                      <a:pt x="372245" y="39"/>
                      <a:pt x="398642" y="26436"/>
                      <a:pt x="398681" y="59008"/>
                    </a:cubicBezTo>
                    <a:lnTo>
                      <a:pt x="398681" y="339679"/>
                    </a:lnTo>
                    <a:cubicBezTo>
                      <a:pt x="398642" y="372250"/>
                      <a:pt x="372245" y="398642"/>
                      <a:pt x="339674" y="398681"/>
                    </a:cubicBezTo>
                    <a:close/>
                    <a:moveTo>
                      <a:pt x="59003" y="9765"/>
                    </a:moveTo>
                    <a:cubicBezTo>
                      <a:pt x="31824" y="9799"/>
                      <a:pt x="9799" y="31824"/>
                      <a:pt x="9769" y="59002"/>
                    </a:cubicBezTo>
                    <a:lnTo>
                      <a:pt x="9769" y="339674"/>
                    </a:lnTo>
                    <a:cubicBezTo>
                      <a:pt x="9799" y="366852"/>
                      <a:pt x="31824" y="388878"/>
                      <a:pt x="59003" y="388912"/>
                    </a:cubicBezTo>
                    <a:lnTo>
                      <a:pt x="339674" y="388912"/>
                    </a:lnTo>
                    <a:cubicBezTo>
                      <a:pt x="366852" y="388878"/>
                      <a:pt x="388878" y="366852"/>
                      <a:pt x="388912" y="339674"/>
                    </a:cubicBezTo>
                    <a:lnTo>
                      <a:pt x="388912" y="59008"/>
                    </a:lnTo>
                    <a:cubicBezTo>
                      <a:pt x="388878" y="31829"/>
                      <a:pt x="366852" y="9804"/>
                      <a:pt x="339674" y="9769"/>
                    </a:cubicBezTo>
                    <a:close/>
                  </a:path>
                </a:pathLst>
              </a:custGeom>
              <a:solidFill>
                <a:srgbClr val="292A2E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56" name="任意多边形: 形状 55"/>
              <p:cNvSpPr/>
              <p:nvPr/>
            </p:nvSpPr>
            <p:spPr>
              <a:xfrm>
                <a:off x="2411613" y="2921869"/>
                <a:ext cx="304583" cy="224455"/>
              </a:xfrm>
              <a:custGeom>
                <a:avLst/>
                <a:gdLst>
                  <a:gd name="connsiteX0" fmla="*/ 101350 w 304583"/>
                  <a:gd name="connsiteY0" fmla="*/ 224455 h 224455"/>
                  <a:gd name="connsiteX1" fmla="*/ 87809 w 304583"/>
                  <a:gd name="connsiteY1" fmla="*/ 218999 h 224455"/>
                  <a:gd name="connsiteX2" fmla="*/ 6000 w 304583"/>
                  <a:gd name="connsiteY2" fmla="*/ 140355 h 224455"/>
                  <a:gd name="connsiteX3" fmla="*/ 5453 w 304583"/>
                  <a:gd name="connsiteY3" fmla="*/ 112727 h 224455"/>
                  <a:gd name="connsiteX4" fmla="*/ 33081 w 304583"/>
                  <a:gd name="connsiteY4" fmla="*/ 112180 h 224455"/>
                  <a:gd name="connsiteX5" fmla="*/ 101017 w 304583"/>
                  <a:gd name="connsiteY5" fmla="*/ 177493 h 224455"/>
                  <a:gd name="connsiteX6" fmla="*/ 271304 w 304583"/>
                  <a:gd name="connsiteY6" fmla="*/ 5649 h 224455"/>
                  <a:gd name="connsiteX7" fmla="*/ 298937 w 304583"/>
                  <a:gd name="connsiteY7" fmla="*/ 5800 h 224455"/>
                  <a:gd name="connsiteX8" fmla="*/ 299064 w 304583"/>
                  <a:gd name="connsiteY8" fmla="*/ 33150 h 224455"/>
                  <a:gd name="connsiteX9" fmla="*/ 115227 w 304583"/>
                  <a:gd name="connsiteY9" fmla="*/ 218647 h 224455"/>
                  <a:gd name="connsiteX10" fmla="*/ 101350 w 304583"/>
                  <a:gd name="connsiteY10" fmla="*/ 224455 h 22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4583" h="224455">
                    <a:moveTo>
                      <a:pt x="101350" y="224455"/>
                    </a:moveTo>
                    <a:cubicBezTo>
                      <a:pt x="96299" y="224460"/>
                      <a:pt x="91443" y="222501"/>
                      <a:pt x="87809" y="218999"/>
                    </a:cubicBezTo>
                    <a:lnTo>
                      <a:pt x="6000" y="140355"/>
                    </a:lnTo>
                    <a:cubicBezTo>
                      <a:pt x="-1782" y="132876"/>
                      <a:pt x="-2026" y="120508"/>
                      <a:pt x="5453" y="112727"/>
                    </a:cubicBezTo>
                    <a:cubicBezTo>
                      <a:pt x="12931" y="104946"/>
                      <a:pt x="25299" y="104701"/>
                      <a:pt x="33081" y="112180"/>
                    </a:cubicBezTo>
                    <a:lnTo>
                      <a:pt x="101017" y="177493"/>
                    </a:lnTo>
                    <a:lnTo>
                      <a:pt x="271304" y="5649"/>
                    </a:lnTo>
                    <a:cubicBezTo>
                      <a:pt x="278978" y="-1942"/>
                      <a:pt x="291346" y="-1874"/>
                      <a:pt x="298937" y="5800"/>
                    </a:cubicBezTo>
                    <a:cubicBezTo>
                      <a:pt x="306415" y="13362"/>
                      <a:pt x="306474" y="25520"/>
                      <a:pt x="299064" y="33150"/>
                    </a:cubicBezTo>
                    <a:lnTo>
                      <a:pt x="115227" y="218647"/>
                    </a:lnTo>
                    <a:cubicBezTo>
                      <a:pt x="111568" y="222364"/>
                      <a:pt x="106566" y="224455"/>
                      <a:pt x="101350" y="224455"/>
                    </a:cubicBezTo>
                    <a:close/>
                  </a:path>
                </a:pathLst>
              </a:custGeom>
              <a:solidFill>
                <a:srgbClr val="F6D340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57" name="任意多边形: 形状 56"/>
              <p:cNvSpPr/>
              <p:nvPr/>
            </p:nvSpPr>
            <p:spPr>
              <a:xfrm>
                <a:off x="2411613" y="3477799"/>
                <a:ext cx="304722" cy="224592"/>
              </a:xfrm>
              <a:custGeom>
                <a:avLst/>
                <a:gdLst>
                  <a:gd name="connsiteX0" fmla="*/ 101350 w 304722"/>
                  <a:gd name="connsiteY0" fmla="*/ 224592 h 224592"/>
                  <a:gd name="connsiteX1" fmla="*/ 87809 w 304722"/>
                  <a:gd name="connsiteY1" fmla="*/ 219141 h 224592"/>
                  <a:gd name="connsiteX2" fmla="*/ 6000 w 304722"/>
                  <a:gd name="connsiteY2" fmla="*/ 140497 h 224592"/>
                  <a:gd name="connsiteX3" fmla="*/ 5453 w 304722"/>
                  <a:gd name="connsiteY3" fmla="*/ 112869 h 224592"/>
                  <a:gd name="connsiteX4" fmla="*/ 33081 w 304722"/>
                  <a:gd name="connsiteY4" fmla="*/ 112322 h 224592"/>
                  <a:gd name="connsiteX5" fmla="*/ 101017 w 304722"/>
                  <a:gd name="connsiteY5" fmla="*/ 177616 h 224592"/>
                  <a:gd name="connsiteX6" fmla="*/ 271304 w 304722"/>
                  <a:gd name="connsiteY6" fmla="*/ 5786 h 224592"/>
                  <a:gd name="connsiteX7" fmla="*/ 298937 w 304722"/>
                  <a:gd name="connsiteY7" fmla="*/ 5659 h 224592"/>
                  <a:gd name="connsiteX8" fmla="*/ 299064 w 304722"/>
                  <a:gd name="connsiteY8" fmla="*/ 33292 h 224592"/>
                  <a:gd name="connsiteX9" fmla="*/ 115227 w 304722"/>
                  <a:gd name="connsiteY9" fmla="*/ 218789 h 224592"/>
                  <a:gd name="connsiteX10" fmla="*/ 101350 w 304722"/>
                  <a:gd name="connsiteY10" fmla="*/ 224592 h 22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4722" h="224592">
                    <a:moveTo>
                      <a:pt x="101350" y="224592"/>
                    </a:moveTo>
                    <a:cubicBezTo>
                      <a:pt x="96299" y="224597"/>
                      <a:pt x="91448" y="222643"/>
                      <a:pt x="87809" y="219141"/>
                    </a:cubicBezTo>
                    <a:lnTo>
                      <a:pt x="6000" y="140497"/>
                    </a:lnTo>
                    <a:cubicBezTo>
                      <a:pt x="-1782" y="133019"/>
                      <a:pt x="-2026" y="120650"/>
                      <a:pt x="5453" y="112869"/>
                    </a:cubicBezTo>
                    <a:cubicBezTo>
                      <a:pt x="12931" y="105088"/>
                      <a:pt x="25299" y="104843"/>
                      <a:pt x="33081" y="112322"/>
                    </a:cubicBezTo>
                    <a:lnTo>
                      <a:pt x="101017" y="177616"/>
                    </a:lnTo>
                    <a:lnTo>
                      <a:pt x="271304" y="5786"/>
                    </a:lnTo>
                    <a:cubicBezTo>
                      <a:pt x="278899" y="-1878"/>
                      <a:pt x="291272" y="-1937"/>
                      <a:pt x="298937" y="5659"/>
                    </a:cubicBezTo>
                    <a:cubicBezTo>
                      <a:pt x="306601" y="13255"/>
                      <a:pt x="306659" y="25628"/>
                      <a:pt x="299064" y="33292"/>
                    </a:cubicBezTo>
                    <a:lnTo>
                      <a:pt x="115227" y="218789"/>
                    </a:lnTo>
                    <a:cubicBezTo>
                      <a:pt x="111564" y="222507"/>
                      <a:pt x="106566" y="224597"/>
                      <a:pt x="101350" y="224592"/>
                    </a:cubicBezTo>
                    <a:close/>
                  </a:path>
                </a:pathLst>
              </a:custGeom>
              <a:solidFill>
                <a:srgbClr val="F6D340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58" name="任意多边形: 形状 57"/>
              <p:cNvSpPr/>
              <p:nvPr/>
            </p:nvSpPr>
            <p:spPr>
              <a:xfrm>
                <a:off x="2901996" y="2391063"/>
                <a:ext cx="1673358" cy="27266"/>
              </a:xfrm>
              <a:custGeom>
                <a:avLst/>
                <a:gdLst>
                  <a:gd name="connsiteX0" fmla="*/ 1659726 w 1673358"/>
                  <a:gd name="connsiteY0" fmla="*/ 0 h 27266"/>
                  <a:gd name="connsiteX1" fmla="*/ 1673359 w 1673358"/>
                  <a:gd name="connsiteY1" fmla="*/ 0 h 27266"/>
                  <a:gd name="connsiteX2" fmla="*/ 1673359 w 1673358"/>
                  <a:gd name="connsiteY2" fmla="*/ 27267 h 27266"/>
                  <a:gd name="connsiteX3" fmla="*/ 1659726 w 1673358"/>
                  <a:gd name="connsiteY3" fmla="*/ 27267 h 27266"/>
                  <a:gd name="connsiteX4" fmla="*/ 13633 w 1673358"/>
                  <a:gd name="connsiteY4" fmla="*/ 27267 h 27266"/>
                  <a:gd name="connsiteX5" fmla="*/ 0 w 1673358"/>
                  <a:gd name="connsiteY5" fmla="*/ 27267 h 27266"/>
                  <a:gd name="connsiteX6" fmla="*/ 0 w 1673358"/>
                  <a:gd name="connsiteY6" fmla="*/ 0 h 27266"/>
                  <a:gd name="connsiteX7" fmla="*/ 13633 w 1673358"/>
                  <a:gd name="connsiteY7" fmla="*/ 0 h 2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3358" h="27266">
                    <a:moveTo>
                      <a:pt x="1659726" y="0"/>
                    </a:moveTo>
                    <a:cubicBezTo>
                      <a:pt x="1667255" y="0"/>
                      <a:pt x="1673359" y="0"/>
                      <a:pt x="1673359" y="0"/>
                    </a:cubicBezTo>
                    <a:lnTo>
                      <a:pt x="1673359" y="27267"/>
                    </a:lnTo>
                    <a:cubicBezTo>
                      <a:pt x="1673359" y="27267"/>
                      <a:pt x="1667255" y="27267"/>
                      <a:pt x="1659726" y="27267"/>
                    </a:cubicBezTo>
                    <a:lnTo>
                      <a:pt x="13633" y="27267"/>
                    </a:lnTo>
                    <a:cubicBezTo>
                      <a:pt x="6104" y="27267"/>
                      <a:pt x="0" y="27267"/>
                      <a:pt x="0" y="27267"/>
                    </a:cubicBezTo>
                    <a:lnTo>
                      <a:pt x="0" y="0"/>
                    </a:lnTo>
                    <a:cubicBezTo>
                      <a:pt x="0" y="0"/>
                      <a:pt x="6104" y="0"/>
                      <a:pt x="13633" y="0"/>
                    </a:cubicBezTo>
                    <a:close/>
                  </a:path>
                </a:pathLst>
              </a:custGeom>
              <a:solidFill>
                <a:srgbClr val="262626">
                  <a:alpha val="5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59" name="任意多边形: 形状 58"/>
              <p:cNvSpPr/>
              <p:nvPr/>
            </p:nvSpPr>
            <p:spPr>
              <a:xfrm>
                <a:off x="2901996" y="2537605"/>
                <a:ext cx="1087192" cy="27266"/>
              </a:xfrm>
              <a:custGeom>
                <a:avLst/>
                <a:gdLst>
                  <a:gd name="connsiteX0" fmla="*/ 1073559 w 1087192"/>
                  <a:gd name="connsiteY0" fmla="*/ 0 h 27266"/>
                  <a:gd name="connsiteX1" fmla="*/ 1087192 w 1087192"/>
                  <a:gd name="connsiteY1" fmla="*/ 0 h 27266"/>
                  <a:gd name="connsiteX2" fmla="*/ 1087192 w 1087192"/>
                  <a:gd name="connsiteY2" fmla="*/ 27267 h 27266"/>
                  <a:gd name="connsiteX3" fmla="*/ 1073559 w 1087192"/>
                  <a:gd name="connsiteY3" fmla="*/ 27267 h 27266"/>
                  <a:gd name="connsiteX4" fmla="*/ 13633 w 1087192"/>
                  <a:gd name="connsiteY4" fmla="*/ 27267 h 27266"/>
                  <a:gd name="connsiteX5" fmla="*/ 0 w 1087192"/>
                  <a:gd name="connsiteY5" fmla="*/ 27267 h 27266"/>
                  <a:gd name="connsiteX6" fmla="*/ 0 w 1087192"/>
                  <a:gd name="connsiteY6" fmla="*/ 0 h 27266"/>
                  <a:gd name="connsiteX7" fmla="*/ 13633 w 1087192"/>
                  <a:gd name="connsiteY7" fmla="*/ 0 h 2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7192" h="27266">
                    <a:moveTo>
                      <a:pt x="1073559" y="0"/>
                    </a:moveTo>
                    <a:cubicBezTo>
                      <a:pt x="1081089" y="0"/>
                      <a:pt x="1087192" y="0"/>
                      <a:pt x="1087192" y="0"/>
                    </a:cubicBezTo>
                    <a:lnTo>
                      <a:pt x="1087192" y="27267"/>
                    </a:lnTo>
                    <a:cubicBezTo>
                      <a:pt x="1087192" y="27267"/>
                      <a:pt x="1081089" y="27267"/>
                      <a:pt x="1073559" y="27267"/>
                    </a:cubicBezTo>
                    <a:lnTo>
                      <a:pt x="13633" y="27267"/>
                    </a:lnTo>
                    <a:cubicBezTo>
                      <a:pt x="6104" y="27267"/>
                      <a:pt x="0" y="27267"/>
                      <a:pt x="0" y="27267"/>
                    </a:cubicBezTo>
                    <a:lnTo>
                      <a:pt x="0" y="0"/>
                    </a:lnTo>
                    <a:cubicBezTo>
                      <a:pt x="0" y="0"/>
                      <a:pt x="6104" y="0"/>
                      <a:pt x="13633" y="0"/>
                    </a:cubicBezTo>
                    <a:close/>
                  </a:path>
                </a:pathLst>
              </a:custGeom>
              <a:solidFill>
                <a:srgbClr val="262626">
                  <a:alpha val="5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60" name="任意多边形: 形状 59"/>
              <p:cNvSpPr/>
              <p:nvPr/>
            </p:nvSpPr>
            <p:spPr>
              <a:xfrm>
                <a:off x="2901996" y="2947130"/>
                <a:ext cx="1673358" cy="27266"/>
              </a:xfrm>
              <a:custGeom>
                <a:avLst/>
                <a:gdLst>
                  <a:gd name="connsiteX0" fmla="*/ 1659726 w 1673358"/>
                  <a:gd name="connsiteY0" fmla="*/ 0 h 27266"/>
                  <a:gd name="connsiteX1" fmla="*/ 1673359 w 1673358"/>
                  <a:gd name="connsiteY1" fmla="*/ 0 h 27266"/>
                  <a:gd name="connsiteX2" fmla="*/ 1673359 w 1673358"/>
                  <a:gd name="connsiteY2" fmla="*/ 27267 h 27266"/>
                  <a:gd name="connsiteX3" fmla="*/ 1659726 w 1673358"/>
                  <a:gd name="connsiteY3" fmla="*/ 27267 h 27266"/>
                  <a:gd name="connsiteX4" fmla="*/ 13633 w 1673358"/>
                  <a:gd name="connsiteY4" fmla="*/ 27267 h 27266"/>
                  <a:gd name="connsiteX5" fmla="*/ 0 w 1673358"/>
                  <a:gd name="connsiteY5" fmla="*/ 27267 h 27266"/>
                  <a:gd name="connsiteX6" fmla="*/ 0 w 1673358"/>
                  <a:gd name="connsiteY6" fmla="*/ 0 h 27266"/>
                  <a:gd name="connsiteX7" fmla="*/ 13633 w 1673358"/>
                  <a:gd name="connsiteY7" fmla="*/ 0 h 2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3358" h="27266">
                    <a:moveTo>
                      <a:pt x="1659726" y="0"/>
                    </a:moveTo>
                    <a:cubicBezTo>
                      <a:pt x="1667255" y="0"/>
                      <a:pt x="1673359" y="0"/>
                      <a:pt x="1673359" y="0"/>
                    </a:cubicBezTo>
                    <a:lnTo>
                      <a:pt x="1673359" y="27267"/>
                    </a:lnTo>
                    <a:cubicBezTo>
                      <a:pt x="1673359" y="27267"/>
                      <a:pt x="1667255" y="27267"/>
                      <a:pt x="1659726" y="27267"/>
                    </a:cubicBezTo>
                    <a:lnTo>
                      <a:pt x="13633" y="27267"/>
                    </a:lnTo>
                    <a:cubicBezTo>
                      <a:pt x="6104" y="27267"/>
                      <a:pt x="0" y="27267"/>
                      <a:pt x="0" y="27267"/>
                    </a:cubicBezTo>
                    <a:lnTo>
                      <a:pt x="0" y="0"/>
                    </a:lnTo>
                    <a:cubicBezTo>
                      <a:pt x="0" y="0"/>
                      <a:pt x="6104" y="0"/>
                      <a:pt x="13633" y="0"/>
                    </a:cubicBezTo>
                    <a:close/>
                  </a:path>
                </a:pathLst>
              </a:custGeom>
              <a:solidFill>
                <a:srgbClr val="262626">
                  <a:alpha val="5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61" name="任意多边形: 形状 60"/>
              <p:cNvSpPr/>
              <p:nvPr/>
            </p:nvSpPr>
            <p:spPr>
              <a:xfrm>
                <a:off x="2901996" y="3093672"/>
                <a:ext cx="1087192" cy="27266"/>
              </a:xfrm>
              <a:custGeom>
                <a:avLst/>
                <a:gdLst>
                  <a:gd name="connsiteX0" fmla="*/ 1073559 w 1087192"/>
                  <a:gd name="connsiteY0" fmla="*/ 0 h 27266"/>
                  <a:gd name="connsiteX1" fmla="*/ 1087192 w 1087192"/>
                  <a:gd name="connsiteY1" fmla="*/ 0 h 27266"/>
                  <a:gd name="connsiteX2" fmla="*/ 1087192 w 1087192"/>
                  <a:gd name="connsiteY2" fmla="*/ 27267 h 27266"/>
                  <a:gd name="connsiteX3" fmla="*/ 1073559 w 1087192"/>
                  <a:gd name="connsiteY3" fmla="*/ 27267 h 27266"/>
                  <a:gd name="connsiteX4" fmla="*/ 13633 w 1087192"/>
                  <a:gd name="connsiteY4" fmla="*/ 27267 h 27266"/>
                  <a:gd name="connsiteX5" fmla="*/ 0 w 1087192"/>
                  <a:gd name="connsiteY5" fmla="*/ 27267 h 27266"/>
                  <a:gd name="connsiteX6" fmla="*/ 0 w 1087192"/>
                  <a:gd name="connsiteY6" fmla="*/ 0 h 27266"/>
                  <a:gd name="connsiteX7" fmla="*/ 13633 w 1087192"/>
                  <a:gd name="connsiteY7" fmla="*/ 0 h 2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7192" h="27266">
                    <a:moveTo>
                      <a:pt x="1073559" y="0"/>
                    </a:moveTo>
                    <a:cubicBezTo>
                      <a:pt x="1081089" y="0"/>
                      <a:pt x="1087192" y="0"/>
                      <a:pt x="1087192" y="0"/>
                    </a:cubicBezTo>
                    <a:lnTo>
                      <a:pt x="1087192" y="27267"/>
                    </a:lnTo>
                    <a:cubicBezTo>
                      <a:pt x="1087192" y="27267"/>
                      <a:pt x="1081089" y="27267"/>
                      <a:pt x="1073559" y="27267"/>
                    </a:cubicBezTo>
                    <a:lnTo>
                      <a:pt x="13633" y="27267"/>
                    </a:lnTo>
                    <a:cubicBezTo>
                      <a:pt x="6104" y="27267"/>
                      <a:pt x="0" y="27267"/>
                      <a:pt x="0" y="27267"/>
                    </a:cubicBezTo>
                    <a:lnTo>
                      <a:pt x="0" y="0"/>
                    </a:lnTo>
                    <a:cubicBezTo>
                      <a:pt x="0" y="0"/>
                      <a:pt x="6104" y="0"/>
                      <a:pt x="13633" y="0"/>
                    </a:cubicBezTo>
                    <a:close/>
                  </a:path>
                </a:pathLst>
              </a:custGeom>
              <a:solidFill>
                <a:srgbClr val="262626">
                  <a:alpha val="5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62" name="任意多边形: 形状 61"/>
              <p:cNvSpPr/>
              <p:nvPr/>
            </p:nvSpPr>
            <p:spPr>
              <a:xfrm>
                <a:off x="2901996" y="3503197"/>
                <a:ext cx="1673358" cy="27266"/>
              </a:xfrm>
              <a:custGeom>
                <a:avLst/>
                <a:gdLst>
                  <a:gd name="connsiteX0" fmla="*/ 1659726 w 1673358"/>
                  <a:gd name="connsiteY0" fmla="*/ 0 h 27266"/>
                  <a:gd name="connsiteX1" fmla="*/ 1673359 w 1673358"/>
                  <a:gd name="connsiteY1" fmla="*/ 0 h 27266"/>
                  <a:gd name="connsiteX2" fmla="*/ 1673359 w 1673358"/>
                  <a:gd name="connsiteY2" fmla="*/ 27267 h 27266"/>
                  <a:gd name="connsiteX3" fmla="*/ 1659726 w 1673358"/>
                  <a:gd name="connsiteY3" fmla="*/ 27267 h 27266"/>
                  <a:gd name="connsiteX4" fmla="*/ 13633 w 1673358"/>
                  <a:gd name="connsiteY4" fmla="*/ 27267 h 27266"/>
                  <a:gd name="connsiteX5" fmla="*/ 0 w 1673358"/>
                  <a:gd name="connsiteY5" fmla="*/ 27267 h 27266"/>
                  <a:gd name="connsiteX6" fmla="*/ 0 w 1673358"/>
                  <a:gd name="connsiteY6" fmla="*/ 0 h 27266"/>
                  <a:gd name="connsiteX7" fmla="*/ 13633 w 1673358"/>
                  <a:gd name="connsiteY7" fmla="*/ 0 h 2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3358" h="27266">
                    <a:moveTo>
                      <a:pt x="1659726" y="0"/>
                    </a:moveTo>
                    <a:cubicBezTo>
                      <a:pt x="1667255" y="0"/>
                      <a:pt x="1673359" y="0"/>
                      <a:pt x="1673359" y="0"/>
                    </a:cubicBezTo>
                    <a:lnTo>
                      <a:pt x="1673359" y="27267"/>
                    </a:lnTo>
                    <a:cubicBezTo>
                      <a:pt x="1673359" y="27267"/>
                      <a:pt x="1667255" y="27267"/>
                      <a:pt x="1659726" y="27267"/>
                    </a:cubicBezTo>
                    <a:lnTo>
                      <a:pt x="13633" y="27267"/>
                    </a:lnTo>
                    <a:cubicBezTo>
                      <a:pt x="6104" y="27267"/>
                      <a:pt x="0" y="27267"/>
                      <a:pt x="0" y="27267"/>
                    </a:cubicBezTo>
                    <a:lnTo>
                      <a:pt x="0" y="0"/>
                    </a:lnTo>
                    <a:cubicBezTo>
                      <a:pt x="0" y="0"/>
                      <a:pt x="6104" y="0"/>
                      <a:pt x="13633" y="0"/>
                    </a:cubicBezTo>
                    <a:close/>
                  </a:path>
                </a:pathLst>
              </a:custGeom>
              <a:solidFill>
                <a:srgbClr val="262626">
                  <a:alpha val="5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63" name="任意多边形: 形状 62"/>
              <p:cNvSpPr/>
              <p:nvPr/>
            </p:nvSpPr>
            <p:spPr>
              <a:xfrm>
                <a:off x="2901996" y="3649739"/>
                <a:ext cx="1087192" cy="27266"/>
              </a:xfrm>
              <a:custGeom>
                <a:avLst/>
                <a:gdLst>
                  <a:gd name="connsiteX0" fmla="*/ 1073559 w 1087192"/>
                  <a:gd name="connsiteY0" fmla="*/ 0 h 27266"/>
                  <a:gd name="connsiteX1" fmla="*/ 1087192 w 1087192"/>
                  <a:gd name="connsiteY1" fmla="*/ 0 h 27266"/>
                  <a:gd name="connsiteX2" fmla="*/ 1087192 w 1087192"/>
                  <a:gd name="connsiteY2" fmla="*/ 27267 h 27266"/>
                  <a:gd name="connsiteX3" fmla="*/ 1073559 w 1087192"/>
                  <a:gd name="connsiteY3" fmla="*/ 27267 h 27266"/>
                  <a:gd name="connsiteX4" fmla="*/ 13633 w 1087192"/>
                  <a:gd name="connsiteY4" fmla="*/ 27267 h 27266"/>
                  <a:gd name="connsiteX5" fmla="*/ 0 w 1087192"/>
                  <a:gd name="connsiteY5" fmla="*/ 27267 h 27266"/>
                  <a:gd name="connsiteX6" fmla="*/ 0 w 1087192"/>
                  <a:gd name="connsiteY6" fmla="*/ 0 h 27266"/>
                  <a:gd name="connsiteX7" fmla="*/ 13633 w 1087192"/>
                  <a:gd name="connsiteY7" fmla="*/ 0 h 2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7192" h="27266">
                    <a:moveTo>
                      <a:pt x="1073559" y="0"/>
                    </a:moveTo>
                    <a:cubicBezTo>
                      <a:pt x="1081089" y="0"/>
                      <a:pt x="1087192" y="0"/>
                      <a:pt x="1087192" y="0"/>
                    </a:cubicBezTo>
                    <a:lnTo>
                      <a:pt x="1087192" y="27267"/>
                    </a:lnTo>
                    <a:cubicBezTo>
                      <a:pt x="1087192" y="27267"/>
                      <a:pt x="1081089" y="27267"/>
                      <a:pt x="1073559" y="27267"/>
                    </a:cubicBezTo>
                    <a:lnTo>
                      <a:pt x="13633" y="27267"/>
                    </a:lnTo>
                    <a:cubicBezTo>
                      <a:pt x="6104" y="27267"/>
                      <a:pt x="0" y="27267"/>
                      <a:pt x="0" y="27267"/>
                    </a:cubicBezTo>
                    <a:lnTo>
                      <a:pt x="0" y="0"/>
                    </a:lnTo>
                    <a:cubicBezTo>
                      <a:pt x="0" y="0"/>
                      <a:pt x="6104" y="0"/>
                      <a:pt x="13633" y="0"/>
                    </a:cubicBezTo>
                    <a:close/>
                  </a:path>
                </a:pathLst>
              </a:custGeom>
              <a:solidFill>
                <a:srgbClr val="262626">
                  <a:alpha val="5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2901996" y="4051625"/>
                <a:ext cx="1673358" cy="27266"/>
              </a:xfrm>
              <a:custGeom>
                <a:avLst/>
                <a:gdLst>
                  <a:gd name="connsiteX0" fmla="*/ 1659726 w 1673358"/>
                  <a:gd name="connsiteY0" fmla="*/ 0 h 27266"/>
                  <a:gd name="connsiteX1" fmla="*/ 1673359 w 1673358"/>
                  <a:gd name="connsiteY1" fmla="*/ 0 h 27266"/>
                  <a:gd name="connsiteX2" fmla="*/ 1673359 w 1673358"/>
                  <a:gd name="connsiteY2" fmla="*/ 27267 h 27266"/>
                  <a:gd name="connsiteX3" fmla="*/ 1659726 w 1673358"/>
                  <a:gd name="connsiteY3" fmla="*/ 27267 h 27266"/>
                  <a:gd name="connsiteX4" fmla="*/ 13633 w 1673358"/>
                  <a:gd name="connsiteY4" fmla="*/ 27267 h 27266"/>
                  <a:gd name="connsiteX5" fmla="*/ 0 w 1673358"/>
                  <a:gd name="connsiteY5" fmla="*/ 27267 h 27266"/>
                  <a:gd name="connsiteX6" fmla="*/ 0 w 1673358"/>
                  <a:gd name="connsiteY6" fmla="*/ 0 h 27266"/>
                  <a:gd name="connsiteX7" fmla="*/ 13633 w 1673358"/>
                  <a:gd name="connsiteY7" fmla="*/ 0 h 2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3358" h="27266">
                    <a:moveTo>
                      <a:pt x="1659726" y="0"/>
                    </a:moveTo>
                    <a:cubicBezTo>
                      <a:pt x="1667255" y="0"/>
                      <a:pt x="1673359" y="0"/>
                      <a:pt x="1673359" y="0"/>
                    </a:cubicBezTo>
                    <a:lnTo>
                      <a:pt x="1673359" y="27267"/>
                    </a:lnTo>
                    <a:cubicBezTo>
                      <a:pt x="1673359" y="27267"/>
                      <a:pt x="1667255" y="27267"/>
                      <a:pt x="1659726" y="27267"/>
                    </a:cubicBezTo>
                    <a:lnTo>
                      <a:pt x="13633" y="27267"/>
                    </a:lnTo>
                    <a:cubicBezTo>
                      <a:pt x="6104" y="27267"/>
                      <a:pt x="0" y="27267"/>
                      <a:pt x="0" y="27267"/>
                    </a:cubicBezTo>
                    <a:lnTo>
                      <a:pt x="0" y="0"/>
                    </a:lnTo>
                    <a:cubicBezTo>
                      <a:pt x="0" y="0"/>
                      <a:pt x="6104" y="0"/>
                      <a:pt x="13633" y="0"/>
                    </a:cubicBezTo>
                    <a:close/>
                  </a:path>
                </a:pathLst>
              </a:custGeom>
              <a:solidFill>
                <a:srgbClr val="262626">
                  <a:alpha val="5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2901996" y="4198167"/>
                <a:ext cx="1087192" cy="27266"/>
              </a:xfrm>
              <a:custGeom>
                <a:avLst/>
                <a:gdLst>
                  <a:gd name="connsiteX0" fmla="*/ 1073559 w 1087192"/>
                  <a:gd name="connsiteY0" fmla="*/ 0 h 27266"/>
                  <a:gd name="connsiteX1" fmla="*/ 1087192 w 1087192"/>
                  <a:gd name="connsiteY1" fmla="*/ 0 h 27266"/>
                  <a:gd name="connsiteX2" fmla="*/ 1087192 w 1087192"/>
                  <a:gd name="connsiteY2" fmla="*/ 27267 h 27266"/>
                  <a:gd name="connsiteX3" fmla="*/ 1073559 w 1087192"/>
                  <a:gd name="connsiteY3" fmla="*/ 27267 h 27266"/>
                  <a:gd name="connsiteX4" fmla="*/ 13633 w 1087192"/>
                  <a:gd name="connsiteY4" fmla="*/ 27267 h 27266"/>
                  <a:gd name="connsiteX5" fmla="*/ 0 w 1087192"/>
                  <a:gd name="connsiteY5" fmla="*/ 27267 h 27266"/>
                  <a:gd name="connsiteX6" fmla="*/ 0 w 1087192"/>
                  <a:gd name="connsiteY6" fmla="*/ 0 h 27266"/>
                  <a:gd name="connsiteX7" fmla="*/ 13633 w 1087192"/>
                  <a:gd name="connsiteY7" fmla="*/ 0 h 2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7192" h="27266">
                    <a:moveTo>
                      <a:pt x="1073559" y="0"/>
                    </a:moveTo>
                    <a:cubicBezTo>
                      <a:pt x="1081089" y="0"/>
                      <a:pt x="1087192" y="0"/>
                      <a:pt x="1087192" y="0"/>
                    </a:cubicBezTo>
                    <a:lnTo>
                      <a:pt x="1087192" y="27267"/>
                    </a:lnTo>
                    <a:cubicBezTo>
                      <a:pt x="1087192" y="27267"/>
                      <a:pt x="1081089" y="27267"/>
                      <a:pt x="1073559" y="27267"/>
                    </a:cubicBezTo>
                    <a:lnTo>
                      <a:pt x="13633" y="27267"/>
                    </a:lnTo>
                    <a:cubicBezTo>
                      <a:pt x="6104" y="27267"/>
                      <a:pt x="0" y="27267"/>
                      <a:pt x="0" y="27267"/>
                    </a:cubicBezTo>
                    <a:lnTo>
                      <a:pt x="0" y="0"/>
                    </a:lnTo>
                    <a:cubicBezTo>
                      <a:pt x="0" y="0"/>
                      <a:pt x="6104" y="0"/>
                      <a:pt x="13633" y="0"/>
                    </a:cubicBezTo>
                    <a:close/>
                  </a:path>
                </a:pathLst>
              </a:custGeom>
              <a:solidFill>
                <a:srgbClr val="262626">
                  <a:alpha val="5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2901996" y="4600047"/>
                <a:ext cx="1673358" cy="27266"/>
              </a:xfrm>
              <a:custGeom>
                <a:avLst/>
                <a:gdLst>
                  <a:gd name="connsiteX0" fmla="*/ 1659726 w 1673358"/>
                  <a:gd name="connsiteY0" fmla="*/ 0 h 27266"/>
                  <a:gd name="connsiteX1" fmla="*/ 1673359 w 1673358"/>
                  <a:gd name="connsiteY1" fmla="*/ 0 h 27266"/>
                  <a:gd name="connsiteX2" fmla="*/ 1673359 w 1673358"/>
                  <a:gd name="connsiteY2" fmla="*/ 27266 h 27266"/>
                  <a:gd name="connsiteX3" fmla="*/ 1659726 w 1673358"/>
                  <a:gd name="connsiteY3" fmla="*/ 27266 h 27266"/>
                  <a:gd name="connsiteX4" fmla="*/ 13633 w 1673358"/>
                  <a:gd name="connsiteY4" fmla="*/ 27266 h 27266"/>
                  <a:gd name="connsiteX5" fmla="*/ 0 w 1673358"/>
                  <a:gd name="connsiteY5" fmla="*/ 27266 h 27266"/>
                  <a:gd name="connsiteX6" fmla="*/ 0 w 1673358"/>
                  <a:gd name="connsiteY6" fmla="*/ 0 h 27266"/>
                  <a:gd name="connsiteX7" fmla="*/ 13633 w 1673358"/>
                  <a:gd name="connsiteY7" fmla="*/ 0 h 2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3358" h="27266">
                    <a:moveTo>
                      <a:pt x="1659726" y="0"/>
                    </a:moveTo>
                    <a:cubicBezTo>
                      <a:pt x="1667255" y="0"/>
                      <a:pt x="1673359" y="0"/>
                      <a:pt x="1673359" y="0"/>
                    </a:cubicBezTo>
                    <a:lnTo>
                      <a:pt x="1673359" y="27266"/>
                    </a:lnTo>
                    <a:cubicBezTo>
                      <a:pt x="1673359" y="27266"/>
                      <a:pt x="1667255" y="27266"/>
                      <a:pt x="1659726" y="27266"/>
                    </a:cubicBezTo>
                    <a:lnTo>
                      <a:pt x="13633" y="27266"/>
                    </a:lnTo>
                    <a:cubicBezTo>
                      <a:pt x="6104" y="27266"/>
                      <a:pt x="0" y="27266"/>
                      <a:pt x="0" y="27266"/>
                    </a:cubicBezTo>
                    <a:lnTo>
                      <a:pt x="0" y="0"/>
                    </a:lnTo>
                    <a:cubicBezTo>
                      <a:pt x="0" y="0"/>
                      <a:pt x="6104" y="0"/>
                      <a:pt x="13633" y="0"/>
                    </a:cubicBezTo>
                    <a:close/>
                  </a:path>
                </a:pathLst>
              </a:custGeom>
              <a:solidFill>
                <a:srgbClr val="262626">
                  <a:alpha val="5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67" name="任意多边形: 形状 66"/>
              <p:cNvSpPr/>
              <p:nvPr/>
            </p:nvSpPr>
            <p:spPr>
              <a:xfrm>
                <a:off x="2901996" y="4746589"/>
                <a:ext cx="1087192" cy="27266"/>
              </a:xfrm>
              <a:custGeom>
                <a:avLst/>
                <a:gdLst>
                  <a:gd name="connsiteX0" fmla="*/ 1073559 w 1087192"/>
                  <a:gd name="connsiteY0" fmla="*/ 0 h 27266"/>
                  <a:gd name="connsiteX1" fmla="*/ 1087192 w 1087192"/>
                  <a:gd name="connsiteY1" fmla="*/ 0 h 27266"/>
                  <a:gd name="connsiteX2" fmla="*/ 1087192 w 1087192"/>
                  <a:gd name="connsiteY2" fmla="*/ 27266 h 27266"/>
                  <a:gd name="connsiteX3" fmla="*/ 1073559 w 1087192"/>
                  <a:gd name="connsiteY3" fmla="*/ 27266 h 27266"/>
                  <a:gd name="connsiteX4" fmla="*/ 13633 w 1087192"/>
                  <a:gd name="connsiteY4" fmla="*/ 27266 h 27266"/>
                  <a:gd name="connsiteX5" fmla="*/ 0 w 1087192"/>
                  <a:gd name="connsiteY5" fmla="*/ 27266 h 27266"/>
                  <a:gd name="connsiteX6" fmla="*/ 0 w 1087192"/>
                  <a:gd name="connsiteY6" fmla="*/ 0 h 27266"/>
                  <a:gd name="connsiteX7" fmla="*/ 13633 w 1087192"/>
                  <a:gd name="connsiteY7" fmla="*/ 0 h 27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7192" h="27266">
                    <a:moveTo>
                      <a:pt x="1073559" y="0"/>
                    </a:moveTo>
                    <a:cubicBezTo>
                      <a:pt x="1081089" y="0"/>
                      <a:pt x="1087192" y="0"/>
                      <a:pt x="1087192" y="0"/>
                    </a:cubicBezTo>
                    <a:lnTo>
                      <a:pt x="1087192" y="27266"/>
                    </a:lnTo>
                    <a:cubicBezTo>
                      <a:pt x="1087192" y="27266"/>
                      <a:pt x="1081089" y="27266"/>
                      <a:pt x="1073559" y="27266"/>
                    </a:cubicBezTo>
                    <a:lnTo>
                      <a:pt x="13633" y="27266"/>
                    </a:lnTo>
                    <a:cubicBezTo>
                      <a:pt x="6104" y="27266"/>
                      <a:pt x="0" y="27266"/>
                      <a:pt x="0" y="27266"/>
                    </a:cubicBezTo>
                    <a:lnTo>
                      <a:pt x="0" y="0"/>
                    </a:lnTo>
                    <a:cubicBezTo>
                      <a:pt x="0" y="0"/>
                      <a:pt x="6104" y="0"/>
                      <a:pt x="13633" y="0"/>
                    </a:cubicBezTo>
                    <a:close/>
                  </a:path>
                </a:pathLst>
              </a:custGeom>
              <a:solidFill>
                <a:srgbClr val="262626">
                  <a:alpha val="5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grpSp>
          <p:nvGrpSpPr>
            <p:cNvPr id="68" name="图形 12"/>
            <p:cNvGrpSpPr/>
            <p:nvPr/>
          </p:nvGrpSpPr>
          <p:grpSpPr>
            <a:xfrm>
              <a:off x="824644" y="2360101"/>
              <a:ext cx="1891691" cy="3942609"/>
              <a:chOff x="824644" y="2360101"/>
              <a:chExt cx="1891691" cy="3942609"/>
            </a:xfrm>
          </p:grpSpPr>
          <p:grpSp>
            <p:nvGrpSpPr>
              <p:cNvPr id="69" name="图形 12"/>
              <p:cNvGrpSpPr/>
              <p:nvPr/>
            </p:nvGrpSpPr>
            <p:grpSpPr>
              <a:xfrm>
                <a:off x="2411481" y="2360101"/>
                <a:ext cx="304854" cy="409536"/>
                <a:chOff x="2411481" y="2360101"/>
                <a:chExt cx="304854" cy="409536"/>
              </a:xfrm>
            </p:grpSpPr>
            <p:sp>
              <p:nvSpPr>
                <p:cNvPr id="70" name="任意多边形: 形状 69"/>
                <p:cNvSpPr/>
                <p:nvPr/>
              </p:nvSpPr>
              <p:spPr>
                <a:xfrm>
                  <a:off x="2496359" y="2474116"/>
                  <a:ext cx="102081" cy="164032"/>
                </a:xfrm>
                <a:custGeom>
                  <a:avLst/>
                  <a:gdLst>
                    <a:gd name="connsiteX0" fmla="*/ 2506 w 102081"/>
                    <a:gd name="connsiteY0" fmla="*/ 103783 h 164032"/>
                    <a:gd name="connsiteX1" fmla="*/ 20497 w 102081"/>
                    <a:gd name="connsiteY1" fmla="*/ 93090 h 164032"/>
                    <a:gd name="connsiteX2" fmla="*/ 20760 w 102081"/>
                    <a:gd name="connsiteY2" fmla="*/ 92060 h 164032"/>
                    <a:gd name="connsiteX3" fmla="*/ 8549 w 102081"/>
                    <a:gd name="connsiteY3" fmla="*/ 84342 h 164032"/>
                    <a:gd name="connsiteX4" fmla="*/ 1427 w 102081"/>
                    <a:gd name="connsiteY4" fmla="*/ 62282 h 164032"/>
                    <a:gd name="connsiteX5" fmla="*/ 22431 w 102081"/>
                    <a:gd name="connsiteY5" fmla="*/ 53436 h 164032"/>
                    <a:gd name="connsiteX6" fmla="*/ 22509 w 102081"/>
                    <a:gd name="connsiteY6" fmla="*/ 52948 h 164032"/>
                    <a:gd name="connsiteX7" fmla="*/ 17488 w 102081"/>
                    <a:gd name="connsiteY7" fmla="*/ 49778 h 164032"/>
                    <a:gd name="connsiteX8" fmla="*/ 10131 w 102081"/>
                    <a:gd name="connsiteY8" fmla="*/ 29008 h 164032"/>
                    <a:gd name="connsiteX9" fmla="*/ 32112 w 102081"/>
                    <a:gd name="connsiteY9" fmla="*/ 19204 h 164032"/>
                    <a:gd name="connsiteX10" fmla="*/ 35107 w 102081"/>
                    <a:gd name="connsiteY10" fmla="*/ 20704 h 164032"/>
                    <a:gd name="connsiteX11" fmla="*/ 46703 w 102081"/>
                    <a:gd name="connsiteY11" fmla="*/ 28031 h 164032"/>
                    <a:gd name="connsiteX12" fmla="*/ 46732 w 102081"/>
                    <a:gd name="connsiteY12" fmla="*/ 27826 h 164032"/>
                    <a:gd name="connsiteX13" fmla="*/ 46952 w 102081"/>
                    <a:gd name="connsiteY13" fmla="*/ 27660 h 164032"/>
                    <a:gd name="connsiteX14" fmla="*/ 44593 w 102081"/>
                    <a:gd name="connsiteY14" fmla="*/ 6592 h 164032"/>
                    <a:gd name="connsiteX15" fmla="*/ 69070 w 102081"/>
                    <a:gd name="connsiteY15" fmla="*/ 3583 h 164032"/>
                    <a:gd name="connsiteX16" fmla="*/ 91540 w 102081"/>
                    <a:gd name="connsiteY16" fmla="*/ 20332 h 164032"/>
                    <a:gd name="connsiteX17" fmla="*/ 102042 w 102081"/>
                    <a:gd name="connsiteY17" fmla="*/ 42773 h 164032"/>
                    <a:gd name="connsiteX18" fmla="*/ 68557 w 102081"/>
                    <a:gd name="connsiteY18" fmla="*/ 162449 h 164032"/>
                    <a:gd name="connsiteX19" fmla="*/ 9653 w 102081"/>
                    <a:gd name="connsiteY19" fmla="*/ 125256 h 164032"/>
                    <a:gd name="connsiteX20" fmla="*/ 2506 w 102081"/>
                    <a:gd name="connsiteY20" fmla="*/ 103783 h 164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2081" h="164032">
                      <a:moveTo>
                        <a:pt x="2506" y="103783"/>
                      </a:moveTo>
                      <a:cubicBezTo>
                        <a:pt x="5432" y="96593"/>
                        <a:pt x="12784" y="92221"/>
                        <a:pt x="20497" y="93090"/>
                      </a:cubicBezTo>
                      <a:cubicBezTo>
                        <a:pt x="20497" y="92788"/>
                        <a:pt x="20233" y="92055"/>
                        <a:pt x="20760" y="92060"/>
                      </a:cubicBezTo>
                      <a:lnTo>
                        <a:pt x="8549" y="84342"/>
                      </a:lnTo>
                      <a:cubicBezTo>
                        <a:pt x="997" y="79799"/>
                        <a:pt x="-2041" y="70381"/>
                        <a:pt x="1427" y="62282"/>
                      </a:cubicBezTo>
                      <a:cubicBezTo>
                        <a:pt x="5115" y="54374"/>
                        <a:pt x="14195" y="50554"/>
                        <a:pt x="22431" y="53436"/>
                      </a:cubicBezTo>
                      <a:cubicBezTo>
                        <a:pt x="22392" y="53270"/>
                        <a:pt x="22494" y="53104"/>
                        <a:pt x="22509" y="52948"/>
                      </a:cubicBezTo>
                      <a:lnTo>
                        <a:pt x="17488" y="49778"/>
                      </a:lnTo>
                      <a:cubicBezTo>
                        <a:pt x="10410" y="45484"/>
                        <a:pt x="7337" y="36799"/>
                        <a:pt x="10131" y="29008"/>
                      </a:cubicBezTo>
                      <a:cubicBezTo>
                        <a:pt x="13492" y="20230"/>
                        <a:pt x="23335" y="15839"/>
                        <a:pt x="32112" y="19204"/>
                      </a:cubicBezTo>
                      <a:cubicBezTo>
                        <a:pt x="33158" y="19605"/>
                        <a:pt x="34159" y="20108"/>
                        <a:pt x="35107" y="20704"/>
                      </a:cubicBezTo>
                      <a:lnTo>
                        <a:pt x="46703" y="28031"/>
                      </a:lnTo>
                      <a:cubicBezTo>
                        <a:pt x="46732" y="27962"/>
                        <a:pt x="46703" y="27889"/>
                        <a:pt x="46732" y="27826"/>
                      </a:cubicBezTo>
                      <a:cubicBezTo>
                        <a:pt x="46762" y="27762"/>
                        <a:pt x="46894" y="27733"/>
                        <a:pt x="46952" y="27660"/>
                      </a:cubicBezTo>
                      <a:cubicBezTo>
                        <a:pt x="41345" y="22047"/>
                        <a:pt x="40368" y="13303"/>
                        <a:pt x="44593" y="6592"/>
                      </a:cubicBezTo>
                      <a:cubicBezTo>
                        <a:pt x="49351" y="-2167"/>
                        <a:pt x="61572" y="-1151"/>
                        <a:pt x="69070" y="3583"/>
                      </a:cubicBezTo>
                      <a:lnTo>
                        <a:pt x="91540" y="20332"/>
                      </a:lnTo>
                      <a:cubicBezTo>
                        <a:pt x="98579" y="25584"/>
                        <a:pt x="102521" y="34005"/>
                        <a:pt x="102042" y="42773"/>
                      </a:cubicBezTo>
                      <a:cubicBezTo>
                        <a:pt x="100044" y="80131"/>
                        <a:pt x="92488" y="177591"/>
                        <a:pt x="68557" y="162449"/>
                      </a:cubicBezTo>
                      <a:lnTo>
                        <a:pt x="9653" y="125256"/>
                      </a:lnTo>
                      <a:cubicBezTo>
                        <a:pt x="2638" y="120577"/>
                        <a:pt x="-307" y="111731"/>
                        <a:pt x="2506" y="103783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71" name="任意多边形: 形状 70"/>
                <p:cNvSpPr/>
                <p:nvPr/>
              </p:nvSpPr>
              <p:spPr>
                <a:xfrm>
                  <a:off x="2411481" y="2360101"/>
                  <a:ext cx="304854" cy="224587"/>
                </a:xfrm>
                <a:custGeom>
                  <a:avLst/>
                  <a:gdLst>
                    <a:gd name="connsiteX0" fmla="*/ 101482 w 304854"/>
                    <a:gd name="connsiteY0" fmla="*/ 224588 h 224587"/>
                    <a:gd name="connsiteX1" fmla="*/ 87941 w 304854"/>
                    <a:gd name="connsiteY1" fmla="*/ 219131 h 224587"/>
                    <a:gd name="connsiteX2" fmla="*/ 6132 w 304854"/>
                    <a:gd name="connsiteY2" fmla="*/ 140487 h 224587"/>
                    <a:gd name="connsiteX3" fmla="*/ 5326 w 304854"/>
                    <a:gd name="connsiteY3" fmla="*/ 112869 h 224587"/>
                    <a:gd name="connsiteX4" fmla="*/ 32944 w 304854"/>
                    <a:gd name="connsiteY4" fmla="*/ 112058 h 224587"/>
                    <a:gd name="connsiteX5" fmla="*/ 33213 w 304854"/>
                    <a:gd name="connsiteY5" fmla="*/ 112317 h 224587"/>
                    <a:gd name="connsiteX6" fmla="*/ 101150 w 304854"/>
                    <a:gd name="connsiteY6" fmla="*/ 177616 h 224587"/>
                    <a:gd name="connsiteX7" fmla="*/ 271436 w 304854"/>
                    <a:gd name="connsiteY7" fmla="*/ 5786 h 224587"/>
                    <a:gd name="connsiteX8" fmla="*/ 299069 w 304854"/>
                    <a:gd name="connsiteY8" fmla="*/ 5659 h 224587"/>
                    <a:gd name="connsiteX9" fmla="*/ 299196 w 304854"/>
                    <a:gd name="connsiteY9" fmla="*/ 33292 h 224587"/>
                    <a:gd name="connsiteX10" fmla="*/ 115359 w 304854"/>
                    <a:gd name="connsiteY10" fmla="*/ 218789 h 224587"/>
                    <a:gd name="connsiteX11" fmla="*/ 101482 w 304854"/>
                    <a:gd name="connsiteY11" fmla="*/ 224588 h 224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4854" h="224587">
                      <a:moveTo>
                        <a:pt x="101482" y="224588"/>
                      </a:moveTo>
                      <a:cubicBezTo>
                        <a:pt x="96431" y="224592"/>
                        <a:pt x="91575" y="222634"/>
                        <a:pt x="87941" y="219131"/>
                      </a:cubicBezTo>
                      <a:lnTo>
                        <a:pt x="6132" y="140487"/>
                      </a:lnTo>
                      <a:cubicBezTo>
                        <a:pt x="-1718" y="133082"/>
                        <a:pt x="-2079" y="120719"/>
                        <a:pt x="5326" y="112869"/>
                      </a:cubicBezTo>
                      <a:cubicBezTo>
                        <a:pt x="12731" y="105019"/>
                        <a:pt x="25094" y="104658"/>
                        <a:pt x="32944" y="112058"/>
                      </a:cubicBezTo>
                      <a:cubicBezTo>
                        <a:pt x="33037" y="112146"/>
                        <a:pt x="33125" y="112229"/>
                        <a:pt x="33213" y="112317"/>
                      </a:cubicBezTo>
                      <a:lnTo>
                        <a:pt x="101150" y="177616"/>
                      </a:lnTo>
                      <a:lnTo>
                        <a:pt x="271436" y="5786"/>
                      </a:lnTo>
                      <a:cubicBezTo>
                        <a:pt x="279032" y="-1878"/>
                        <a:pt x="291405" y="-1937"/>
                        <a:pt x="299069" y="5659"/>
                      </a:cubicBezTo>
                      <a:cubicBezTo>
                        <a:pt x="306733" y="13255"/>
                        <a:pt x="306791" y="25628"/>
                        <a:pt x="299196" y="33292"/>
                      </a:cubicBezTo>
                      <a:lnTo>
                        <a:pt x="115359" y="218789"/>
                      </a:lnTo>
                      <a:cubicBezTo>
                        <a:pt x="111696" y="222502"/>
                        <a:pt x="106699" y="224592"/>
                        <a:pt x="101482" y="224588"/>
                      </a:cubicBezTo>
                      <a:close/>
                    </a:path>
                  </a:pathLst>
                </a:custGeom>
                <a:solidFill>
                  <a:srgbClr val="F6D340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72" name="任意多边形: 形状 71"/>
                <p:cNvSpPr/>
                <p:nvPr/>
              </p:nvSpPr>
              <p:spPr>
                <a:xfrm>
                  <a:off x="2424710" y="2478367"/>
                  <a:ext cx="182864" cy="291270"/>
                </a:xfrm>
                <a:custGeom>
                  <a:avLst/>
                  <a:gdLst>
                    <a:gd name="connsiteX0" fmla="*/ 31956 w 182864"/>
                    <a:gd name="connsiteY0" fmla="*/ 58627 h 291270"/>
                    <a:gd name="connsiteX1" fmla="*/ 55915 w 182864"/>
                    <a:gd name="connsiteY1" fmla="*/ 40700 h 291270"/>
                    <a:gd name="connsiteX2" fmla="*/ 57039 w 182864"/>
                    <a:gd name="connsiteY2" fmla="*/ 40891 h 291270"/>
                    <a:gd name="connsiteX3" fmla="*/ 73676 w 182864"/>
                    <a:gd name="connsiteY3" fmla="*/ 65842 h 291270"/>
                    <a:gd name="connsiteX4" fmla="*/ 73090 w 182864"/>
                    <a:gd name="connsiteY4" fmla="*/ 95839 h 291270"/>
                    <a:gd name="connsiteX5" fmla="*/ 95418 w 182864"/>
                    <a:gd name="connsiteY5" fmla="*/ 122070 h 291270"/>
                    <a:gd name="connsiteX6" fmla="*/ 95418 w 182864"/>
                    <a:gd name="connsiteY6" fmla="*/ 122070 h 291270"/>
                    <a:gd name="connsiteX7" fmla="*/ 123959 w 182864"/>
                    <a:gd name="connsiteY7" fmla="*/ 103786 h 291270"/>
                    <a:gd name="connsiteX8" fmla="*/ 139263 w 182864"/>
                    <a:gd name="connsiteY8" fmla="*/ 52580 h 291270"/>
                    <a:gd name="connsiteX9" fmla="*/ 122621 w 182864"/>
                    <a:gd name="connsiteY9" fmla="*/ 27731 h 291270"/>
                    <a:gd name="connsiteX10" fmla="*/ 143415 w 182864"/>
                    <a:gd name="connsiteY10" fmla="*/ 1324 h 291270"/>
                    <a:gd name="connsiteX11" fmla="*/ 176631 w 182864"/>
                    <a:gd name="connsiteY11" fmla="*/ 31610 h 291270"/>
                    <a:gd name="connsiteX12" fmla="*/ 181257 w 182864"/>
                    <a:gd name="connsiteY12" fmla="*/ 144627 h 291270"/>
                    <a:gd name="connsiteX13" fmla="*/ 133494 w 182864"/>
                    <a:gd name="connsiteY13" fmla="*/ 272392 h 291270"/>
                    <a:gd name="connsiteX14" fmla="*/ 0 w 182864"/>
                    <a:gd name="connsiteY14" fmla="*/ 280735 h 291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2864" h="291270">
                      <a:moveTo>
                        <a:pt x="31956" y="58627"/>
                      </a:moveTo>
                      <a:cubicBezTo>
                        <a:pt x="33622" y="47060"/>
                        <a:pt x="44348" y="39034"/>
                        <a:pt x="55915" y="40700"/>
                      </a:cubicBezTo>
                      <a:cubicBezTo>
                        <a:pt x="56291" y="40754"/>
                        <a:pt x="56668" y="40817"/>
                        <a:pt x="57039" y="40891"/>
                      </a:cubicBezTo>
                      <a:cubicBezTo>
                        <a:pt x="68279" y="43548"/>
                        <a:pt x="75547" y="54446"/>
                        <a:pt x="73676" y="65842"/>
                      </a:cubicBezTo>
                      <a:lnTo>
                        <a:pt x="73090" y="95839"/>
                      </a:lnTo>
                      <a:cubicBezTo>
                        <a:pt x="72831" y="108969"/>
                        <a:pt x="82415" y="120228"/>
                        <a:pt x="95418" y="122070"/>
                      </a:cubicBezTo>
                      <a:lnTo>
                        <a:pt x="95418" y="122070"/>
                      </a:lnTo>
                      <a:cubicBezTo>
                        <a:pt x="108143" y="123872"/>
                        <a:pt x="120276" y="116101"/>
                        <a:pt x="123959" y="103786"/>
                      </a:cubicBezTo>
                      <a:lnTo>
                        <a:pt x="139263" y="52580"/>
                      </a:lnTo>
                      <a:lnTo>
                        <a:pt x="122621" y="27731"/>
                      </a:lnTo>
                      <a:cubicBezTo>
                        <a:pt x="128444" y="18353"/>
                        <a:pt x="133328" y="-5900"/>
                        <a:pt x="143415" y="1324"/>
                      </a:cubicBezTo>
                      <a:cubicBezTo>
                        <a:pt x="151949" y="6629"/>
                        <a:pt x="171327" y="19456"/>
                        <a:pt x="176631" y="31610"/>
                      </a:cubicBezTo>
                      <a:cubicBezTo>
                        <a:pt x="176734" y="31659"/>
                        <a:pt x="186655" y="135933"/>
                        <a:pt x="181257" y="144627"/>
                      </a:cubicBezTo>
                      <a:lnTo>
                        <a:pt x="133494" y="272392"/>
                      </a:lnTo>
                      <a:cubicBezTo>
                        <a:pt x="110580" y="309282"/>
                        <a:pt x="0" y="280735"/>
                        <a:pt x="0" y="280735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73" name="任意多边形: 形状 72"/>
                <p:cNvSpPr/>
                <p:nvPr/>
              </p:nvSpPr>
              <p:spPr>
                <a:xfrm>
                  <a:off x="2512631" y="2360101"/>
                  <a:ext cx="203705" cy="218789"/>
                </a:xfrm>
                <a:custGeom>
                  <a:avLst/>
                  <a:gdLst>
                    <a:gd name="connsiteX0" fmla="*/ 0 w 203705"/>
                    <a:gd name="connsiteY0" fmla="*/ 177616 h 218789"/>
                    <a:gd name="connsiteX1" fmla="*/ 170286 w 203705"/>
                    <a:gd name="connsiteY1" fmla="*/ 5786 h 218789"/>
                    <a:gd name="connsiteX2" fmla="*/ 197919 w 203705"/>
                    <a:gd name="connsiteY2" fmla="*/ 5659 h 218789"/>
                    <a:gd name="connsiteX3" fmla="*/ 198046 w 203705"/>
                    <a:gd name="connsiteY3" fmla="*/ 33292 h 218789"/>
                    <a:gd name="connsiteX4" fmla="*/ 14210 w 203705"/>
                    <a:gd name="connsiteY4" fmla="*/ 218789 h 218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3705" h="218789">
                      <a:moveTo>
                        <a:pt x="0" y="177616"/>
                      </a:moveTo>
                      <a:lnTo>
                        <a:pt x="170286" y="5786"/>
                      </a:lnTo>
                      <a:cubicBezTo>
                        <a:pt x="177882" y="-1878"/>
                        <a:pt x="190255" y="-1937"/>
                        <a:pt x="197919" y="5659"/>
                      </a:cubicBezTo>
                      <a:cubicBezTo>
                        <a:pt x="205583" y="13255"/>
                        <a:pt x="205642" y="25628"/>
                        <a:pt x="198046" y="33292"/>
                      </a:cubicBezTo>
                      <a:lnTo>
                        <a:pt x="14210" y="218789"/>
                      </a:lnTo>
                    </a:path>
                  </a:pathLst>
                </a:custGeom>
                <a:solidFill>
                  <a:srgbClr val="F6D340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74" name="任意多边形: 形状 73"/>
              <p:cNvSpPr/>
              <p:nvPr/>
            </p:nvSpPr>
            <p:spPr>
              <a:xfrm>
                <a:off x="1625116" y="2620826"/>
                <a:ext cx="1001680" cy="804977"/>
              </a:xfrm>
              <a:custGeom>
                <a:avLst/>
                <a:gdLst>
                  <a:gd name="connsiteX0" fmla="*/ 18415 w 1001680"/>
                  <a:gd name="connsiteY0" fmla="*/ 804978 h 804977"/>
                  <a:gd name="connsiteX1" fmla="*/ 707586 w 1001680"/>
                  <a:gd name="connsiteY1" fmla="*/ 746982 h 804977"/>
                  <a:gd name="connsiteX2" fmla="*/ 821122 w 1001680"/>
                  <a:gd name="connsiteY2" fmla="*/ 658783 h 804977"/>
                  <a:gd name="connsiteX3" fmla="*/ 1001680 w 1001680"/>
                  <a:gd name="connsiteY3" fmla="*/ 92849 h 804977"/>
                  <a:gd name="connsiteX4" fmla="*/ 765485 w 1001680"/>
                  <a:gd name="connsiteY4" fmla="*/ 0 h 804977"/>
                  <a:gd name="connsiteX5" fmla="*/ 606101 w 1001680"/>
                  <a:gd name="connsiteY5" fmla="*/ 484774 h 804977"/>
                  <a:gd name="connsiteX6" fmla="*/ 0 w 1001680"/>
                  <a:gd name="connsiteY6" fmla="*/ 527194 h 804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1680" h="804977">
                    <a:moveTo>
                      <a:pt x="18415" y="804978"/>
                    </a:moveTo>
                    <a:lnTo>
                      <a:pt x="707586" y="746982"/>
                    </a:lnTo>
                    <a:cubicBezTo>
                      <a:pt x="758328" y="748315"/>
                      <a:pt x="802511" y="706126"/>
                      <a:pt x="821122" y="658783"/>
                    </a:cubicBezTo>
                    <a:lnTo>
                      <a:pt x="1001680" y="92849"/>
                    </a:lnTo>
                    <a:lnTo>
                      <a:pt x="765485" y="0"/>
                    </a:lnTo>
                    <a:lnTo>
                      <a:pt x="606101" y="484774"/>
                    </a:lnTo>
                    <a:lnTo>
                      <a:pt x="0" y="527194"/>
                    </a:lnTo>
                    <a:close/>
                  </a:path>
                </a:pathLst>
              </a:custGeom>
              <a:solidFill>
                <a:srgbClr val="146BE8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grpSp>
            <p:nvGrpSpPr>
              <p:cNvPr id="75" name="图形 12"/>
              <p:cNvGrpSpPr/>
              <p:nvPr/>
            </p:nvGrpSpPr>
            <p:grpSpPr>
              <a:xfrm>
                <a:off x="1029204" y="3133654"/>
                <a:ext cx="907727" cy="3169056"/>
                <a:chOff x="1029204" y="3133654"/>
                <a:chExt cx="907727" cy="3169056"/>
              </a:xfrm>
            </p:grpSpPr>
            <p:sp>
              <p:nvSpPr>
                <p:cNvPr id="76" name="任意多边形: 形状 75"/>
                <p:cNvSpPr/>
                <p:nvPr/>
              </p:nvSpPr>
              <p:spPr>
                <a:xfrm>
                  <a:off x="1047253" y="6090376"/>
                  <a:ext cx="411165" cy="212333"/>
                </a:xfrm>
                <a:custGeom>
                  <a:avLst/>
                  <a:gdLst>
                    <a:gd name="connsiteX0" fmla="*/ 196122 w 411165"/>
                    <a:gd name="connsiteY0" fmla="*/ 0 h 212333"/>
                    <a:gd name="connsiteX1" fmla="*/ 325215 w 411165"/>
                    <a:gd name="connsiteY1" fmla="*/ 120692 h 212333"/>
                    <a:gd name="connsiteX2" fmla="*/ 409042 w 411165"/>
                    <a:gd name="connsiteY2" fmla="*/ 212334 h 212333"/>
                    <a:gd name="connsiteX3" fmla="*/ 0 w 411165"/>
                    <a:gd name="connsiteY3" fmla="*/ 212334 h 212333"/>
                    <a:gd name="connsiteX4" fmla="*/ 0 w 411165"/>
                    <a:gd name="connsiteY4" fmla="*/ 7967 h 21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1165" h="212333">
                      <a:moveTo>
                        <a:pt x="196122" y="0"/>
                      </a:moveTo>
                      <a:cubicBezTo>
                        <a:pt x="196122" y="0"/>
                        <a:pt x="218176" y="114303"/>
                        <a:pt x="325215" y="120692"/>
                      </a:cubicBezTo>
                      <a:cubicBezTo>
                        <a:pt x="432254" y="127081"/>
                        <a:pt x="409042" y="212334"/>
                        <a:pt x="409042" y="212334"/>
                      </a:cubicBezTo>
                      <a:lnTo>
                        <a:pt x="0" y="212334"/>
                      </a:lnTo>
                      <a:lnTo>
                        <a:pt x="0" y="7967"/>
                      </a:lnTo>
                      <a:close/>
                    </a:path>
                  </a:pathLst>
                </a:custGeom>
                <a:solidFill>
                  <a:srgbClr val="146BE8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77" name="任意多边形: 形状 76"/>
                <p:cNvSpPr/>
                <p:nvPr/>
              </p:nvSpPr>
              <p:spPr>
                <a:xfrm>
                  <a:off x="1029204" y="3993121"/>
                  <a:ext cx="529298" cy="2170209"/>
                </a:xfrm>
                <a:custGeom>
                  <a:avLst/>
                  <a:gdLst>
                    <a:gd name="connsiteX0" fmla="*/ 88008 w 529298"/>
                    <a:gd name="connsiteY0" fmla="*/ 11811 h 2170209"/>
                    <a:gd name="connsiteX1" fmla="*/ 89019 w 529298"/>
                    <a:gd name="connsiteY1" fmla="*/ 55402 h 2170209"/>
                    <a:gd name="connsiteX2" fmla="*/ 70633 w 529298"/>
                    <a:gd name="connsiteY2" fmla="*/ 872690 h 2170209"/>
                    <a:gd name="connsiteX3" fmla="*/ 0 w 529298"/>
                    <a:gd name="connsiteY3" fmla="*/ 2170209 h 2170209"/>
                    <a:gd name="connsiteX4" fmla="*/ 268787 w 529298"/>
                    <a:gd name="connsiteY4" fmla="*/ 2167953 h 2170209"/>
                    <a:gd name="connsiteX5" fmla="*/ 529299 w 529298"/>
                    <a:gd name="connsiteY5" fmla="*/ 0 h 21702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9298" h="2170209">
                      <a:moveTo>
                        <a:pt x="88008" y="11811"/>
                      </a:moveTo>
                      <a:cubicBezTo>
                        <a:pt x="88008" y="11811"/>
                        <a:pt x="89293" y="-22553"/>
                        <a:pt x="89019" y="55402"/>
                      </a:cubicBezTo>
                      <a:cubicBezTo>
                        <a:pt x="88008" y="346185"/>
                        <a:pt x="82962" y="678327"/>
                        <a:pt x="70633" y="872690"/>
                      </a:cubicBezTo>
                      <a:cubicBezTo>
                        <a:pt x="50816" y="1185136"/>
                        <a:pt x="0" y="2170209"/>
                        <a:pt x="0" y="2170209"/>
                      </a:cubicBezTo>
                      <a:lnTo>
                        <a:pt x="268787" y="2167953"/>
                      </a:lnTo>
                      <a:lnTo>
                        <a:pt x="529299" y="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78" name="任意多边形: 形状 77"/>
                <p:cNvSpPr/>
                <p:nvPr/>
              </p:nvSpPr>
              <p:spPr>
                <a:xfrm>
                  <a:off x="1420744" y="4347835"/>
                  <a:ext cx="62006" cy="628243"/>
                </a:xfrm>
                <a:custGeom>
                  <a:avLst/>
                  <a:gdLst>
                    <a:gd name="connsiteX0" fmla="*/ 0 w 62006"/>
                    <a:gd name="connsiteY0" fmla="*/ 0 h 628243"/>
                    <a:gd name="connsiteX1" fmla="*/ 13189 w 62006"/>
                    <a:gd name="connsiteY1" fmla="*/ 260556 h 628243"/>
                    <a:gd name="connsiteX2" fmla="*/ 19627 w 62006"/>
                    <a:gd name="connsiteY2" fmla="*/ 628244 h 628243"/>
                    <a:gd name="connsiteX3" fmla="*/ 62007 w 62006"/>
                    <a:gd name="connsiteY3" fmla="*/ 275660 h 628243"/>
                    <a:gd name="connsiteX4" fmla="*/ 0 w 62006"/>
                    <a:gd name="connsiteY4" fmla="*/ 0 h 6282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06" h="628243">
                      <a:moveTo>
                        <a:pt x="0" y="0"/>
                      </a:moveTo>
                      <a:cubicBezTo>
                        <a:pt x="0" y="0"/>
                        <a:pt x="11137" y="211020"/>
                        <a:pt x="13189" y="260556"/>
                      </a:cubicBezTo>
                      <a:cubicBezTo>
                        <a:pt x="17966" y="375127"/>
                        <a:pt x="19627" y="493748"/>
                        <a:pt x="19627" y="628244"/>
                      </a:cubicBezTo>
                      <a:lnTo>
                        <a:pt x="62007" y="275660"/>
                      </a:lnTo>
                      <a:cubicBezTo>
                        <a:pt x="62007" y="275660"/>
                        <a:pt x="31003" y="165167"/>
                        <a:pt x="0" y="0"/>
                      </a:cubicBezTo>
                      <a:close/>
                    </a:path>
                  </a:pathLst>
                </a:custGeom>
                <a:solidFill>
                  <a:srgbClr val="0A0A0A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79" name="任意多边形: 形状 78"/>
                <p:cNvSpPr/>
                <p:nvPr/>
              </p:nvSpPr>
              <p:spPr>
                <a:xfrm>
                  <a:off x="1525765" y="6090376"/>
                  <a:ext cx="411165" cy="212333"/>
                </a:xfrm>
                <a:custGeom>
                  <a:avLst/>
                  <a:gdLst>
                    <a:gd name="connsiteX0" fmla="*/ 196122 w 411165"/>
                    <a:gd name="connsiteY0" fmla="*/ 0 h 212333"/>
                    <a:gd name="connsiteX1" fmla="*/ 325215 w 411165"/>
                    <a:gd name="connsiteY1" fmla="*/ 120692 h 212333"/>
                    <a:gd name="connsiteX2" fmla="*/ 409042 w 411165"/>
                    <a:gd name="connsiteY2" fmla="*/ 212334 h 212333"/>
                    <a:gd name="connsiteX3" fmla="*/ 0 w 411165"/>
                    <a:gd name="connsiteY3" fmla="*/ 212334 h 212333"/>
                    <a:gd name="connsiteX4" fmla="*/ 0 w 411165"/>
                    <a:gd name="connsiteY4" fmla="*/ 7967 h 212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1165" h="212333">
                      <a:moveTo>
                        <a:pt x="196122" y="0"/>
                      </a:moveTo>
                      <a:cubicBezTo>
                        <a:pt x="196122" y="0"/>
                        <a:pt x="218176" y="114303"/>
                        <a:pt x="325215" y="120692"/>
                      </a:cubicBezTo>
                      <a:cubicBezTo>
                        <a:pt x="432254" y="127081"/>
                        <a:pt x="409042" y="212334"/>
                        <a:pt x="409042" y="212334"/>
                      </a:cubicBezTo>
                      <a:lnTo>
                        <a:pt x="0" y="212334"/>
                      </a:lnTo>
                      <a:lnTo>
                        <a:pt x="0" y="7967"/>
                      </a:lnTo>
                      <a:close/>
                    </a:path>
                  </a:pathLst>
                </a:custGeom>
                <a:solidFill>
                  <a:srgbClr val="146BE8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80" name="任意多边形: 形状 79"/>
                <p:cNvSpPr/>
                <p:nvPr/>
              </p:nvSpPr>
              <p:spPr>
                <a:xfrm>
                  <a:off x="1371110" y="3975472"/>
                  <a:ext cx="501589" cy="2185200"/>
                </a:xfrm>
                <a:custGeom>
                  <a:avLst/>
                  <a:gdLst>
                    <a:gd name="connsiteX0" fmla="*/ 480920 w 501589"/>
                    <a:gd name="connsiteY0" fmla="*/ 52042 h 2185200"/>
                    <a:gd name="connsiteX1" fmla="*/ 501241 w 501589"/>
                    <a:gd name="connsiteY1" fmla="*/ 1094442 h 2185200"/>
                    <a:gd name="connsiteX2" fmla="*/ 401285 w 501589"/>
                    <a:gd name="connsiteY2" fmla="*/ 2180316 h 2185200"/>
                    <a:gd name="connsiteX3" fmla="*/ 136938 w 501589"/>
                    <a:gd name="connsiteY3" fmla="*/ 2185200 h 2185200"/>
                    <a:gd name="connsiteX4" fmla="*/ 162700 w 501589"/>
                    <a:gd name="connsiteY4" fmla="*/ 1055154 h 2185200"/>
                    <a:gd name="connsiteX5" fmla="*/ 69212 w 501589"/>
                    <a:gd name="connsiteY5" fmla="*/ 453971 h 2185200"/>
                    <a:gd name="connsiteX6" fmla="*/ 0 w 501589"/>
                    <a:gd name="connsiteY6" fmla="*/ 0 h 2185200"/>
                    <a:gd name="connsiteX7" fmla="*/ 0 w 501589"/>
                    <a:gd name="connsiteY7" fmla="*/ 0 h 218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1589" h="2185200">
                      <a:moveTo>
                        <a:pt x="480920" y="52042"/>
                      </a:moveTo>
                      <a:cubicBezTo>
                        <a:pt x="480920" y="52042"/>
                        <a:pt x="504728" y="1045868"/>
                        <a:pt x="501241" y="1094442"/>
                      </a:cubicBezTo>
                      <a:lnTo>
                        <a:pt x="401285" y="2180316"/>
                      </a:lnTo>
                      <a:lnTo>
                        <a:pt x="136938" y="2185200"/>
                      </a:lnTo>
                      <a:lnTo>
                        <a:pt x="162700" y="1055154"/>
                      </a:lnTo>
                      <a:cubicBezTo>
                        <a:pt x="162700" y="1055154"/>
                        <a:pt x="144529" y="743430"/>
                        <a:pt x="69212" y="453971"/>
                      </a:cubicBezTo>
                      <a:cubicBezTo>
                        <a:pt x="30676" y="305412"/>
                        <a:pt x="7483" y="153292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81" name="任意多边形: 形状 80"/>
                <p:cNvSpPr/>
                <p:nvPr/>
              </p:nvSpPr>
              <p:spPr>
                <a:xfrm>
                  <a:off x="1113402" y="3997399"/>
                  <a:ext cx="879" cy="7552"/>
                </a:xfrm>
                <a:custGeom>
                  <a:avLst/>
                  <a:gdLst>
                    <a:gd name="connsiteX0" fmla="*/ 879 w 879"/>
                    <a:gd name="connsiteY0" fmla="*/ 7503 h 7552"/>
                    <a:gd name="connsiteX1" fmla="*/ 0 w 879"/>
                    <a:gd name="connsiteY1" fmla="*/ 7552 h 7552"/>
                    <a:gd name="connsiteX2" fmla="*/ 879 w 879"/>
                    <a:gd name="connsiteY2" fmla="*/ 7503 h 75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" h="7552">
                      <a:moveTo>
                        <a:pt x="879" y="7503"/>
                      </a:moveTo>
                      <a:lnTo>
                        <a:pt x="0" y="7552"/>
                      </a:lnTo>
                      <a:cubicBezTo>
                        <a:pt x="0" y="7552"/>
                        <a:pt x="640" y="-9408"/>
                        <a:pt x="879" y="7503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82" name="任意多边形: 形状 81"/>
                <p:cNvSpPr/>
                <p:nvPr/>
              </p:nvSpPr>
              <p:spPr>
                <a:xfrm>
                  <a:off x="1048451" y="3133654"/>
                  <a:ext cx="851531" cy="893860"/>
                </a:xfrm>
                <a:custGeom>
                  <a:avLst/>
                  <a:gdLst>
                    <a:gd name="connsiteX0" fmla="*/ 841417 w 851531"/>
                    <a:gd name="connsiteY0" fmla="*/ 371532 h 893860"/>
                    <a:gd name="connsiteX1" fmla="*/ 803580 w 851531"/>
                    <a:gd name="connsiteY1" fmla="*/ 893860 h 893860"/>
                    <a:gd name="connsiteX2" fmla="*/ 69055 w 851531"/>
                    <a:gd name="connsiteY2" fmla="*/ 893860 h 893860"/>
                    <a:gd name="connsiteX3" fmla="*/ 30539 w 851531"/>
                    <a:gd name="connsiteY3" fmla="*/ 363677 h 893860"/>
                    <a:gd name="connsiteX4" fmla="*/ 7649 w 851531"/>
                    <a:gd name="connsiteY4" fmla="*/ 121170 h 893860"/>
                    <a:gd name="connsiteX5" fmla="*/ 205167 w 851531"/>
                    <a:gd name="connsiteY5" fmla="*/ 9344 h 893860"/>
                    <a:gd name="connsiteX6" fmla="*/ 588540 w 851531"/>
                    <a:gd name="connsiteY6" fmla="*/ 0 h 893860"/>
                    <a:gd name="connsiteX7" fmla="*/ 806657 w 851531"/>
                    <a:gd name="connsiteY7" fmla="*/ 39302 h 893860"/>
                    <a:gd name="connsiteX8" fmla="*/ 841417 w 851531"/>
                    <a:gd name="connsiteY8" fmla="*/ 371532 h 893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51531" h="893860">
                      <a:moveTo>
                        <a:pt x="841417" y="371532"/>
                      </a:moveTo>
                      <a:cubicBezTo>
                        <a:pt x="835878" y="436655"/>
                        <a:pt x="808909" y="813643"/>
                        <a:pt x="803580" y="893860"/>
                      </a:cubicBezTo>
                      <a:lnTo>
                        <a:pt x="69055" y="893860"/>
                      </a:lnTo>
                      <a:cubicBezTo>
                        <a:pt x="64908" y="821513"/>
                        <a:pt x="46272" y="505154"/>
                        <a:pt x="30539" y="363677"/>
                      </a:cubicBezTo>
                      <a:cubicBezTo>
                        <a:pt x="15518" y="228673"/>
                        <a:pt x="-13951" y="161083"/>
                        <a:pt x="7649" y="121170"/>
                      </a:cubicBezTo>
                      <a:cubicBezTo>
                        <a:pt x="42946" y="55940"/>
                        <a:pt x="139400" y="18249"/>
                        <a:pt x="205167" y="9344"/>
                      </a:cubicBezTo>
                      <a:cubicBezTo>
                        <a:pt x="245330" y="3908"/>
                        <a:pt x="587719" y="0"/>
                        <a:pt x="588540" y="0"/>
                      </a:cubicBezTo>
                      <a:cubicBezTo>
                        <a:pt x="615435" y="0"/>
                        <a:pt x="772039" y="12642"/>
                        <a:pt x="806657" y="39302"/>
                      </a:cubicBezTo>
                      <a:cubicBezTo>
                        <a:pt x="869294" y="87544"/>
                        <a:pt x="851099" y="257967"/>
                        <a:pt x="841417" y="371532"/>
                      </a:cubicBezTo>
                      <a:close/>
                    </a:path>
                  </a:pathLst>
                </a:custGeom>
                <a:solidFill>
                  <a:srgbClr val="146BE8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1897576" y="3307610"/>
                  <a:ext cx="10808" cy="98527"/>
                </a:xfrm>
                <a:custGeom>
                  <a:avLst/>
                  <a:gdLst>
                    <a:gd name="connsiteX0" fmla="*/ 2437 w 10808"/>
                    <a:gd name="connsiteY0" fmla="*/ 98528 h 98527"/>
                    <a:gd name="connsiteX1" fmla="*/ 4879 w 10808"/>
                    <a:gd name="connsiteY1" fmla="*/ 96227 h 98527"/>
                    <a:gd name="connsiteX2" fmla="*/ 10804 w 10808"/>
                    <a:gd name="connsiteY2" fmla="*/ 2582 h 98527"/>
                    <a:gd name="connsiteX3" fmla="*/ 8508 w 10808"/>
                    <a:gd name="connsiteY3" fmla="*/ 3 h 98527"/>
                    <a:gd name="connsiteX4" fmla="*/ 5929 w 10808"/>
                    <a:gd name="connsiteY4" fmla="*/ 2299 h 98527"/>
                    <a:gd name="connsiteX5" fmla="*/ 4 w 10808"/>
                    <a:gd name="connsiteY5" fmla="*/ 95944 h 98527"/>
                    <a:gd name="connsiteX6" fmla="*/ 2300 w 10808"/>
                    <a:gd name="connsiteY6" fmla="*/ 98523 h 98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808" h="98527">
                      <a:moveTo>
                        <a:pt x="2437" y="98528"/>
                      </a:moveTo>
                      <a:cubicBezTo>
                        <a:pt x="3731" y="98528"/>
                        <a:pt x="4806" y="97521"/>
                        <a:pt x="4879" y="96227"/>
                      </a:cubicBezTo>
                      <a:lnTo>
                        <a:pt x="10804" y="2582"/>
                      </a:lnTo>
                      <a:cubicBezTo>
                        <a:pt x="10882" y="1234"/>
                        <a:pt x="9857" y="81"/>
                        <a:pt x="8508" y="3"/>
                      </a:cubicBezTo>
                      <a:cubicBezTo>
                        <a:pt x="7170" y="-61"/>
                        <a:pt x="6022" y="960"/>
                        <a:pt x="5929" y="2299"/>
                      </a:cubicBezTo>
                      <a:lnTo>
                        <a:pt x="4" y="95944"/>
                      </a:lnTo>
                      <a:cubicBezTo>
                        <a:pt x="-74" y="97292"/>
                        <a:pt x="952" y="98445"/>
                        <a:pt x="2300" y="98523"/>
                      </a:cubicBezTo>
                      <a:close/>
                    </a:path>
                  </a:pathLst>
                </a:custGeom>
                <a:solidFill>
                  <a:srgbClr val="0C0C0C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84" name="图形 12"/>
              <p:cNvGrpSpPr/>
              <p:nvPr/>
            </p:nvGrpSpPr>
            <p:grpSpPr>
              <a:xfrm>
                <a:off x="824644" y="2542447"/>
                <a:ext cx="952133" cy="1480807"/>
                <a:chOff x="824644" y="2542447"/>
                <a:chExt cx="952133" cy="1480807"/>
              </a:xfrm>
            </p:grpSpPr>
            <p:sp>
              <p:nvSpPr>
                <p:cNvPr id="85" name="任意多边形: 形状 84"/>
                <p:cNvSpPr/>
                <p:nvPr/>
              </p:nvSpPr>
              <p:spPr>
                <a:xfrm>
                  <a:off x="824644" y="3263797"/>
                  <a:ext cx="478378" cy="759457"/>
                </a:xfrm>
                <a:custGeom>
                  <a:avLst/>
                  <a:gdLst>
                    <a:gd name="connsiteX0" fmla="*/ 134059 w 478378"/>
                    <a:gd name="connsiteY0" fmla="*/ 759457 h 759457"/>
                    <a:gd name="connsiteX1" fmla="*/ 0 w 478378"/>
                    <a:gd name="connsiteY1" fmla="*/ 625308 h 759457"/>
                    <a:gd name="connsiteX2" fmla="*/ 8278 w 478378"/>
                    <a:gd name="connsiteY2" fmla="*/ 578967 h 759457"/>
                    <a:gd name="connsiteX3" fmla="*/ 227601 w 478378"/>
                    <a:gd name="connsiteY3" fmla="*/ 0 h 759457"/>
                    <a:gd name="connsiteX4" fmla="*/ 478378 w 478378"/>
                    <a:gd name="connsiteY4" fmla="*/ 101602 h 759457"/>
                    <a:gd name="connsiteX5" fmla="*/ 334909 w 478378"/>
                    <a:gd name="connsiteY5" fmla="*/ 486572 h 759457"/>
                    <a:gd name="connsiteX6" fmla="*/ 426996 w 478378"/>
                    <a:gd name="connsiteY6" fmla="*/ 476563 h 759457"/>
                    <a:gd name="connsiteX7" fmla="*/ 455982 w 478378"/>
                    <a:gd name="connsiteY7" fmla="*/ 743196 h 759457"/>
                    <a:gd name="connsiteX8" fmla="*/ 148562 w 478378"/>
                    <a:gd name="connsiteY8" fmla="*/ 758666 h 759457"/>
                    <a:gd name="connsiteX9" fmla="*/ 134059 w 478378"/>
                    <a:gd name="connsiteY9" fmla="*/ 759457 h 75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8378" h="759457">
                      <a:moveTo>
                        <a:pt x="134059" y="759457"/>
                      </a:moveTo>
                      <a:cubicBezTo>
                        <a:pt x="59995" y="759433"/>
                        <a:pt x="-25" y="699370"/>
                        <a:pt x="0" y="625308"/>
                      </a:cubicBezTo>
                      <a:cubicBezTo>
                        <a:pt x="5" y="609491"/>
                        <a:pt x="2808" y="593806"/>
                        <a:pt x="8278" y="578967"/>
                      </a:cubicBezTo>
                      <a:cubicBezTo>
                        <a:pt x="15844" y="558387"/>
                        <a:pt x="193745" y="87290"/>
                        <a:pt x="227601" y="0"/>
                      </a:cubicBezTo>
                      <a:lnTo>
                        <a:pt x="478378" y="101602"/>
                      </a:lnTo>
                      <a:cubicBezTo>
                        <a:pt x="459328" y="150679"/>
                        <a:pt x="390341" y="336709"/>
                        <a:pt x="334909" y="486572"/>
                      </a:cubicBezTo>
                      <a:lnTo>
                        <a:pt x="426996" y="476563"/>
                      </a:lnTo>
                      <a:lnTo>
                        <a:pt x="455982" y="743196"/>
                      </a:lnTo>
                      <a:lnTo>
                        <a:pt x="148562" y="758666"/>
                      </a:lnTo>
                      <a:cubicBezTo>
                        <a:pt x="143745" y="759193"/>
                        <a:pt x="138904" y="759457"/>
                        <a:pt x="134059" y="759457"/>
                      </a:cubicBezTo>
                      <a:close/>
                    </a:path>
                  </a:pathLst>
                </a:custGeom>
                <a:solidFill>
                  <a:srgbClr val="146BE8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86" name="任意多边形: 形状 85"/>
                <p:cNvSpPr/>
                <p:nvPr/>
              </p:nvSpPr>
              <p:spPr>
                <a:xfrm>
                  <a:off x="1371110" y="2903031"/>
                  <a:ext cx="353390" cy="294590"/>
                </a:xfrm>
                <a:custGeom>
                  <a:avLst/>
                  <a:gdLst>
                    <a:gd name="connsiteX0" fmla="*/ 353390 w 353390"/>
                    <a:gd name="connsiteY0" fmla="*/ 221713 h 294590"/>
                    <a:gd name="connsiteX1" fmla="*/ 154201 w 353390"/>
                    <a:gd name="connsiteY1" fmla="*/ 293196 h 294590"/>
                    <a:gd name="connsiteX2" fmla="*/ 0 w 353390"/>
                    <a:gd name="connsiteY2" fmla="*/ 201221 h 294590"/>
                    <a:gd name="connsiteX3" fmla="*/ 40270 w 353390"/>
                    <a:gd name="connsiteY3" fmla="*/ 192429 h 294590"/>
                    <a:gd name="connsiteX4" fmla="*/ 80427 w 353390"/>
                    <a:gd name="connsiteY4" fmla="*/ 142683 h 294590"/>
                    <a:gd name="connsiteX5" fmla="*/ 88731 w 353390"/>
                    <a:gd name="connsiteY5" fmla="*/ 0 h 294590"/>
                    <a:gd name="connsiteX6" fmla="*/ 276045 w 353390"/>
                    <a:gd name="connsiteY6" fmla="*/ 42092 h 294590"/>
                    <a:gd name="connsiteX7" fmla="*/ 319207 w 353390"/>
                    <a:gd name="connsiteY7" fmla="*/ 213028 h 294590"/>
                    <a:gd name="connsiteX8" fmla="*/ 353390 w 353390"/>
                    <a:gd name="connsiteY8" fmla="*/ 221713 h 294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3390" h="294590">
                      <a:moveTo>
                        <a:pt x="353390" y="221713"/>
                      </a:moveTo>
                      <a:cubicBezTo>
                        <a:pt x="352569" y="221605"/>
                        <a:pt x="330036" y="306394"/>
                        <a:pt x="154201" y="293196"/>
                      </a:cubicBezTo>
                      <a:cubicBezTo>
                        <a:pt x="32474" y="284076"/>
                        <a:pt x="2775" y="201221"/>
                        <a:pt x="0" y="201221"/>
                      </a:cubicBezTo>
                      <a:cubicBezTo>
                        <a:pt x="13125" y="198432"/>
                        <a:pt x="34442" y="195535"/>
                        <a:pt x="40270" y="192429"/>
                      </a:cubicBezTo>
                      <a:cubicBezTo>
                        <a:pt x="59437" y="182127"/>
                        <a:pt x="73403" y="169593"/>
                        <a:pt x="80427" y="142683"/>
                      </a:cubicBezTo>
                      <a:cubicBezTo>
                        <a:pt x="85922" y="121644"/>
                        <a:pt x="88731" y="40641"/>
                        <a:pt x="88731" y="0"/>
                      </a:cubicBezTo>
                      <a:lnTo>
                        <a:pt x="276045" y="42092"/>
                      </a:lnTo>
                      <a:cubicBezTo>
                        <a:pt x="273432" y="87935"/>
                        <a:pt x="255158" y="194217"/>
                        <a:pt x="319207" y="213028"/>
                      </a:cubicBezTo>
                      <a:cubicBezTo>
                        <a:pt x="329860" y="216134"/>
                        <a:pt x="341339" y="218992"/>
                        <a:pt x="353390" y="221713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87" name="任意多边形: 形状 86"/>
                <p:cNvSpPr/>
                <p:nvPr/>
              </p:nvSpPr>
              <p:spPr>
                <a:xfrm>
                  <a:off x="1433276" y="2615034"/>
                  <a:ext cx="322363" cy="420885"/>
                </a:xfrm>
                <a:custGeom>
                  <a:avLst/>
                  <a:gdLst>
                    <a:gd name="connsiteX0" fmla="*/ 207393 w 322363"/>
                    <a:gd name="connsiteY0" fmla="*/ 420212 h 420885"/>
                    <a:gd name="connsiteX1" fmla="*/ 20669 w 322363"/>
                    <a:gd name="connsiteY1" fmla="*/ 296340 h 420885"/>
                    <a:gd name="connsiteX2" fmla="*/ 4413 w 322363"/>
                    <a:gd name="connsiteY2" fmla="*/ 207438 h 420885"/>
                    <a:gd name="connsiteX3" fmla="*/ 116298 w 322363"/>
                    <a:gd name="connsiteY3" fmla="*/ 2622 h 420885"/>
                    <a:gd name="connsiteX4" fmla="*/ 116298 w 322363"/>
                    <a:gd name="connsiteY4" fmla="*/ 2622 h 420885"/>
                    <a:gd name="connsiteX5" fmla="*/ 311017 w 322363"/>
                    <a:gd name="connsiteY5" fmla="*/ 151366 h 420885"/>
                    <a:gd name="connsiteX6" fmla="*/ 318217 w 322363"/>
                    <a:gd name="connsiteY6" fmla="*/ 190723 h 420885"/>
                    <a:gd name="connsiteX7" fmla="*/ 207393 w 322363"/>
                    <a:gd name="connsiteY7" fmla="*/ 420212 h 420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2363" h="420885">
                      <a:moveTo>
                        <a:pt x="207393" y="420212"/>
                      </a:moveTo>
                      <a:cubicBezTo>
                        <a:pt x="133551" y="426039"/>
                        <a:pt x="38689" y="394860"/>
                        <a:pt x="20669" y="296340"/>
                      </a:cubicBezTo>
                      <a:lnTo>
                        <a:pt x="4413" y="207438"/>
                      </a:lnTo>
                      <a:cubicBezTo>
                        <a:pt x="-13607" y="108918"/>
                        <a:pt x="23532" y="19586"/>
                        <a:pt x="116298" y="2622"/>
                      </a:cubicBezTo>
                      <a:lnTo>
                        <a:pt x="116298" y="2622"/>
                      </a:lnTo>
                      <a:cubicBezTo>
                        <a:pt x="209059" y="-14343"/>
                        <a:pt x="293002" y="52846"/>
                        <a:pt x="311017" y="151366"/>
                      </a:cubicBezTo>
                      <a:lnTo>
                        <a:pt x="318217" y="190723"/>
                      </a:lnTo>
                      <a:cubicBezTo>
                        <a:pt x="325129" y="228530"/>
                        <a:pt x="339144" y="409817"/>
                        <a:pt x="207393" y="420212"/>
                      </a:cubicBezTo>
                      <a:close/>
                    </a:path>
                  </a:pathLst>
                </a:custGeom>
                <a:solidFill>
                  <a:srgbClr val="FAA896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  <p:sp>
              <p:nvSpPr>
                <p:cNvPr id="88" name="任意多边形: 形状 87"/>
                <p:cNvSpPr/>
                <p:nvPr/>
              </p:nvSpPr>
              <p:spPr>
                <a:xfrm>
                  <a:off x="1137319" y="2542447"/>
                  <a:ext cx="639458" cy="795723"/>
                </a:xfrm>
                <a:custGeom>
                  <a:avLst/>
                  <a:gdLst>
                    <a:gd name="connsiteX0" fmla="*/ 571819 w 639458"/>
                    <a:gd name="connsiteY0" fmla="*/ 402344 h 795723"/>
                    <a:gd name="connsiteX1" fmla="*/ 553194 w 639458"/>
                    <a:gd name="connsiteY1" fmla="*/ 244435 h 795723"/>
                    <a:gd name="connsiteX2" fmla="*/ 562709 w 639458"/>
                    <a:gd name="connsiteY2" fmla="*/ 157859 h 795723"/>
                    <a:gd name="connsiteX3" fmla="*/ 605885 w 639458"/>
                    <a:gd name="connsiteY3" fmla="*/ 168927 h 795723"/>
                    <a:gd name="connsiteX4" fmla="*/ 470065 w 639458"/>
                    <a:gd name="connsiteY4" fmla="*/ 11669 h 795723"/>
                    <a:gd name="connsiteX5" fmla="*/ 336073 w 639458"/>
                    <a:gd name="connsiteY5" fmla="*/ 3648 h 795723"/>
                    <a:gd name="connsiteX6" fmla="*/ 123670 w 639458"/>
                    <a:gd name="connsiteY6" fmla="*/ 207302 h 795723"/>
                    <a:gd name="connsiteX7" fmla="*/ 123670 w 639458"/>
                    <a:gd name="connsiteY7" fmla="*/ 207302 h 795723"/>
                    <a:gd name="connsiteX8" fmla="*/ 123670 w 639458"/>
                    <a:gd name="connsiteY8" fmla="*/ 207390 h 795723"/>
                    <a:gd name="connsiteX9" fmla="*/ 83616 w 639458"/>
                    <a:gd name="connsiteY9" fmla="*/ 423055 h 795723"/>
                    <a:gd name="connsiteX10" fmla="*/ 23 w 639458"/>
                    <a:gd name="connsiteY10" fmla="*/ 649218 h 795723"/>
                    <a:gd name="connsiteX11" fmla="*/ 403013 w 639458"/>
                    <a:gd name="connsiteY11" fmla="*/ 793351 h 795723"/>
                    <a:gd name="connsiteX12" fmla="*/ 639433 w 639458"/>
                    <a:gd name="connsiteY12" fmla="*/ 635360 h 795723"/>
                    <a:gd name="connsiteX13" fmla="*/ 571819 w 639458"/>
                    <a:gd name="connsiteY13" fmla="*/ 402344 h 795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39458" h="795723">
                      <a:moveTo>
                        <a:pt x="571819" y="402344"/>
                      </a:moveTo>
                      <a:cubicBezTo>
                        <a:pt x="558567" y="335746"/>
                        <a:pt x="552485" y="291309"/>
                        <a:pt x="553194" y="244435"/>
                      </a:cubicBezTo>
                      <a:cubicBezTo>
                        <a:pt x="571863" y="211708"/>
                        <a:pt x="566954" y="174095"/>
                        <a:pt x="562709" y="157859"/>
                      </a:cubicBezTo>
                      <a:cubicBezTo>
                        <a:pt x="575566" y="166026"/>
                        <a:pt x="590684" y="169899"/>
                        <a:pt x="605885" y="168927"/>
                      </a:cubicBezTo>
                      <a:cubicBezTo>
                        <a:pt x="605885" y="168927"/>
                        <a:pt x="575009" y="45012"/>
                        <a:pt x="470065" y="11669"/>
                      </a:cubicBezTo>
                      <a:cubicBezTo>
                        <a:pt x="450766" y="4161"/>
                        <a:pt x="401494" y="-5325"/>
                        <a:pt x="336073" y="3648"/>
                      </a:cubicBezTo>
                      <a:cubicBezTo>
                        <a:pt x="280431" y="11278"/>
                        <a:pt x="143268" y="52881"/>
                        <a:pt x="123670" y="207302"/>
                      </a:cubicBezTo>
                      <a:lnTo>
                        <a:pt x="123670" y="207302"/>
                      </a:lnTo>
                      <a:lnTo>
                        <a:pt x="123670" y="207390"/>
                      </a:lnTo>
                      <a:cubicBezTo>
                        <a:pt x="123026" y="212514"/>
                        <a:pt x="109856" y="354791"/>
                        <a:pt x="83616" y="423055"/>
                      </a:cubicBezTo>
                      <a:cubicBezTo>
                        <a:pt x="48323" y="514819"/>
                        <a:pt x="-1232" y="543332"/>
                        <a:pt x="23" y="649218"/>
                      </a:cubicBezTo>
                      <a:cubicBezTo>
                        <a:pt x="1640" y="785409"/>
                        <a:pt x="252016" y="803541"/>
                        <a:pt x="403013" y="793351"/>
                      </a:cubicBezTo>
                      <a:cubicBezTo>
                        <a:pt x="554009" y="783162"/>
                        <a:pt x="638329" y="733509"/>
                        <a:pt x="639433" y="635360"/>
                      </a:cubicBezTo>
                      <a:cubicBezTo>
                        <a:pt x="640635" y="525380"/>
                        <a:pt x="598343" y="535594"/>
                        <a:pt x="571819" y="402344"/>
                      </a:cubicBezTo>
                      <a:close/>
                    </a:path>
                  </a:pathLst>
                </a:custGeom>
                <a:solidFill>
                  <a:srgbClr val="0A0A0A"/>
                </a:solidFill>
                <a:ln w="487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>
                    <a:latin typeface="思源黑体 CN Bold" panose="020B0800000000000000" pitchFamily="34" charset="-122"/>
                    <a:ea typeface="思源黑体 CN Bold" panose="020B0800000000000000" pitchFamily="34" charset="-122"/>
                    <a:sym typeface="思源黑体 CN Bold" panose="020B0800000000000000" pitchFamily="34" charset="-122"/>
                  </a:endParaRPr>
                </a:p>
              </p:txBody>
            </p:sp>
          </p:grpSp>
          <p:sp>
            <p:nvSpPr>
              <p:cNvPr id="89" name="任意多边形: 形状 88"/>
              <p:cNvSpPr/>
              <p:nvPr/>
            </p:nvSpPr>
            <p:spPr>
              <a:xfrm rot="-117600">
                <a:off x="1106008" y="3499979"/>
                <a:ext cx="4884" cy="527686"/>
              </a:xfrm>
              <a:custGeom>
                <a:avLst/>
                <a:gdLst>
                  <a:gd name="connsiteX0" fmla="*/ 0 w 4884"/>
                  <a:gd name="connsiteY0" fmla="*/ 0 h 527686"/>
                  <a:gd name="connsiteX1" fmla="*/ 4885 w 4884"/>
                  <a:gd name="connsiteY1" fmla="*/ 0 h 527686"/>
                  <a:gd name="connsiteX2" fmla="*/ 4885 w 4884"/>
                  <a:gd name="connsiteY2" fmla="*/ 527687 h 527686"/>
                  <a:gd name="connsiteX3" fmla="*/ 0 w 4884"/>
                  <a:gd name="connsiteY3" fmla="*/ 527687 h 527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4" h="527686">
                    <a:moveTo>
                      <a:pt x="0" y="0"/>
                    </a:moveTo>
                    <a:lnTo>
                      <a:pt x="4885" y="0"/>
                    </a:lnTo>
                    <a:lnTo>
                      <a:pt x="4885" y="527687"/>
                    </a:lnTo>
                    <a:lnTo>
                      <a:pt x="0" y="527687"/>
                    </a:lnTo>
                    <a:close/>
                  </a:path>
                </a:pathLst>
              </a:custGeom>
              <a:solidFill>
                <a:srgbClr val="0C0C0C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  <p:sp>
          <p:nvSpPr>
            <p:cNvPr id="90" name="任意多边形: 形状 89"/>
            <p:cNvSpPr/>
            <p:nvPr/>
          </p:nvSpPr>
          <p:spPr>
            <a:xfrm>
              <a:off x="894821" y="6299296"/>
              <a:ext cx="4600522" cy="6838"/>
            </a:xfrm>
            <a:custGeom>
              <a:avLst/>
              <a:gdLst>
                <a:gd name="connsiteX0" fmla="*/ 4597104 w 4600522"/>
                <a:gd name="connsiteY0" fmla="*/ 6838 h 6838"/>
                <a:gd name="connsiteX1" fmla="*/ 3419 w 4600522"/>
                <a:gd name="connsiteY1" fmla="*/ 6838 h 6838"/>
                <a:gd name="connsiteX2" fmla="*/ 0 w 4600522"/>
                <a:gd name="connsiteY2" fmla="*/ 3419 h 6838"/>
                <a:gd name="connsiteX3" fmla="*/ 3419 w 4600522"/>
                <a:gd name="connsiteY3" fmla="*/ 0 h 6838"/>
                <a:gd name="connsiteX4" fmla="*/ 4597104 w 4600522"/>
                <a:gd name="connsiteY4" fmla="*/ 0 h 6838"/>
                <a:gd name="connsiteX5" fmla="*/ 4600523 w 4600522"/>
                <a:gd name="connsiteY5" fmla="*/ 3419 h 6838"/>
                <a:gd name="connsiteX6" fmla="*/ 4597104 w 4600522"/>
                <a:gd name="connsiteY6" fmla="*/ 6838 h 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0522" h="6838">
                  <a:moveTo>
                    <a:pt x="4597104" y="6838"/>
                  </a:moveTo>
                  <a:lnTo>
                    <a:pt x="3419" y="6838"/>
                  </a:lnTo>
                  <a:cubicBezTo>
                    <a:pt x="1531" y="6838"/>
                    <a:pt x="0" y="5310"/>
                    <a:pt x="0" y="3419"/>
                  </a:cubicBezTo>
                  <a:cubicBezTo>
                    <a:pt x="0" y="1529"/>
                    <a:pt x="1531" y="0"/>
                    <a:pt x="3419" y="0"/>
                  </a:cubicBezTo>
                  <a:lnTo>
                    <a:pt x="4597104" y="0"/>
                  </a:lnTo>
                  <a:cubicBezTo>
                    <a:pt x="4598994" y="0"/>
                    <a:pt x="4600523" y="1529"/>
                    <a:pt x="4600523" y="3419"/>
                  </a:cubicBezTo>
                  <a:cubicBezTo>
                    <a:pt x="4600523" y="5310"/>
                    <a:pt x="4598994" y="6838"/>
                    <a:pt x="4597104" y="6838"/>
                  </a:cubicBezTo>
                  <a:close/>
                </a:path>
              </a:pathLst>
            </a:custGeom>
            <a:solidFill>
              <a:srgbClr val="292A2E"/>
            </a:solidFill>
            <a:ln w="4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  <p:grpSp>
          <p:nvGrpSpPr>
            <p:cNvPr id="91" name="图形 12"/>
            <p:cNvGrpSpPr/>
            <p:nvPr/>
          </p:nvGrpSpPr>
          <p:grpSpPr>
            <a:xfrm>
              <a:off x="4600594" y="4595918"/>
              <a:ext cx="908376" cy="1710636"/>
              <a:chOff x="4600594" y="4595918"/>
              <a:chExt cx="908376" cy="1710636"/>
            </a:xfrm>
          </p:grpSpPr>
          <p:sp>
            <p:nvSpPr>
              <p:cNvPr id="92" name="任意多边形: 形状 91"/>
              <p:cNvSpPr/>
              <p:nvPr/>
            </p:nvSpPr>
            <p:spPr>
              <a:xfrm>
                <a:off x="4853934" y="4750692"/>
                <a:ext cx="168716" cy="915275"/>
              </a:xfrm>
              <a:custGeom>
                <a:avLst/>
                <a:gdLst>
                  <a:gd name="connsiteX0" fmla="*/ 163831 w 168716"/>
                  <a:gd name="connsiteY0" fmla="*/ 915275 h 915275"/>
                  <a:gd name="connsiteX1" fmla="*/ 160377 w 168716"/>
                  <a:gd name="connsiteY1" fmla="*/ 913844 h 915275"/>
                  <a:gd name="connsiteX2" fmla="*/ 112062 w 168716"/>
                  <a:gd name="connsiteY2" fmla="*/ 404739 h 915275"/>
                  <a:gd name="connsiteX3" fmla="*/ 79496 w 168716"/>
                  <a:gd name="connsiteY3" fmla="*/ 17307 h 915275"/>
                  <a:gd name="connsiteX4" fmla="*/ 75637 w 168716"/>
                  <a:gd name="connsiteY4" fmla="*/ 10029 h 915275"/>
                  <a:gd name="connsiteX5" fmla="*/ 8682 w 168716"/>
                  <a:gd name="connsiteY5" fmla="*/ 58983 h 915275"/>
                  <a:gd name="connsiteX6" fmla="*/ 1814 w 168716"/>
                  <a:gd name="connsiteY6" fmla="*/ 59706 h 915275"/>
                  <a:gd name="connsiteX7" fmla="*/ 1087 w 168716"/>
                  <a:gd name="connsiteY7" fmla="*/ 52838 h 915275"/>
                  <a:gd name="connsiteX8" fmla="*/ 78446 w 168716"/>
                  <a:gd name="connsiteY8" fmla="*/ 669 h 915275"/>
                  <a:gd name="connsiteX9" fmla="*/ 89221 w 168716"/>
                  <a:gd name="connsiteY9" fmla="*/ 16369 h 915275"/>
                  <a:gd name="connsiteX10" fmla="*/ 121798 w 168716"/>
                  <a:gd name="connsiteY10" fmla="*/ 403957 h 915275"/>
                  <a:gd name="connsiteX11" fmla="*/ 167797 w 168716"/>
                  <a:gd name="connsiteY11" fmla="*/ 907538 h 915275"/>
                  <a:gd name="connsiteX12" fmla="*/ 166683 w 168716"/>
                  <a:gd name="connsiteY12" fmla="*/ 914357 h 915275"/>
                  <a:gd name="connsiteX13" fmla="*/ 163831 w 168716"/>
                  <a:gd name="connsiteY13" fmla="*/ 915275 h 91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8716" h="915275">
                    <a:moveTo>
                      <a:pt x="163831" y="915275"/>
                    </a:moveTo>
                    <a:cubicBezTo>
                      <a:pt x="162536" y="915275"/>
                      <a:pt x="161291" y="914762"/>
                      <a:pt x="160377" y="913844"/>
                    </a:cubicBezTo>
                    <a:cubicBezTo>
                      <a:pt x="153495" y="906961"/>
                      <a:pt x="142279" y="780691"/>
                      <a:pt x="112062" y="404739"/>
                    </a:cubicBezTo>
                    <a:cubicBezTo>
                      <a:pt x="99699" y="250909"/>
                      <a:pt x="88015" y="105613"/>
                      <a:pt x="79496" y="17307"/>
                    </a:cubicBezTo>
                    <a:cubicBezTo>
                      <a:pt x="78885" y="11001"/>
                      <a:pt x="76443" y="10268"/>
                      <a:pt x="75637" y="10029"/>
                    </a:cubicBezTo>
                    <a:cubicBezTo>
                      <a:pt x="63973" y="6507"/>
                      <a:pt x="28490" y="34486"/>
                      <a:pt x="8682" y="58983"/>
                    </a:cubicBezTo>
                    <a:cubicBezTo>
                      <a:pt x="6987" y="61079"/>
                      <a:pt x="3910" y="61406"/>
                      <a:pt x="1814" y="59706"/>
                    </a:cubicBezTo>
                    <a:cubicBezTo>
                      <a:pt x="-286" y="58011"/>
                      <a:pt x="-608" y="54934"/>
                      <a:pt x="1087" y="52838"/>
                    </a:cubicBezTo>
                    <a:cubicBezTo>
                      <a:pt x="14187" y="36641"/>
                      <a:pt x="56875" y="-5822"/>
                      <a:pt x="78446" y="669"/>
                    </a:cubicBezTo>
                    <a:cubicBezTo>
                      <a:pt x="82798" y="1979"/>
                      <a:pt x="88215" y="5759"/>
                      <a:pt x="89221" y="16369"/>
                    </a:cubicBezTo>
                    <a:cubicBezTo>
                      <a:pt x="97750" y="104748"/>
                      <a:pt x="109430" y="250088"/>
                      <a:pt x="121798" y="403957"/>
                    </a:cubicBezTo>
                    <a:cubicBezTo>
                      <a:pt x="140164" y="632416"/>
                      <a:pt x="160963" y="891238"/>
                      <a:pt x="167797" y="907538"/>
                    </a:cubicBezTo>
                    <a:cubicBezTo>
                      <a:pt x="169370" y="909726"/>
                      <a:pt x="168877" y="912779"/>
                      <a:pt x="166683" y="914357"/>
                    </a:cubicBezTo>
                    <a:cubicBezTo>
                      <a:pt x="165853" y="914953"/>
                      <a:pt x="164856" y="915275"/>
                      <a:pt x="163831" y="915275"/>
                    </a:cubicBezTo>
                    <a:close/>
                  </a:path>
                </a:pathLst>
              </a:custGeom>
              <a:solidFill>
                <a:srgbClr val="494949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 rot="-2322899">
                <a:off x="4646023" y="4683082"/>
                <a:ext cx="376191" cy="277432"/>
              </a:xfrm>
              <a:custGeom>
                <a:avLst/>
                <a:gdLst>
                  <a:gd name="connsiteX0" fmla="*/ 376192 w 376191"/>
                  <a:gd name="connsiteY0" fmla="*/ 138716 h 277432"/>
                  <a:gd name="connsiteX1" fmla="*/ 188096 w 376191"/>
                  <a:gd name="connsiteY1" fmla="*/ 277433 h 277432"/>
                  <a:gd name="connsiteX2" fmla="*/ 0 w 376191"/>
                  <a:gd name="connsiteY2" fmla="*/ 138716 h 277432"/>
                  <a:gd name="connsiteX3" fmla="*/ 188096 w 376191"/>
                  <a:gd name="connsiteY3" fmla="*/ 0 h 277432"/>
                  <a:gd name="connsiteX4" fmla="*/ 376192 w 376191"/>
                  <a:gd name="connsiteY4" fmla="*/ 138716 h 27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191" h="277432">
                    <a:moveTo>
                      <a:pt x="376192" y="138716"/>
                    </a:moveTo>
                    <a:cubicBezTo>
                      <a:pt x="376192" y="215327"/>
                      <a:pt x="291978" y="277433"/>
                      <a:pt x="188096" y="277433"/>
                    </a:cubicBezTo>
                    <a:cubicBezTo>
                      <a:pt x="84213" y="277433"/>
                      <a:pt x="0" y="215327"/>
                      <a:pt x="0" y="138716"/>
                    </a:cubicBezTo>
                    <a:cubicBezTo>
                      <a:pt x="0" y="62106"/>
                      <a:pt x="84213" y="0"/>
                      <a:pt x="188096" y="0"/>
                    </a:cubicBezTo>
                    <a:cubicBezTo>
                      <a:pt x="291978" y="0"/>
                      <a:pt x="376192" y="62106"/>
                      <a:pt x="376192" y="138716"/>
                    </a:cubicBezTo>
                    <a:close/>
                  </a:path>
                </a:pathLst>
              </a:custGeom>
              <a:solidFill>
                <a:srgbClr val="F6D340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 rot="-2322899">
                <a:off x="4646023" y="4683082"/>
                <a:ext cx="376191" cy="277432"/>
              </a:xfrm>
              <a:custGeom>
                <a:avLst/>
                <a:gdLst>
                  <a:gd name="connsiteX0" fmla="*/ 376192 w 376191"/>
                  <a:gd name="connsiteY0" fmla="*/ 138716 h 277432"/>
                  <a:gd name="connsiteX1" fmla="*/ 188096 w 376191"/>
                  <a:gd name="connsiteY1" fmla="*/ 277433 h 277432"/>
                  <a:gd name="connsiteX2" fmla="*/ 0 w 376191"/>
                  <a:gd name="connsiteY2" fmla="*/ 138716 h 277432"/>
                  <a:gd name="connsiteX3" fmla="*/ 188096 w 376191"/>
                  <a:gd name="connsiteY3" fmla="*/ 0 h 277432"/>
                  <a:gd name="connsiteX4" fmla="*/ 376192 w 376191"/>
                  <a:gd name="connsiteY4" fmla="*/ 138716 h 27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191" h="277432">
                    <a:moveTo>
                      <a:pt x="376192" y="138716"/>
                    </a:moveTo>
                    <a:cubicBezTo>
                      <a:pt x="376192" y="215327"/>
                      <a:pt x="291978" y="277433"/>
                      <a:pt x="188096" y="277433"/>
                    </a:cubicBezTo>
                    <a:cubicBezTo>
                      <a:pt x="84213" y="277433"/>
                      <a:pt x="0" y="215327"/>
                      <a:pt x="0" y="138716"/>
                    </a:cubicBezTo>
                    <a:cubicBezTo>
                      <a:pt x="0" y="62106"/>
                      <a:pt x="84213" y="0"/>
                      <a:pt x="188096" y="0"/>
                    </a:cubicBezTo>
                    <a:cubicBezTo>
                      <a:pt x="291978" y="0"/>
                      <a:pt x="376192" y="62106"/>
                      <a:pt x="376192" y="13871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4707638" y="4671157"/>
                <a:ext cx="235912" cy="283487"/>
              </a:xfrm>
              <a:custGeom>
                <a:avLst/>
                <a:gdLst>
                  <a:gd name="connsiteX0" fmla="*/ 2438 w 235912"/>
                  <a:gd name="connsiteY0" fmla="*/ 283488 h 283487"/>
                  <a:gd name="connsiteX1" fmla="*/ 0 w 235912"/>
                  <a:gd name="connsiteY1" fmla="*/ 281040 h 283487"/>
                  <a:gd name="connsiteX2" fmla="*/ 562 w 235912"/>
                  <a:gd name="connsiteY2" fmla="*/ 279487 h 283487"/>
                  <a:gd name="connsiteX3" fmla="*/ 231565 w 235912"/>
                  <a:gd name="connsiteY3" fmla="*/ 916 h 283487"/>
                  <a:gd name="connsiteX4" fmla="*/ 234999 w 235912"/>
                  <a:gd name="connsiteY4" fmla="*/ 535 h 283487"/>
                  <a:gd name="connsiteX5" fmla="*/ 235375 w 235912"/>
                  <a:gd name="connsiteY5" fmla="*/ 3969 h 283487"/>
                  <a:gd name="connsiteX6" fmla="*/ 235321 w 235912"/>
                  <a:gd name="connsiteY6" fmla="*/ 4037 h 283487"/>
                  <a:gd name="connsiteX7" fmla="*/ 4318 w 235912"/>
                  <a:gd name="connsiteY7" fmla="*/ 282608 h 283487"/>
                  <a:gd name="connsiteX8" fmla="*/ 2438 w 235912"/>
                  <a:gd name="connsiteY8" fmla="*/ 283488 h 283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5912" h="283487">
                    <a:moveTo>
                      <a:pt x="2438" y="283488"/>
                    </a:moveTo>
                    <a:cubicBezTo>
                      <a:pt x="1089" y="283483"/>
                      <a:pt x="-5" y="282388"/>
                      <a:pt x="0" y="281040"/>
                    </a:cubicBezTo>
                    <a:cubicBezTo>
                      <a:pt x="0" y="280474"/>
                      <a:pt x="200" y="279922"/>
                      <a:pt x="562" y="279487"/>
                    </a:cubicBezTo>
                    <a:lnTo>
                      <a:pt x="231565" y="916"/>
                    </a:lnTo>
                    <a:cubicBezTo>
                      <a:pt x="232410" y="-139"/>
                      <a:pt x="233944" y="-305"/>
                      <a:pt x="234999" y="535"/>
                    </a:cubicBezTo>
                    <a:cubicBezTo>
                      <a:pt x="236049" y="1380"/>
                      <a:pt x="236220" y="2919"/>
                      <a:pt x="235375" y="3969"/>
                    </a:cubicBezTo>
                    <a:cubicBezTo>
                      <a:pt x="235360" y="3993"/>
                      <a:pt x="235341" y="4013"/>
                      <a:pt x="235321" y="4037"/>
                    </a:cubicBezTo>
                    <a:lnTo>
                      <a:pt x="4318" y="282608"/>
                    </a:lnTo>
                    <a:cubicBezTo>
                      <a:pt x="3854" y="283165"/>
                      <a:pt x="3165" y="283488"/>
                      <a:pt x="2438" y="2834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5063266" y="5319057"/>
                <a:ext cx="210278" cy="287189"/>
              </a:xfrm>
              <a:custGeom>
                <a:avLst/>
                <a:gdLst>
                  <a:gd name="connsiteX0" fmla="*/ 4885 w 210278"/>
                  <a:gd name="connsiteY0" fmla="*/ 287190 h 287189"/>
                  <a:gd name="connsiteX1" fmla="*/ 0 w 210278"/>
                  <a:gd name="connsiteY1" fmla="*/ 282305 h 287189"/>
                  <a:gd name="connsiteX2" fmla="*/ 273 w 210278"/>
                  <a:gd name="connsiteY2" fmla="*/ 280698 h 287189"/>
                  <a:gd name="connsiteX3" fmla="*/ 87041 w 210278"/>
                  <a:gd name="connsiteY3" fmla="*/ 31152 h 287189"/>
                  <a:gd name="connsiteX4" fmla="*/ 146131 w 210278"/>
                  <a:gd name="connsiteY4" fmla="*/ 2596 h 287189"/>
                  <a:gd name="connsiteX5" fmla="*/ 162895 w 210278"/>
                  <a:gd name="connsiteY5" fmla="*/ 12844 h 287189"/>
                  <a:gd name="connsiteX6" fmla="*/ 208768 w 210278"/>
                  <a:gd name="connsiteY6" fmla="*/ 56684 h 287189"/>
                  <a:gd name="connsiteX7" fmla="*/ 208924 w 210278"/>
                  <a:gd name="connsiteY7" fmla="*/ 63591 h 287189"/>
                  <a:gd name="connsiteX8" fmla="*/ 202017 w 210278"/>
                  <a:gd name="connsiteY8" fmla="*/ 63747 h 287189"/>
                  <a:gd name="connsiteX9" fmla="*/ 156145 w 210278"/>
                  <a:gd name="connsiteY9" fmla="*/ 19927 h 287189"/>
                  <a:gd name="connsiteX10" fmla="*/ 104347 w 210278"/>
                  <a:gd name="connsiteY10" fmla="*/ 21153 h 287189"/>
                  <a:gd name="connsiteX11" fmla="*/ 96268 w 210278"/>
                  <a:gd name="connsiteY11" fmla="*/ 34376 h 287189"/>
                  <a:gd name="connsiteX12" fmla="*/ 9496 w 210278"/>
                  <a:gd name="connsiteY12" fmla="*/ 283907 h 287189"/>
                  <a:gd name="connsiteX13" fmla="*/ 4885 w 210278"/>
                  <a:gd name="connsiteY13" fmla="*/ 287190 h 28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0278" h="287189">
                    <a:moveTo>
                      <a:pt x="4885" y="287190"/>
                    </a:moveTo>
                    <a:cubicBezTo>
                      <a:pt x="2188" y="287190"/>
                      <a:pt x="0" y="285001"/>
                      <a:pt x="0" y="282305"/>
                    </a:cubicBezTo>
                    <a:cubicBezTo>
                      <a:pt x="0" y="281758"/>
                      <a:pt x="93" y="281215"/>
                      <a:pt x="273" y="280698"/>
                    </a:cubicBezTo>
                    <a:lnTo>
                      <a:pt x="87041" y="31152"/>
                    </a:lnTo>
                    <a:cubicBezTo>
                      <a:pt x="95472" y="6948"/>
                      <a:pt x="121928" y="-5835"/>
                      <a:pt x="146131" y="2596"/>
                    </a:cubicBezTo>
                    <a:cubicBezTo>
                      <a:pt x="152384" y="4779"/>
                      <a:pt x="158104" y="8272"/>
                      <a:pt x="162895" y="12844"/>
                    </a:cubicBezTo>
                    <a:lnTo>
                      <a:pt x="208768" y="56684"/>
                    </a:lnTo>
                    <a:cubicBezTo>
                      <a:pt x="210717" y="58550"/>
                      <a:pt x="210790" y="61642"/>
                      <a:pt x="208924" y="63591"/>
                    </a:cubicBezTo>
                    <a:cubicBezTo>
                      <a:pt x="207058" y="65540"/>
                      <a:pt x="203966" y="65614"/>
                      <a:pt x="202017" y="63747"/>
                    </a:cubicBezTo>
                    <a:lnTo>
                      <a:pt x="156145" y="19927"/>
                    </a:lnTo>
                    <a:cubicBezTo>
                      <a:pt x="141505" y="5961"/>
                      <a:pt x="118313" y="6513"/>
                      <a:pt x="104347" y="21153"/>
                    </a:cubicBezTo>
                    <a:cubicBezTo>
                      <a:pt x="100742" y="24934"/>
                      <a:pt x="97987" y="29442"/>
                      <a:pt x="96268" y="34376"/>
                    </a:cubicBezTo>
                    <a:lnTo>
                      <a:pt x="9496" y="283907"/>
                    </a:lnTo>
                    <a:cubicBezTo>
                      <a:pt x="8812" y="285871"/>
                      <a:pt x="6965" y="287190"/>
                      <a:pt x="4885" y="287190"/>
                    </a:cubicBezTo>
                    <a:close/>
                  </a:path>
                </a:pathLst>
              </a:custGeom>
              <a:solidFill>
                <a:srgbClr val="494949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 rot="-2301782">
                <a:off x="5144748" y="5178310"/>
                <a:ext cx="277432" cy="376192"/>
              </a:xfrm>
              <a:custGeom>
                <a:avLst/>
                <a:gdLst>
                  <a:gd name="connsiteX0" fmla="*/ 277433 w 277432"/>
                  <a:gd name="connsiteY0" fmla="*/ 188096 h 376192"/>
                  <a:gd name="connsiteX1" fmla="*/ 138716 w 277432"/>
                  <a:gd name="connsiteY1" fmla="*/ 376192 h 376192"/>
                  <a:gd name="connsiteX2" fmla="*/ 0 w 277432"/>
                  <a:gd name="connsiteY2" fmla="*/ 188096 h 376192"/>
                  <a:gd name="connsiteX3" fmla="*/ 138716 w 277432"/>
                  <a:gd name="connsiteY3" fmla="*/ 0 h 376192"/>
                  <a:gd name="connsiteX4" fmla="*/ 277433 w 277432"/>
                  <a:gd name="connsiteY4" fmla="*/ 188096 h 37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432" h="376192">
                    <a:moveTo>
                      <a:pt x="277433" y="188096"/>
                    </a:moveTo>
                    <a:cubicBezTo>
                      <a:pt x="277433" y="291979"/>
                      <a:pt x="215327" y="376192"/>
                      <a:pt x="138716" y="376192"/>
                    </a:cubicBezTo>
                    <a:cubicBezTo>
                      <a:pt x="62105" y="376192"/>
                      <a:pt x="0" y="291979"/>
                      <a:pt x="0" y="188096"/>
                    </a:cubicBezTo>
                    <a:cubicBezTo>
                      <a:pt x="0" y="84213"/>
                      <a:pt x="62105" y="0"/>
                      <a:pt x="138716" y="0"/>
                    </a:cubicBezTo>
                    <a:cubicBezTo>
                      <a:pt x="215327" y="0"/>
                      <a:pt x="277433" y="84213"/>
                      <a:pt x="277433" y="188096"/>
                    </a:cubicBezTo>
                    <a:close/>
                  </a:path>
                </a:pathLst>
              </a:custGeom>
              <a:solidFill>
                <a:srgbClr val="F6D340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98" name="任意多边形: 形状 97"/>
              <p:cNvSpPr/>
              <p:nvPr/>
            </p:nvSpPr>
            <p:spPr>
              <a:xfrm>
                <a:off x="4734398" y="5009888"/>
                <a:ext cx="248840" cy="640184"/>
              </a:xfrm>
              <a:custGeom>
                <a:avLst/>
                <a:gdLst>
                  <a:gd name="connsiteX0" fmla="*/ 243946 w 248840"/>
                  <a:gd name="connsiteY0" fmla="*/ 640164 h 640184"/>
                  <a:gd name="connsiteX1" fmla="*/ 239199 w 248840"/>
                  <a:gd name="connsiteY1" fmla="*/ 636413 h 640184"/>
                  <a:gd name="connsiteX2" fmla="*/ 93585 w 248840"/>
                  <a:gd name="connsiteY2" fmla="*/ 27562 h 640184"/>
                  <a:gd name="connsiteX3" fmla="*/ 65615 w 248840"/>
                  <a:gd name="connsiteY3" fmla="*/ 10402 h 640184"/>
                  <a:gd name="connsiteX4" fmla="*/ 53467 w 248840"/>
                  <a:gd name="connsiteY4" fmla="*/ 17792 h 640184"/>
                  <a:gd name="connsiteX5" fmla="*/ 8581 w 248840"/>
                  <a:gd name="connsiteY5" fmla="*/ 69663 h 640184"/>
                  <a:gd name="connsiteX6" fmla="*/ 1689 w 248840"/>
                  <a:gd name="connsiteY6" fmla="*/ 70161 h 640184"/>
                  <a:gd name="connsiteX7" fmla="*/ 1190 w 248840"/>
                  <a:gd name="connsiteY7" fmla="*/ 63269 h 640184"/>
                  <a:gd name="connsiteX8" fmla="*/ 46081 w 248840"/>
                  <a:gd name="connsiteY8" fmla="*/ 11398 h 640184"/>
                  <a:gd name="connsiteX9" fmla="*/ 92588 w 248840"/>
                  <a:gd name="connsiteY9" fmla="*/ 8037 h 640184"/>
                  <a:gd name="connsiteX10" fmla="*/ 103086 w 248840"/>
                  <a:gd name="connsiteY10" fmla="*/ 25310 h 640184"/>
                  <a:gd name="connsiteX11" fmla="*/ 248704 w 248840"/>
                  <a:gd name="connsiteY11" fmla="*/ 634161 h 640184"/>
                  <a:gd name="connsiteX12" fmla="*/ 245094 w 248840"/>
                  <a:gd name="connsiteY12" fmla="*/ 640047 h 640184"/>
                  <a:gd name="connsiteX13" fmla="*/ 243946 w 248840"/>
                  <a:gd name="connsiteY13" fmla="*/ 640184 h 640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48840" h="640184">
                    <a:moveTo>
                      <a:pt x="243946" y="640164"/>
                    </a:moveTo>
                    <a:cubicBezTo>
                      <a:pt x="241685" y="640164"/>
                      <a:pt x="239721" y="638611"/>
                      <a:pt x="239199" y="636413"/>
                    </a:cubicBezTo>
                    <a:lnTo>
                      <a:pt x="93585" y="27562"/>
                    </a:lnTo>
                    <a:cubicBezTo>
                      <a:pt x="90600" y="15101"/>
                      <a:pt x="78081" y="7417"/>
                      <a:pt x="65615" y="10402"/>
                    </a:cubicBezTo>
                    <a:cubicBezTo>
                      <a:pt x="60891" y="11530"/>
                      <a:pt x="56642" y="14119"/>
                      <a:pt x="53467" y="17792"/>
                    </a:cubicBezTo>
                    <a:lnTo>
                      <a:pt x="8581" y="69663"/>
                    </a:lnTo>
                    <a:cubicBezTo>
                      <a:pt x="6818" y="71705"/>
                      <a:pt x="3731" y="71925"/>
                      <a:pt x="1689" y="70161"/>
                    </a:cubicBezTo>
                    <a:cubicBezTo>
                      <a:pt x="-353" y="68398"/>
                      <a:pt x="-573" y="65311"/>
                      <a:pt x="1190" y="63269"/>
                    </a:cubicBezTo>
                    <a:lnTo>
                      <a:pt x="46081" y="11398"/>
                    </a:lnTo>
                    <a:cubicBezTo>
                      <a:pt x="57995" y="-2372"/>
                      <a:pt x="78819" y="-3876"/>
                      <a:pt x="92588" y="8037"/>
                    </a:cubicBezTo>
                    <a:cubicBezTo>
                      <a:pt x="97810" y="12551"/>
                      <a:pt x="101483" y="18593"/>
                      <a:pt x="103086" y="25310"/>
                    </a:cubicBezTo>
                    <a:lnTo>
                      <a:pt x="248704" y="634161"/>
                    </a:lnTo>
                    <a:cubicBezTo>
                      <a:pt x="249334" y="636784"/>
                      <a:pt x="247717" y="639422"/>
                      <a:pt x="245094" y="640047"/>
                    </a:cubicBezTo>
                    <a:cubicBezTo>
                      <a:pt x="244718" y="640140"/>
                      <a:pt x="244332" y="640184"/>
                      <a:pt x="243946" y="640184"/>
                    </a:cubicBezTo>
                    <a:close/>
                  </a:path>
                </a:pathLst>
              </a:custGeom>
              <a:solidFill>
                <a:srgbClr val="494949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 rot="-4812471">
                <a:off x="4597100" y="5052669"/>
                <a:ext cx="376027" cy="277311"/>
              </a:xfrm>
              <a:custGeom>
                <a:avLst/>
                <a:gdLst>
                  <a:gd name="connsiteX0" fmla="*/ 376027 w 376027"/>
                  <a:gd name="connsiteY0" fmla="*/ 138656 h 277311"/>
                  <a:gd name="connsiteX1" fmla="*/ 188013 w 376027"/>
                  <a:gd name="connsiteY1" fmla="*/ 277312 h 277311"/>
                  <a:gd name="connsiteX2" fmla="*/ -1 w 376027"/>
                  <a:gd name="connsiteY2" fmla="*/ 138656 h 277311"/>
                  <a:gd name="connsiteX3" fmla="*/ 188013 w 376027"/>
                  <a:gd name="connsiteY3" fmla="*/ 0 h 277311"/>
                  <a:gd name="connsiteX4" fmla="*/ 376027 w 376027"/>
                  <a:gd name="connsiteY4" fmla="*/ 138656 h 277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027" h="277311">
                    <a:moveTo>
                      <a:pt x="376027" y="138656"/>
                    </a:moveTo>
                    <a:cubicBezTo>
                      <a:pt x="376027" y="215233"/>
                      <a:pt x="291850" y="277312"/>
                      <a:pt x="188013" y="277312"/>
                    </a:cubicBezTo>
                    <a:cubicBezTo>
                      <a:pt x="84176" y="277312"/>
                      <a:pt x="-1" y="215233"/>
                      <a:pt x="-1" y="138656"/>
                    </a:cubicBezTo>
                    <a:cubicBezTo>
                      <a:pt x="-1" y="62078"/>
                      <a:pt x="84176" y="0"/>
                      <a:pt x="188013" y="0"/>
                    </a:cubicBezTo>
                    <a:cubicBezTo>
                      <a:pt x="291850" y="0"/>
                      <a:pt x="376027" y="62078"/>
                      <a:pt x="376027" y="138656"/>
                    </a:cubicBezTo>
                    <a:close/>
                  </a:path>
                </a:pathLst>
              </a:custGeom>
              <a:solidFill>
                <a:srgbClr val="F6D340"/>
              </a:solidFill>
              <a:ln w="4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5012881" y="4867750"/>
                <a:ext cx="275466" cy="798216"/>
              </a:xfrm>
              <a:custGeom>
                <a:avLst/>
                <a:gdLst>
                  <a:gd name="connsiteX0" fmla="*/ 4893 w 275466"/>
                  <a:gd name="connsiteY0" fmla="*/ 798217 h 798216"/>
                  <a:gd name="connsiteX1" fmla="*/ 4287 w 275466"/>
                  <a:gd name="connsiteY1" fmla="*/ 798178 h 798216"/>
                  <a:gd name="connsiteX2" fmla="*/ 38 w 275466"/>
                  <a:gd name="connsiteY2" fmla="*/ 792731 h 798216"/>
                  <a:gd name="connsiteX3" fmla="*/ 38 w 275466"/>
                  <a:gd name="connsiteY3" fmla="*/ 792731 h 798216"/>
                  <a:gd name="connsiteX4" fmla="*/ 93023 w 275466"/>
                  <a:gd name="connsiteY4" fmla="*/ 37763 h 798216"/>
                  <a:gd name="connsiteX5" fmla="*/ 140972 w 275466"/>
                  <a:gd name="connsiteY5" fmla="*/ 326 h 798216"/>
                  <a:gd name="connsiteX6" fmla="*/ 167960 w 275466"/>
                  <a:gd name="connsiteY6" fmla="*/ 14546 h 798216"/>
                  <a:gd name="connsiteX7" fmla="*/ 274241 w 275466"/>
                  <a:gd name="connsiteY7" fmla="*/ 134920 h 798216"/>
                  <a:gd name="connsiteX8" fmla="*/ 273816 w 275466"/>
                  <a:gd name="connsiteY8" fmla="*/ 141817 h 798216"/>
                  <a:gd name="connsiteX9" fmla="*/ 266914 w 275466"/>
                  <a:gd name="connsiteY9" fmla="*/ 141393 h 798216"/>
                  <a:gd name="connsiteX10" fmla="*/ 160633 w 275466"/>
                  <a:gd name="connsiteY10" fmla="*/ 21018 h 798216"/>
                  <a:gd name="connsiteX11" fmla="*/ 113705 w 275466"/>
                  <a:gd name="connsiteY11" fmla="*/ 18097 h 798216"/>
                  <a:gd name="connsiteX12" fmla="*/ 102714 w 275466"/>
                  <a:gd name="connsiteY12" fmla="*/ 38955 h 798216"/>
                  <a:gd name="connsiteX13" fmla="*/ 9734 w 275466"/>
                  <a:gd name="connsiteY13" fmla="*/ 793928 h 798216"/>
                  <a:gd name="connsiteX14" fmla="*/ 4893 w 275466"/>
                  <a:gd name="connsiteY14" fmla="*/ 798217 h 798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5466" h="798216">
                    <a:moveTo>
                      <a:pt x="4893" y="798217"/>
                    </a:moveTo>
                    <a:cubicBezTo>
                      <a:pt x="4693" y="798217"/>
                      <a:pt x="4488" y="798202"/>
                      <a:pt x="4287" y="798178"/>
                    </a:cubicBezTo>
                    <a:cubicBezTo>
                      <a:pt x="1610" y="797846"/>
                      <a:pt x="-295" y="795408"/>
                      <a:pt x="38" y="792731"/>
                    </a:cubicBezTo>
                    <a:cubicBezTo>
                      <a:pt x="38" y="792731"/>
                      <a:pt x="38" y="792731"/>
                      <a:pt x="38" y="792731"/>
                    </a:cubicBezTo>
                    <a:lnTo>
                      <a:pt x="93023" y="37763"/>
                    </a:lnTo>
                    <a:cubicBezTo>
                      <a:pt x="95925" y="14185"/>
                      <a:pt x="117393" y="-2575"/>
                      <a:pt x="140972" y="326"/>
                    </a:cubicBezTo>
                    <a:cubicBezTo>
                      <a:pt x="151400" y="1606"/>
                      <a:pt x="161004" y="6667"/>
                      <a:pt x="167960" y="14546"/>
                    </a:cubicBezTo>
                    <a:lnTo>
                      <a:pt x="274241" y="134920"/>
                    </a:lnTo>
                    <a:cubicBezTo>
                      <a:pt x="276029" y="136943"/>
                      <a:pt x="275839" y="140035"/>
                      <a:pt x="273816" y="141817"/>
                    </a:cubicBezTo>
                    <a:cubicBezTo>
                      <a:pt x="271789" y="143605"/>
                      <a:pt x="268702" y="143415"/>
                      <a:pt x="266914" y="141393"/>
                    </a:cubicBezTo>
                    <a:lnTo>
                      <a:pt x="160633" y="21018"/>
                    </a:lnTo>
                    <a:cubicBezTo>
                      <a:pt x="148479" y="7253"/>
                      <a:pt x="127470" y="5949"/>
                      <a:pt x="113705" y="18097"/>
                    </a:cubicBezTo>
                    <a:cubicBezTo>
                      <a:pt x="107619" y="23475"/>
                      <a:pt x="103706" y="30895"/>
                      <a:pt x="102714" y="38955"/>
                    </a:cubicBezTo>
                    <a:lnTo>
                      <a:pt x="9734" y="793928"/>
                    </a:lnTo>
                    <a:cubicBezTo>
                      <a:pt x="9431" y="796375"/>
                      <a:pt x="7360" y="798212"/>
                      <a:pt x="4893" y="798217"/>
                    </a:cubicBezTo>
                    <a:close/>
                  </a:path>
                </a:pathLst>
              </a:custGeom>
              <a:solidFill>
                <a:srgbClr val="494949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01" name="任意多边形: 形状 100"/>
              <p:cNvSpPr/>
              <p:nvPr/>
            </p:nvSpPr>
            <p:spPr>
              <a:xfrm rot="-3663060">
                <a:off x="5092821" y="4790415"/>
                <a:ext cx="277432" cy="376192"/>
              </a:xfrm>
              <a:custGeom>
                <a:avLst/>
                <a:gdLst>
                  <a:gd name="connsiteX0" fmla="*/ 277433 w 277432"/>
                  <a:gd name="connsiteY0" fmla="*/ 188096 h 376192"/>
                  <a:gd name="connsiteX1" fmla="*/ 138716 w 277432"/>
                  <a:gd name="connsiteY1" fmla="*/ 376192 h 376192"/>
                  <a:gd name="connsiteX2" fmla="*/ 0 w 277432"/>
                  <a:gd name="connsiteY2" fmla="*/ 188096 h 376192"/>
                  <a:gd name="connsiteX3" fmla="*/ 138716 w 277432"/>
                  <a:gd name="connsiteY3" fmla="*/ 0 h 376192"/>
                  <a:gd name="connsiteX4" fmla="*/ 277433 w 277432"/>
                  <a:gd name="connsiteY4" fmla="*/ 188096 h 37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432" h="376192">
                    <a:moveTo>
                      <a:pt x="277433" y="188096"/>
                    </a:moveTo>
                    <a:cubicBezTo>
                      <a:pt x="277433" y="291979"/>
                      <a:pt x="215327" y="376192"/>
                      <a:pt x="138716" y="376192"/>
                    </a:cubicBezTo>
                    <a:cubicBezTo>
                      <a:pt x="62105" y="376192"/>
                      <a:pt x="0" y="291979"/>
                      <a:pt x="0" y="188096"/>
                    </a:cubicBezTo>
                    <a:cubicBezTo>
                      <a:pt x="0" y="84213"/>
                      <a:pt x="62105" y="0"/>
                      <a:pt x="138716" y="0"/>
                    </a:cubicBezTo>
                    <a:cubicBezTo>
                      <a:pt x="215327" y="0"/>
                      <a:pt x="277433" y="84213"/>
                      <a:pt x="277433" y="188096"/>
                    </a:cubicBezTo>
                    <a:close/>
                  </a:path>
                </a:pathLst>
              </a:custGeom>
              <a:solidFill>
                <a:srgbClr val="F6D340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02" name="任意多边形: 形状 101"/>
              <p:cNvSpPr/>
              <p:nvPr/>
            </p:nvSpPr>
            <p:spPr>
              <a:xfrm rot="-2301782">
                <a:off x="5144748" y="5178310"/>
                <a:ext cx="277432" cy="376192"/>
              </a:xfrm>
              <a:custGeom>
                <a:avLst/>
                <a:gdLst>
                  <a:gd name="connsiteX0" fmla="*/ 277433 w 277432"/>
                  <a:gd name="connsiteY0" fmla="*/ 188096 h 376192"/>
                  <a:gd name="connsiteX1" fmla="*/ 138716 w 277432"/>
                  <a:gd name="connsiteY1" fmla="*/ 376192 h 376192"/>
                  <a:gd name="connsiteX2" fmla="*/ 0 w 277432"/>
                  <a:gd name="connsiteY2" fmla="*/ 188096 h 376192"/>
                  <a:gd name="connsiteX3" fmla="*/ 138716 w 277432"/>
                  <a:gd name="connsiteY3" fmla="*/ 0 h 376192"/>
                  <a:gd name="connsiteX4" fmla="*/ 277433 w 277432"/>
                  <a:gd name="connsiteY4" fmla="*/ 188096 h 37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432" h="376192">
                    <a:moveTo>
                      <a:pt x="277433" y="188096"/>
                    </a:moveTo>
                    <a:cubicBezTo>
                      <a:pt x="277433" y="291979"/>
                      <a:pt x="215327" y="376192"/>
                      <a:pt x="138716" y="376192"/>
                    </a:cubicBezTo>
                    <a:cubicBezTo>
                      <a:pt x="62105" y="376192"/>
                      <a:pt x="0" y="291979"/>
                      <a:pt x="0" y="188096"/>
                    </a:cubicBezTo>
                    <a:cubicBezTo>
                      <a:pt x="0" y="84213"/>
                      <a:pt x="62105" y="0"/>
                      <a:pt x="138716" y="0"/>
                    </a:cubicBezTo>
                    <a:cubicBezTo>
                      <a:pt x="215327" y="0"/>
                      <a:pt x="277433" y="84213"/>
                      <a:pt x="277433" y="188096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03" name="任意多边形: 形状 102"/>
              <p:cNvSpPr/>
              <p:nvPr/>
            </p:nvSpPr>
            <p:spPr>
              <a:xfrm rot="-4812471">
                <a:off x="4597100" y="5052669"/>
                <a:ext cx="376027" cy="277311"/>
              </a:xfrm>
              <a:custGeom>
                <a:avLst/>
                <a:gdLst>
                  <a:gd name="connsiteX0" fmla="*/ 376027 w 376027"/>
                  <a:gd name="connsiteY0" fmla="*/ 138656 h 277311"/>
                  <a:gd name="connsiteX1" fmla="*/ 188013 w 376027"/>
                  <a:gd name="connsiteY1" fmla="*/ 277312 h 277311"/>
                  <a:gd name="connsiteX2" fmla="*/ -1 w 376027"/>
                  <a:gd name="connsiteY2" fmla="*/ 138656 h 277311"/>
                  <a:gd name="connsiteX3" fmla="*/ 188013 w 376027"/>
                  <a:gd name="connsiteY3" fmla="*/ 0 h 277311"/>
                  <a:gd name="connsiteX4" fmla="*/ 376027 w 376027"/>
                  <a:gd name="connsiteY4" fmla="*/ 138656 h 277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6027" h="277311">
                    <a:moveTo>
                      <a:pt x="376027" y="138656"/>
                    </a:moveTo>
                    <a:cubicBezTo>
                      <a:pt x="376027" y="215233"/>
                      <a:pt x="291850" y="277312"/>
                      <a:pt x="188013" y="277312"/>
                    </a:cubicBezTo>
                    <a:cubicBezTo>
                      <a:pt x="84176" y="277312"/>
                      <a:pt x="-1" y="215233"/>
                      <a:pt x="-1" y="138656"/>
                    </a:cubicBezTo>
                    <a:cubicBezTo>
                      <a:pt x="-1" y="62078"/>
                      <a:pt x="84176" y="0"/>
                      <a:pt x="188013" y="0"/>
                    </a:cubicBezTo>
                    <a:cubicBezTo>
                      <a:pt x="291850" y="0"/>
                      <a:pt x="376027" y="62078"/>
                      <a:pt x="376027" y="13865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48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04" name="任意多边形: 形状 103"/>
              <p:cNvSpPr/>
              <p:nvPr/>
            </p:nvSpPr>
            <p:spPr>
              <a:xfrm rot="-3663060">
                <a:off x="5092821" y="4790415"/>
                <a:ext cx="277432" cy="376192"/>
              </a:xfrm>
              <a:custGeom>
                <a:avLst/>
                <a:gdLst>
                  <a:gd name="connsiteX0" fmla="*/ 277433 w 277432"/>
                  <a:gd name="connsiteY0" fmla="*/ 188096 h 376192"/>
                  <a:gd name="connsiteX1" fmla="*/ 138716 w 277432"/>
                  <a:gd name="connsiteY1" fmla="*/ 376192 h 376192"/>
                  <a:gd name="connsiteX2" fmla="*/ 0 w 277432"/>
                  <a:gd name="connsiteY2" fmla="*/ 188096 h 376192"/>
                  <a:gd name="connsiteX3" fmla="*/ 138716 w 277432"/>
                  <a:gd name="connsiteY3" fmla="*/ 0 h 376192"/>
                  <a:gd name="connsiteX4" fmla="*/ 277433 w 277432"/>
                  <a:gd name="connsiteY4" fmla="*/ 188096 h 376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432" h="376192">
                    <a:moveTo>
                      <a:pt x="277433" y="188096"/>
                    </a:moveTo>
                    <a:cubicBezTo>
                      <a:pt x="277433" y="291979"/>
                      <a:pt x="215327" y="376192"/>
                      <a:pt x="138716" y="376192"/>
                    </a:cubicBezTo>
                    <a:cubicBezTo>
                      <a:pt x="62105" y="376192"/>
                      <a:pt x="0" y="291979"/>
                      <a:pt x="0" y="188096"/>
                    </a:cubicBezTo>
                    <a:cubicBezTo>
                      <a:pt x="0" y="84213"/>
                      <a:pt x="62105" y="0"/>
                      <a:pt x="138716" y="0"/>
                    </a:cubicBezTo>
                    <a:cubicBezTo>
                      <a:pt x="215327" y="0"/>
                      <a:pt x="277433" y="84213"/>
                      <a:pt x="277433" y="188096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05" name="任意多边形: 形状 104"/>
              <p:cNvSpPr/>
              <p:nvPr/>
            </p:nvSpPr>
            <p:spPr>
              <a:xfrm>
                <a:off x="4859417" y="5545495"/>
                <a:ext cx="316700" cy="761059"/>
              </a:xfrm>
              <a:custGeom>
                <a:avLst/>
                <a:gdLst>
                  <a:gd name="connsiteX0" fmla="*/ 277286 w 316700"/>
                  <a:gd name="connsiteY0" fmla="*/ 761059 h 761059"/>
                  <a:gd name="connsiteX1" fmla="*/ 39415 w 316700"/>
                  <a:gd name="connsiteY1" fmla="*/ 761059 h 761059"/>
                  <a:gd name="connsiteX2" fmla="*/ 0 w 316700"/>
                  <a:gd name="connsiteY2" fmla="*/ 0 h 761059"/>
                  <a:gd name="connsiteX3" fmla="*/ 316701 w 316700"/>
                  <a:gd name="connsiteY3" fmla="*/ 0 h 761059"/>
                  <a:gd name="connsiteX4" fmla="*/ 277286 w 316700"/>
                  <a:gd name="connsiteY4" fmla="*/ 761059 h 76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0" h="761059">
                    <a:moveTo>
                      <a:pt x="277286" y="761059"/>
                    </a:moveTo>
                    <a:lnTo>
                      <a:pt x="39415" y="761059"/>
                    </a:lnTo>
                    <a:lnTo>
                      <a:pt x="0" y="0"/>
                    </a:lnTo>
                    <a:lnTo>
                      <a:pt x="316701" y="0"/>
                    </a:lnTo>
                    <a:lnTo>
                      <a:pt x="277286" y="761059"/>
                    </a:lnTo>
                    <a:close/>
                  </a:path>
                </a:pathLst>
              </a:custGeom>
              <a:solidFill>
                <a:srgbClr val="292A2E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06" name="任意多边形: 形状 105"/>
              <p:cNvSpPr/>
              <p:nvPr/>
            </p:nvSpPr>
            <p:spPr>
              <a:xfrm>
                <a:off x="4859417" y="5545495"/>
                <a:ext cx="316700" cy="761059"/>
              </a:xfrm>
              <a:custGeom>
                <a:avLst/>
                <a:gdLst>
                  <a:gd name="connsiteX0" fmla="*/ 277286 w 316700"/>
                  <a:gd name="connsiteY0" fmla="*/ 761059 h 761059"/>
                  <a:gd name="connsiteX1" fmla="*/ 39415 w 316700"/>
                  <a:gd name="connsiteY1" fmla="*/ 761059 h 761059"/>
                  <a:gd name="connsiteX2" fmla="*/ 0 w 316700"/>
                  <a:gd name="connsiteY2" fmla="*/ 0 h 761059"/>
                  <a:gd name="connsiteX3" fmla="*/ 316701 w 316700"/>
                  <a:gd name="connsiteY3" fmla="*/ 0 h 761059"/>
                  <a:gd name="connsiteX4" fmla="*/ 277286 w 316700"/>
                  <a:gd name="connsiteY4" fmla="*/ 761059 h 76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700" h="761059">
                    <a:moveTo>
                      <a:pt x="277286" y="761059"/>
                    </a:moveTo>
                    <a:lnTo>
                      <a:pt x="39415" y="761059"/>
                    </a:lnTo>
                    <a:lnTo>
                      <a:pt x="0" y="0"/>
                    </a:lnTo>
                    <a:lnTo>
                      <a:pt x="316701" y="0"/>
                    </a:lnTo>
                    <a:lnTo>
                      <a:pt x="277286" y="761059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07" name="任意多边形: 形状 106"/>
              <p:cNvSpPr/>
              <p:nvPr/>
            </p:nvSpPr>
            <p:spPr>
              <a:xfrm>
                <a:off x="5164271" y="5216446"/>
                <a:ext cx="238383" cy="299857"/>
              </a:xfrm>
              <a:custGeom>
                <a:avLst/>
                <a:gdLst>
                  <a:gd name="connsiteX0" fmla="*/ 235938 w 238383"/>
                  <a:gd name="connsiteY0" fmla="*/ 299858 h 299857"/>
                  <a:gd name="connsiteX1" fmla="*/ 234019 w 238383"/>
                  <a:gd name="connsiteY1" fmla="*/ 298930 h 299857"/>
                  <a:gd name="connsiteX2" fmla="*/ 529 w 238383"/>
                  <a:gd name="connsiteY2" fmla="*/ 3961 h 299857"/>
                  <a:gd name="connsiteX3" fmla="*/ 929 w 238383"/>
                  <a:gd name="connsiteY3" fmla="*/ 527 h 299857"/>
                  <a:gd name="connsiteX4" fmla="*/ 4363 w 238383"/>
                  <a:gd name="connsiteY4" fmla="*/ 927 h 299857"/>
                  <a:gd name="connsiteX5" fmla="*/ 237853 w 238383"/>
                  <a:gd name="connsiteY5" fmla="*/ 295896 h 299857"/>
                  <a:gd name="connsiteX6" fmla="*/ 237457 w 238383"/>
                  <a:gd name="connsiteY6" fmla="*/ 299330 h 299857"/>
                  <a:gd name="connsiteX7" fmla="*/ 235943 w 238383"/>
                  <a:gd name="connsiteY7" fmla="*/ 299858 h 299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383" h="299857">
                    <a:moveTo>
                      <a:pt x="235938" y="299858"/>
                    </a:moveTo>
                    <a:cubicBezTo>
                      <a:pt x="235191" y="299858"/>
                      <a:pt x="234483" y="299516"/>
                      <a:pt x="234019" y="298930"/>
                    </a:cubicBezTo>
                    <a:lnTo>
                      <a:pt x="529" y="3961"/>
                    </a:lnTo>
                    <a:cubicBezTo>
                      <a:pt x="-311" y="2901"/>
                      <a:pt x="-130" y="1367"/>
                      <a:pt x="929" y="527"/>
                    </a:cubicBezTo>
                    <a:cubicBezTo>
                      <a:pt x="1989" y="-308"/>
                      <a:pt x="3523" y="-133"/>
                      <a:pt x="4363" y="927"/>
                    </a:cubicBezTo>
                    <a:lnTo>
                      <a:pt x="237853" y="295896"/>
                    </a:lnTo>
                    <a:cubicBezTo>
                      <a:pt x="238693" y="296952"/>
                      <a:pt x="238517" y="298490"/>
                      <a:pt x="237457" y="299330"/>
                    </a:cubicBezTo>
                    <a:cubicBezTo>
                      <a:pt x="237028" y="299672"/>
                      <a:pt x="236495" y="299858"/>
                      <a:pt x="235943" y="2998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08" name="任意多边形: 形状 107"/>
              <p:cNvSpPr/>
              <p:nvPr/>
            </p:nvSpPr>
            <p:spPr>
              <a:xfrm>
                <a:off x="5079379" y="4870152"/>
                <a:ext cx="303660" cy="223052"/>
              </a:xfrm>
              <a:custGeom>
                <a:avLst/>
                <a:gdLst>
                  <a:gd name="connsiteX0" fmla="*/ 301218 w 303660"/>
                  <a:gd name="connsiteY0" fmla="*/ 223052 h 223052"/>
                  <a:gd name="connsiteX1" fmla="*/ 299782 w 303660"/>
                  <a:gd name="connsiteY1" fmla="*/ 222564 h 223052"/>
                  <a:gd name="connsiteX2" fmla="*/ 1003 w 303660"/>
                  <a:gd name="connsiteY2" fmla="*/ 4417 h 223052"/>
                  <a:gd name="connsiteX3" fmla="*/ 470 w 303660"/>
                  <a:gd name="connsiteY3" fmla="*/ 1003 h 223052"/>
                  <a:gd name="connsiteX4" fmla="*/ 3885 w 303660"/>
                  <a:gd name="connsiteY4" fmla="*/ 470 h 223052"/>
                  <a:gd name="connsiteX5" fmla="*/ 302683 w 303660"/>
                  <a:gd name="connsiteY5" fmla="*/ 218637 h 223052"/>
                  <a:gd name="connsiteX6" fmla="*/ 303171 w 303660"/>
                  <a:gd name="connsiteY6" fmla="*/ 222056 h 223052"/>
                  <a:gd name="connsiteX7" fmla="*/ 301218 w 303660"/>
                  <a:gd name="connsiteY7" fmla="*/ 223033 h 22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3660" h="223052">
                    <a:moveTo>
                      <a:pt x="301218" y="223052"/>
                    </a:moveTo>
                    <a:cubicBezTo>
                      <a:pt x="300700" y="223048"/>
                      <a:pt x="300197" y="222876"/>
                      <a:pt x="299782" y="222564"/>
                    </a:cubicBezTo>
                    <a:lnTo>
                      <a:pt x="1003" y="4417"/>
                    </a:lnTo>
                    <a:cubicBezTo>
                      <a:pt x="-87" y="3621"/>
                      <a:pt x="-326" y="2092"/>
                      <a:pt x="470" y="1003"/>
                    </a:cubicBezTo>
                    <a:cubicBezTo>
                      <a:pt x="1266" y="-87"/>
                      <a:pt x="2795" y="-326"/>
                      <a:pt x="3885" y="470"/>
                    </a:cubicBezTo>
                    <a:lnTo>
                      <a:pt x="302683" y="218637"/>
                    </a:lnTo>
                    <a:cubicBezTo>
                      <a:pt x="303763" y="219448"/>
                      <a:pt x="303982" y="220976"/>
                      <a:pt x="303171" y="222056"/>
                    </a:cubicBezTo>
                    <a:cubicBezTo>
                      <a:pt x="302712" y="222671"/>
                      <a:pt x="301984" y="223033"/>
                      <a:pt x="301218" y="2230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109" name="任意多边形: 形状 108"/>
              <p:cNvSpPr/>
              <p:nvPr/>
            </p:nvSpPr>
            <p:spPr>
              <a:xfrm>
                <a:off x="4741314" y="5012054"/>
                <a:ext cx="100009" cy="361279"/>
              </a:xfrm>
              <a:custGeom>
                <a:avLst/>
                <a:gdLst>
                  <a:gd name="connsiteX0" fmla="*/ 2447 w 100009"/>
                  <a:gd name="connsiteY0" fmla="*/ 361279 h 361279"/>
                  <a:gd name="connsiteX1" fmla="*/ 1812 w 100009"/>
                  <a:gd name="connsiteY1" fmla="*/ 361196 h 361279"/>
                  <a:gd name="connsiteX2" fmla="*/ 83 w 100009"/>
                  <a:gd name="connsiteY2" fmla="*/ 358207 h 361279"/>
                  <a:gd name="connsiteX3" fmla="*/ 95198 w 100009"/>
                  <a:gd name="connsiteY3" fmla="*/ 1852 h 361279"/>
                  <a:gd name="connsiteX4" fmla="*/ 98159 w 100009"/>
                  <a:gd name="connsiteY4" fmla="*/ 73 h 361279"/>
                  <a:gd name="connsiteX5" fmla="*/ 99936 w 100009"/>
                  <a:gd name="connsiteY5" fmla="*/ 3034 h 361279"/>
                  <a:gd name="connsiteX6" fmla="*/ 99917 w 100009"/>
                  <a:gd name="connsiteY6" fmla="*/ 3112 h 361279"/>
                  <a:gd name="connsiteX7" fmla="*/ 4802 w 100009"/>
                  <a:gd name="connsiteY7" fmla="*/ 359467 h 361279"/>
                  <a:gd name="connsiteX8" fmla="*/ 2447 w 100009"/>
                  <a:gd name="connsiteY8" fmla="*/ 361279 h 361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09" h="361279">
                    <a:moveTo>
                      <a:pt x="2447" y="361279"/>
                    </a:moveTo>
                    <a:cubicBezTo>
                      <a:pt x="2232" y="361279"/>
                      <a:pt x="2022" y="361250"/>
                      <a:pt x="1812" y="361196"/>
                    </a:cubicBezTo>
                    <a:cubicBezTo>
                      <a:pt x="508" y="360849"/>
                      <a:pt x="-264" y="359511"/>
                      <a:pt x="83" y="358207"/>
                    </a:cubicBezTo>
                    <a:lnTo>
                      <a:pt x="95198" y="1852"/>
                    </a:lnTo>
                    <a:cubicBezTo>
                      <a:pt x="95526" y="542"/>
                      <a:pt x="96849" y="-254"/>
                      <a:pt x="98159" y="73"/>
                    </a:cubicBezTo>
                    <a:cubicBezTo>
                      <a:pt x="99468" y="401"/>
                      <a:pt x="100264" y="1725"/>
                      <a:pt x="99936" y="3034"/>
                    </a:cubicBezTo>
                    <a:cubicBezTo>
                      <a:pt x="99932" y="3058"/>
                      <a:pt x="99927" y="3087"/>
                      <a:pt x="99917" y="3112"/>
                    </a:cubicBezTo>
                    <a:lnTo>
                      <a:pt x="4802" y="359467"/>
                    </a:lnTo>
                    <a:cubicBezTo>
                      <a:pt x="4518" y="360532"/>
                      <a:pt x="3551" y="361279"/>
                      <a:pt x="2447" y="3612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8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latin typeface="思源黑体 CN Bold" panose="020B0800000000000000" pitchFamily="34" charset="-122"/>
                  <a:ea typeface="思源黑体 CN Bold" panose="020B0800000000000000" pitchFamily="34" charset="-122"/>
                  <a:sym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6797289" y="2470942"/>
            <a:ext cx="4816334" cy="9232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活动策划建议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926580" y="3394272"/>
            <a:ext cx="457009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SPECIFIC PROMOTION MEASURES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049000" y="3905684"/>
            <a:ext cx="4476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9732165" y="1946879"/>
            <a:ext cx="18974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PART FOUR</a:t>
            </a:r>
            <a:endParaRPr lang="zh-CN" altLang="en-US" sz="24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3308415" y="2594943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2">
                    <a:lumMod val="9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直播矩阵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3246820" y="3130293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2">
                    <a:lumMod val="9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社群运营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3397208" y="3686611"/>
            <a:ext cx="121920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2">
                    <a:lumMod val="9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资源链接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形 26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9170"/>
          <a:stretch>
            <a:fillRect/>
          </a:stretch>
        </p:blipFill>
        <p:spPr>
          <a:xfrm>
            <a:off x="8149016" y="3806372"/>
            <a:ext cx="4042984" cy="2513762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4167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具体推广措施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1092207" y="1087598"/>
            <a:ext cx="382143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SPECIFIC PROMOTION MEASURES</a:t>
            </a:r>
            <a:endParaRPr lang="zh-CN" altLang="en-US" sz="1400" b="0" dirty="0"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8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29" name="圆角矩形 15"/>
          <p:cNvSpPr/>
          <p:nvPr/>
        </p:nvSpPr>
        <p:spPr>
          <a:xfrm>
            <a:off x="819716" y="1938075"/>
            <a:ext cx="3590237" cy="1602685"/>
          </a:xfrm>
          <a:prstGeom prst="roundRect">
            <a:avLst>
              <a:gd name="adj" fmla="val 9829"/>
            </a:avLst>
          </a:prstGeom>
          <a:gradFill>
            <a:gsLst>
              <a:gs pos="0">
                <a:schemeClr val="accent1">
                  <a:lumMod val="95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2207" y="2072173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多元用户</a:t>
            </a:r>
          </a:p>
        </p:txBody>
      </p:sp>
      <p:cxnSp>
        <p:nvCxnSpPr>
          <p:cNvPr id="236" name="直接连接符 235"/>
          <p:cNvCxnSpPr/>
          <p:nvPr/>
        </p:nvCxnSpPr>
        <p:spPr>
          <a:xfrm>
            <a:off x="1107447" y="2511442"/>
            <a:ext cx="1215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107447" y="2594132"/>
            <a:ext cx="2946393" cy="608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在大流量新媒体平台推广本公司产品，使用户多元化阅读</a:t>
            </a:r>
          </a:p>
        </p:txBody>
      </p:sp>
      <p:pic>
        <p:nvPicPr>
          <p:cNvPr id="30" name="图形 29" descr="会议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5887" y="1987571"/>
            <a:ext cx="638789" cy="638789"/>
          </a:xfrm>
          <a:prstGeom prst="rect">
            <a:avLst/>
          </a:prstGeom>
        </p:spPr>
      </p:pic>
      <p:sp>
        <p:nvSpPr>
          <p:cNvPr id="248" name="圆角矩形 15"/>
          <p:cNvSpPr/>
          <p:nvPr/>
        </p:nvSpPr>
        <p:spPr>
          <a:xfrm>
            <a:off x="819716" y="3768735"/>
            <a:ext cx="3590237" cy="1602685"/>
          </a:xfrm>
          <a:prstGeom prst="roundRect">
            <a:avLst>
              <a:gd name="adj" fmla="val 9829"/>
            </a:avLst>
          </a:prstGeom>
          <a:gradFill>
            <a:gsLst>
              <a:gs pos="0">
                <a:schemeClr val="accent1">
                  <a:lumMod val="95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1092207" y="3902833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高效转化</a:t>
            </a:r>
          </a:p>
        </p:txBody>
      </p:sp>
      <p:cxnSp>
        <p:nvCxnSpPr>
          <p:cNvPr id="250" name="直接连接符 249"/>
          <p:cNvCxnSpPr/>
          <p:nvPr/>
        </p:nvCxnSpPr>
        <p:spPr>
          <a:xfrm>
            <a:off x="1107447" y="4342102"/>
            <a:ext cx="1215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文本框 250"/>
          <p:cNvSpPr txBox="1"/>
          <p:nvPr/>
        </p:nvSpPr>
        <p:spPr>
          <a:xfrm>
            <a:off x="1107447" y="4424792"/>
            <a:ext cx="2946393" cy="608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新媒体的推广流量经费相对昂贵，应避免没有必要的推广</a:t>
            </a:r>
          </a:p>
        </p:txBody>
      </p:sp>
      <p:sp>
        <p:nvSpPr>
          <p:cNvPr id="258" name="圆角矩形 15"/>
          <p:cNvSpPr/>
          <p:nvPr/>
        </p:nvSpPr>
        <p:spPr>
          <a:xfrm>
            <a:off x="4627161" y="1938075"/>
            <a:ext cx="3590237" cy="1602685"/>
          </a:xfrm>
          <a:prstGeom prst="roundRect">
            <a:avLst>
              <a:gd name="adj" fmla="val 9829"/>
            </a:avLst>
          </a:prstGeom>
          <a:gradFill>
            <a:gsLst>
              <a:gs pos="0">
                <a:schemeClr val="accent1">
                  <a:lumMod val="95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59" name="文本框 258"/>
          <p:cNvSpPr txBox="1"/>
          <p:nvPr/>
        </p:nvSpPr>
        <p:spPr>
          <a:xfrm>
            <a:off x="4899652" y="2072173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精准触达</a:t>
            </a:r>
          </a:p>
        </p:txBody>
      </p:sp>
      <p:cxnSp>
        <p:nvCxnSpPr>
          <p:cNvPr id="260" name="直接连接符 259"/>
          <p:cNvCxnSpPr/>
          <p:nvPr/>
        </p:nvCxnSpPr>
        <p:spPr>
          <a:xfrm>
            <a:off x="4914892" y="2511442"/>
            <a:ext cx="1215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文本框 260"/>
          <p:cNvSpPr txBox="1"/>
          <p:nvPr/>
        </p:nvSpPr>
        <p:spPr>
          <a:xfrm>
            <a:off x="4914892" y="2594132"/>
            <a:ext cx="2946393" cy="608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制定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9</a:t>
            </a: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大定向维度，张贴标签，使用户可以从多维角度搜索</a:t>
            </a:r>
          </a:p>
        </p:txBody>
      </p:sp>
      <p:sp>
        <p:nvSpPr>
          <p:cNvPr id="263" name="圆角矩形 15"/>
          <p:cNvSpPr/>
          <p:nvPr/>
        </p:nvSpPr>
        <p:spPr>
          <a:xfrm>
            <a:off x="4627161" y="3768735"/>
            <a:ext cx="3590237" cy="1602685"/>
          </a:xfrm>
          <a:prstGeom prst="roundRect">
            <a:avLst>
              <a:gd name="adj" fmla="val 9829"/>
            </a:avLst>
          </a:prstGeom>
          <a:gradFill>
            <a:gsLst>
              <a:gs pos="0">
                <a:schemeClr val="accent1">
                  <a:lumMod val="95000"/>
                </a:schemeClr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4899652" y="3902833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投放保障</a:t>
            </a:r>
          </a:p>
        </p:txBody>
      </p:sp>
      <p:cxnSp>
        <p:nvCxnSpPr>
          <p:cNvPr id="265" name="直接连接符 264"/>
          <p:cNvCxnSpPr/>
          <p:nvPr/>
        </p:nvCxnSpPr>
        <p:spPr>
          <a:xfrm>
            <a:off x="4914892" y="4342102"/>
            <a:ext cx="1215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文本框 265"/>
          <p:cNvSpPr txBox="1"/>
          <p:nvPr/>
        </p:nvSpPr>
        <p:spPr>
          <a:xfrm>
            <a:off x="4899652" y="4424792"/>
            <a:ext cx="3123789" cy="608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使用多种推广计费方式，承担广告投放风险，保证公司的资金流通</a:t>
            </a:r>
          </a:p>
        </p:txBody>
      </p:sp>
      <p:pic>
        <p:nvPicPr>
          <p:cNvPr id="26" name="图形 25" descr="光标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1546" y="1984305"/>
            <a:ext cx="638789" cy="638789"/>
          </a:xfrm>
          <a:prstGeom prst="rect">
            <a:avLst/>
          </a:prstGeom>
        </p:spPr>
      </p:pic>
      <p:pic>
        <p:nvPicPr>
          <p:cNvPr id="28" name="图形 27" descr="原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8519" y="3827926"/>
            <a:ext cx="638789" cy="638789"/>
          </a:xfrm>
          <a:prstGeom prst="rect">
            <a:avLst/>
          </a:prstGeom>
        </p:spPr>
      </p:pic>
      <p:pic>
        <p:nvPicPr>
          <p:cNvPr id="224" name="图形 223" descr="清单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2495" y="3791660"/>
            <a:ext cx="638789" cy="63878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ircle round shape"/>
          <p:cNvSpPr/>
          <p:nvPr/>
        </p:nvSpPr>
        <p:spPr>
          <a:xfrm>
            <a:off x="4251767" y="1857817"/>
            <a:ext cx="3688466" cy="3688462"/>
          </a:xfrm>
          <a:prstGeom prst="ellipse">
            <a:avLst/>
          </a:prstGeom>
          <a:solidFill>
            <a:schemeClr val="bg1">
              <a:alpha val="58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009187" y="6131390"/>
            <a:ext cx="4173627" cy="329488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93000">
                <a:schemeClr val="accent1">
                  <a:alpha val="0"/>
                  <a:lumMod val="30000"/>
                  <a:lumOff val="7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41678" y="561866"/>
            <a:ext cx="4324744" cy="525732"/>
          </a:xfrm>
        </p:spPr>
        <p:txBody>
          <a:bodyPr/>
          <a:lstStyle/>
          <a:p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具体推广措施</a:t>
            </a:r>
          </a:p>
        </p:txBody>
      </p:sp>
      <p:sp>
        <p:nvSpPr>
          <p:cNvPr id="6" name="文本占位符 2"/>
          <p:cNvSpPr txBox="1"/>
          <p:nvPr/>
        </p:nvSpPr>
        <p:spPr>
          <a:xfrm>
            <a:off x="1092207" y="1087598"/>
            <a:ext cx="3821437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400" b="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SPECIFIC PROMOTION MEASURES</a:t>
            </a:r>
            <a:endParaRPr lang="zh-CN" altLang="en-US" sz="1400" b="0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8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9" name="文本占位符 2"/>
          <p:cNvSpPr txBox="1"/>
          <p:nvPr/>
        </p:nvSpPr>
        <p:spPr>
          <a:xfrm>
            <a:off x="848368" y="1087598"/>
            <a:ext cx="4324744" cy="52573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kern="1200" dirty="0">
                <a:gradFill>
                  <a:gsLst>
                    <a:gs pos="18000">
                      <a:schemeClr val="accent6">
                        <a:lumMod val="90000"/>
                      </a:schemeClr>
                    </a:gs>
                    <a:gs pos="93000">
                      <a:schemeClr val="accent6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16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540946" y="2151740"/>
            <a:ext cx="3110110" cy="3110108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915704" y="3702048"/>
            <a:ext cx="2686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732147" y="2012702"/>
            <a:ext cx="18466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制定推广主题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938451" y="2568017"/>
            <a:ext cx="2708998" cy="928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制定主题让产品信息通过与用户的需求结合，将信息转化成价值</a:t>
            </a:r>
          </a:p>
        </p:txBody>
      </p:sp>
      <p:cxnSp>
        <p:nvCxnSpPr>
          <p:cNvPr id="44" name="直接连接符 43"/>
          <p:cNvCxnSpPr/>
          <p:nvPr/>
        </p:nvCxnSpPr>
        <p:spPr>
          <a:xfrm>
            <a:off x="3005401" y="2494278"/>
            <a:ext cx="5734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1466160" y="3920652"/>
            <a:ext cx="21544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找准市场切合点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938451" y="4475967"/>
            <a:ext cx="2708998" cy="928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与品类相关的产品和服务层出不穷，多种形式的挖掘和完整传播市场切合点是推广的关键</a:t>
            </a:r>
          </a:p>
        </p:txBody>
      </p:sp>
      <p:cxnSp>
        <p:nvCxnSpPr>
          <p:cNvPr id="49" name="直接连接符 48"/>
          <p:cNvCxnSpPr/>
          <p:nvPr/>
        </p:nvCxnSpPr>
        <p:spPr>
          <a:xfrm>
            <a:off x="2983176" y="4402228"/>
            <a:ext cx="5734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565506" y="3702048"/>
            <a:ext cx="2686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8542558" y="2012702"/>
            <a:ext cx="18466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精准传播平台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542558" y="2568017"/>
            <a:ext cx="2708998" cy="928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新媒体与传统媒体一样，都存在目标受众和大众受众，不同受众应对应不同的推广方式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8565506" y="2494278"/>
            <a:ext cx="5734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8567299" y="3920652"/>
            <a:ext cx="18466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多样表现形式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8567299" y="4475967"/>
            <a:ext cx="2708998" cy="1248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精准掌握针对社会不同传播对象的信息要素，以图像，文字，视频的形式集中通过产品，服务等多维形式呈现</a:t>
            </a:r>
          </a:p>
        </p:txBody>
      </p:sp>
      <p:cxnSp>
        <p:nvCxnSpPr>
          <p:cNvPr id="55" name="直接连接符 54"/>
          <p:cNvCxnSpPr/>
          <p:nvPr/>
        </p:nvCxnSpPr>
        <p:spPr>
          <a:xfrm>
            <a:off x="8590247" y="4402228"/>
            <a:ext cx="57340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形 14" descr="黑板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5017" y="2841065"/>
            <a:ext cx="1721966" cy="172196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57" y="9526"/>
            <a:ext cx="12180887" cy="6857999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9" name="任意多边形: 形状 48"/>
          <p:cNvSpPr/>
          <p:nvPr/>
        </p:nvSpPr>
        <p:spPr>
          <a:xfrm rot="14022453">
            <a:off x="10548026" y="4543997"/>
            <a:ext cx="1572663" cy="2917322"/>
          </a:xfrm>
          <a:custGeom>
            <a:avLst/>
            <a:gdLst>
              <a:gd name="connsiteX0" fmla="*/ 1323657 w 1572663"/>
              <a:gd name="connsiteY0" fmla="*/ 2917322 h 2917322"/>
              <a:gd name="connsiteX1" fmla="*/ 217934 w 1572663"/>
              <a:gd name="connsiteY1" fmla="*/ 2105312 h 2917322"/>
              <a:gd name="connsiteX2" fmla="*/ 240766 w 1572663"/>
              <a:gd name="connsiteY2" fmla="*/ 2006245 h 2917322"/>
              <a:gd name="connsiteX3" fmla="*/ 254706 w 1572663"/>
              <a:gd name="connsiteY3" fmla="*/ 1821994 h 2917322"/>
              <a:gd name="connsiteX4" fmla="*/ 48079 w 1572663"/>
              <a:gd name="connsiteY4" fmla="*/ 1145546 h 2917322"/>
              <a:gd name="connsiteX5" fmla="*/ 0 w 1572663"/>
              <a:gd name="connsiteY5" fmla="*/ 1084355 h 2917322"/>
              <a:gd name="connsiteX6" fmla="*/ 796318 w 1572663"/>
              <a:gd name="connsiteY6" fmla="*/ 0 h 2917322"/>
              <a:gd name="connsiteX7" fmla="*/ 961203 w 1572663"/>
              <a:gd name="connsiteY7" fmla="*/ 173461 h 2917322"/>
              <a:gd name="connsiteX8" fmla="*/ 1572663 w 1572663"/>
              <a:gd name="connsiteY8" fmla="*/ 1821994 h 2917322"/>
              <a:gd name="connsiteX9" fmla="*/ 1379968 w 1572663"/>
              <a:gd name="connsiteY9" fmla="*/ 2791739 h 291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2663" h="2917322">
                <a:moveTo>
                  <a:pt x="1323657" y="2917322"/>
                </a:moveTo>
                <a:lnTo>
                  <a:pt x="217934" y="2105312"/>
                </a:lnTo>
                <a:lnTo>
                  <a:pt x="240766" y="2006245"/>
                </a:lnTo>
                <a:cubicBezTo>
                  <a:pt x="249945" y="1946168"/>
                  <a:pt x="254706" y="1884637"/>
                  <a:pt x="254706" y="1821994"/>
                </a:cubicBezTo>
                <a:cubicBezTo>
                  <a:pt x="254706" y="1571422"/>
                  <a:pt x="178533" y="1338641"/>
                  <a:pt x="48079" y="1145546"/>
                </a:cubicBezTo>
                <a:lnTo>
                  <a:pt x="0" y="1084355"/>
                </a:lnTo>
                <a:lnTo>
                  <a:pt x="796318" y="0"/>
                </a:lnTo>
                <a:lnTo>
                  <a:pt x="961203" y="173461"/>
                </a:lnTo>
                <a:cubicBezTo>
                  <a:pt x="1342289" y="616057"/>
                  <a:pt x="1572663" y="1192122"/>
                  <a:pt x="1572663" y="1821994"/>
                </a:cubicBezTo>
                <a:cubicBezTo>
                  <a:pt x="1572663" y="2165560"/>
                  <a:pt x="1504121" y="2493118"/>
                  <a:pt x="1379968" y="2791739"/>
                </a:cubicBez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0" y="1"/>
            <a:ext cx="3226828" cy="6857999"/>
          </a:xfrm>
          <a:custGeom>
            <a:avLst/>
            <a:gdLst>
              <a:gd name="connsiteX0" fmla="*/ 0 w 3226828"/>
              <a:gd name="connsiteY0" fmla="*/ 0 h 6857999"/>
              <a:gd name="connsiteX1" fmla="*/ 751423 w 3226828"/>
              <a:gd name="connsiteY1" fmla="*/ 0 h 6857999"/>
              <a:gd name="connsiteX2" fmla="*/ 806773 w 3226828"/>
              <a:gd name="connsiteY2" fmla="*/ 21824 h 6857999"/>
              <a:gd name="connsiteX3" fmla="*/ 3226828 w 3226828"/>
              <a:gd name="connsiteY3" fmla="*/ 3672839 h 6857999"/>
              <a:gd name="connsiteX4" fmla="*/ 1784883 w 3226828"/>
              <a:gd name="connsiteY4" fmla="*/ 6730420 h 6857999"/>
              <a:gd name="connsiteX5" fmla="*/ 1614273 w 3226828"/>
              <a:gd name="connsiteY5" fmla="*/ 6857999 h 6857999"/>
              <a:gd name="connsiteX6" fmla="*/ 0 w 3226828"/>
              <a:gd name="connsiteY6" fmla="*/ 6857999 h 6857999"/>
              <a:gd name="connsiteX7" fmla="*/ 0 w 3226828"/>
              <a:gd name="connsiteY7" fmla="*/ 5421249 h 6857999"/>
              <a:gd name="connsiteX8" fmla="*/ 2625 w 3226828"/>
              <a:gd name="connsiteY8" fmla="*/ 5420288 h 6857999"/>
              <a:gd name="connsiteX9" fmla="*/ 1160912 w 3226828"/>
              <a:gd name="connsiteY9" fmla="*/ 3672839 h 6857999"/>
              <a:gd name="connsiteX10" fmla="*/ 2625 w 3226828"/>
              <a:gd name="connsiteY10" fmla="*/ 1925390 h 6857999"/>
              <a:gd name="connsiteX11" fmla="*/ 0 w 3226828"/>
              <a:gd name="connsiteY11" fmla="*/ 192442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6828" h="6857999">
                <a:moveTo>
                  <a:pt x="0" y="0"/>
                </a:moveTo>
                <a:lnTo>
                  <a:pt x="751423" y="0"/>
                </a:lnTo>
                <a:lnTo>
                  <a:pt x="806773" y="21824"/>
                </a:lnTo>
                <a:cubicBezTo>
                  <a:pt x="2228938" y="623349"/>
                  <a:pt x="3226828" y="2031559"/>
                  <a:pt x="3226828" y="3672839"/>
                </a:cubicBezTo>
                <a:cubicBezTo>
                  <a:pt x="3226828" y="4903799"/>
                  <a:pt x="2665515" y="6003657"/>
                  <a:pt x="1784883" y="6730420"/>
                </a:cubicBezTo>
                <a:lnTo>
                  <a:pt x="1614273" y="6857999"/>
                </a:lnTo>
                <a:lnTo>
                  <a:pt x="0" y="6857999"/>
                </a:lnTo>
                <a:lnTo>
                  <a:pt x="0" y="5421249"/>
                </a:lnTo>
                <a:lnTo>
                  <a:pt x="2625" y="5420288"/>
                </a:lnTo>
                <a:cubicBezTo>
                  <a:pt x="683302" y="5132386"/>
                  <a:pt x="1160912" y="4458388"/>
                  <a:pt x="1160912" y="3672839"/>
                </a:cubicBezTo>
                <a:cubicBezTo>
                  <a:pt x="1160912" y="2887290"/>
                  <a:pt x="683302" y="2213292"/>
                  <a:pt x="2625" y="1925390"/>
                </a:cubicBezTo>
                <a:lnTo>
                  <a:pt x="0" y="1924429"/>
                </a:lnTo>
                <a:close/>
              </a:path>
            </a:pathLst>
          </a:cu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5" name="任意多边形: 形状 34"/>
          <p:cNvSpPr/>
          <p:nvPr/>
        </p:nvSpPr>
        <p:spPr>
          <a:xfrm>
            <a:off x="-196234" y="0"/>
            <a:ext cx="3368040" cy="6858000"/>
          </a:xfrm>
          <a:custGeom>
            <a:avLst/>
            <a:gdLst>
              <a:gd name="connsiteX0" fmla="*/ 0 w 3368040"/>
              <a:gd name="connsiteY0" fmla="*/ 0 h 6858000"/>
              <a:gd name="connsiteX1" fmla="*/ 892632 w 3368040"/>
              <a:gd name="connsiteY1" fmla="*/ 0 h 6858000"/>
              <a:gd name="connsiteX2" fmla="*/ 947985 w 3368040"/>
              <a:gd name="connsiteY2" fmla="*/ 21825 h 6858000"/>
              <a:gd name="connsiteX3" fmla="*/ 3368040 w 3368040"/>
              <a:gd name="connsiteY3" fmla="*/ 3672840 h 6858000"/>
              <a:gd name="connsiteX4" fmla="*/ 1926095 w 3368040"/>
              <a:gd name="connsiteY4" fmla="*/ 6730421 h 6858000"/>
              <a:gd name="connsiteX5" fmla="*/ 1755485 w 3368040"/>
              <a:gd name="connsiteY5" fmla="*/ 6858000 h 6858000"/>
              <a:gd name="connsiteX6" fmla="*/ 0 w 3368040"/>
              <a:gd name="connsiteY6" fmla="*/ 6858000 h 6858000"/>
              <a:gd name="connsiteX7" fmla="*/ 0 w 3368040"/>
              <a:gd name="connsiteY7" fmla="*/ 5472934 h 6858000"/>
              <a:gd name="connsiteX8" fmla="*/ 143837 w 3368040"/>
              <a:gd name="connsiteY8" fmla="*/ 5420289 h 6858000"/>
              <a:gd name="connsiteX9" fmla="*/ 1302124 w 3368040"/>
              <a:gd name="connsiteY9" fmla="*/ 3672840 h 6858000"/>
              <a:gd name="connsiteX10" fmla="*/ 143837 w 3368040"/>
              <a:gd name="connsiteY10" fmla="*/ 1925391 h 6858000"/>
              <a:gd name="connsiteX11" fmla="*/ 0 w 3368040"/>
              <a:gd name="connsiteY11" fmla="*/ 18727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68040" h="6858000">
                <a:moveTo>
                  <a:pt x="0" y="0"/>
                </a:moveTo>
                <a:lnTo>
                  <a:pt x="892632" y="0"/>
                </a:lnTo>
                <a:lnTo>
                  <a:pt x="947985" y="21825"/>
                </a:lnTo>
                <a:cubicBezTo>
                  <a:pt x="2370150" y="623350"/>
                  <a:pt x="3368040" y="2031560"/>
                  <a:pt x="3368040" y="3672840"/>
                </a:cubicBezTo>
                <a:cubicBezTo>
                  <a:pt x="3368040" y="4903800"/>
                  <a:pt x="2806727" y="6003658"/>
                  <a:pt x="1926095" y="6730421"/>
                </a:cubicBezTo>
                <a:lnTo>
                  <a:pt x="1755485" y="6858000"/>
                </a:lnTo>
                <a:lnTo>
                  <a:pt x="0" y="6858000"/>
                </a:lnTo>
                <a:lnTo>
                  <a:pt x="0" y="5472934"/>
                </a:lnTo>
                <a:lnTo>
                  <a:pt x="143837" y="5420289"/>
                </a:lnTo>
                <a:cubicBezTo>
                  <a:pt x="824514" y="5132387"/>
                  <a:pt x="1302124" y="4458389"/>
                  <a:pt x="1302124" y="3672840"/>
                </a:cubicBezTo>
                <a:cubicBezTo>
                  <a:pt x="1302124" y="2887291"/>
                  <a:pt x="824514" y="2213293"/>
                  <a:pt x="143837" y="1925391"/>
                </a:cubicBezTo>
                <a:lnTo>
                  <a:pt x="0" y="1872746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86106" y="1413066"/>
            <a:ext cx="5899051" cy="17697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1500" dirty="0">
                <a:gradFill>
                  <a:gsLst>
                    <a:gs pos="0">
                      <a:schemeClr val="accent1">
                        <a:lumMod val="85000"/>
                      </a:schemeClr>
                    </a:gs>
                    <a:gs pos="100000">
                      <a:schemeClr val="accent1">
                        <a:lumMod val="95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感谢聆听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899218" y="2998115"/>
            <a:ext cx="58859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THANKYOU FOR YOUR LISTING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953793" y="3344515"/>
            <a:ext cx="65" cy="10618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zh-CN" altLang="en-US" sz="69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39" name="任意多边形: 形状 38"/>
          <p:cNvSpPr/>
          <p:nvPr/>
        </p:nvSpPr>
        <p:spPr>
          <a:xfrm rot="14022453">
            <a:off x="10465583" y="4419098"/>
            <a:ext cx="1621168" cy="3041812"/>
          </a:xfrm>
          <a:custGeom>
            <a:avLst/>
            <a:gdLst>
              <a:gd name="connsiteX0" fmla="*/ 1334360 w 1621168"/>
              <a:gd name="connsiteY0" fmla="*/ 3041812 h 3041812"/>
              <a:gd name="connsiteX1" fmla="*/ 245244 w 1621168"/>
              <a:gd name="connsiteY1" fmla="*/ 2241997 h 3041812"/>
              <a:gd name="connsiteX2" fmla="*/ 248817 w 1621168"/>
              <a:gd name="connsiteY2" fmla="*/ 2232928 h 3041812"/>
              <a:gd name="connsiteX3" fmla="*/ 303211 w 1621168"/>
              <a:gd name="connsiteY3" fmla="*/ 1873150 h 3041812"/>
              <a:gd name="connsiteX4" fmla="*/ 96584 w 1621168"/>
              <a:gd name="connsiteY4" fmla="*/ 1196702 h 3041812"/>
              <a:gd name="connsiteX5" fmla="*/ 0 w 1621168"/>
              <a:gd name="connsiteY5" fmla="*/ 1073777 h 3041812"/>
              <a:gd name="connsiteX6" fmla="*/ 788550 w 1621168"/>
              <a:gd name="connsiteY6" fmla="*/ 0 h 3041812"/>
              <a:gd name="connsiteX7" fmla="*/ 837391 w 1621168"/>
              <a:gd name="connsiteY7" fmla="*/ 43337 h 3041812"/>
              <a:gd name="connsiteX8" fmla="*/ 1621168 w 1621168"/>
              <a:gd name="connsiteY8" fmla="*/ 1873150 h 3041812"/>
              <a:gd name="connsiteX9" fmla="*/ 1371898 w 1621168"/>
              <a:gd name="connsiteY9" fmla="*/ 2969066 h 3041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21168" h="3041812">
                <a:moveTo>
                  <a:pt x="1334360" y="3041812"/>
                </a:moveTo>
                <a:lnTo>
                  <a:pt x="245244" y="2241997"/>
                </a:lnTo>
                <a:lnTo>
                  <a:pt x="248817" y="2232928"/>
                </a:lnTo>
                <a:cubicBezTo>
                  <a:pt x="284168" y="2119274"/>
                  <a:pt x="303211" y="1998436"/>
                  <a:pt x="303211" y="1873150"/>
                </a:cubicBezTo>
                <a:cubicBezTo>
                  <a:pt x="303211" y="1622578"/>
                  <a:pt x="227038" y="1389797"/>
                  <a:pt x="96584" y="1196702"/>
                </a:cubicBezTo>
                <a:lnTo>
                  <a:pt x="0" y="1073777"/>
                </a:lnTo>
                <a:lnTo>
                  <a:pt x="788550" y="0"/>
                </a:lnTo>
                <a:lnTo>
                  <a:pt x="837391" y="43337"/>
                </a:lnTo>
                <a:cubicBezTo>
                  <a:pt x="1320272" y="503721"/>
                  <a:pt x="1621168" y="1153296"/>
                  <a:pt x="1621168" y="1873150"/>
                </a:cubicBezTo>
                <a:cubicBezTo>
                  <a:pt x="1621168" y="2265797"/>
                  <a:pt x="1531645" y="2637535"/>
                  <a:pt x="1371898" y="296906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628673" y="3800294"/>
            <a:ext cx="4352503" cy="2428793"/>
            <a:chOff x="4953793" y="3892627"/>
            <a:chExt cx="4352503" cy="2428793"/>
          </a:xfrm>
        </p:grpSpPr>
        <p:pic>
          <p:nvPicPr>
            <p:cNvPr id="45" name="图形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53793" y="3892627"/>
              <a:ext cx="4352503" cy="2428793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343650" y="5741043"/>
              <a:ext cx="1737360" cy="335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173072" y="5662774"/>
            <a:ext cx="141487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THANKYOU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5" name="图片 4" descr="t011d37d2cca9377960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2430" y="333375"/>
            <a:ext cx="1168400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8" y="561866"/>
            <a:ext cx="4324744" cy="525732"/>
          </a:xfrm>
        </p:spPr>
        <p:txBody>
          <a:bodyPr/>
          <a:lstStyle/>
          <a:p>
            <a:pPr algn="l"/>
            <a:r>
              <a:rPr lang="zh-CN" altLang="en-US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保宝培训现有资源</a:t>
            </a:r>
          </a:p>
        </p:txBody>
      </p:sp>
      <p:sp>
        <p:nvSpPr>
          <p:cNvPr id="8" name="矩形 7"/>
          <p:cNvSpPr/>
          <p:nvPr/>
        </p:nvSpPr>
        <p:spPr>
          <a:xfrm>
            <a:off x="695325" y="3049270"/>
            <a:ext cx="3248025" cy="3263265"/>
          </a:xfrm>
          <a:prstGeom prst="rect">
            <a:avLst/>
          </a:prstGeom>
          <a:solidFill>
            <a:sysClr val="window" lastClr="FFFFFF">
              <a:alpha val="61000"/>
            </a:sysClr>
          </a:solidFill>
          <a:ln w="12700" cap="flat" cmpd="sng" algn="ctr">
            <a:solidFill>
              <a:sysClr val="windowText" lastClr="000000">
                <a:alpha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78655" y="2290445"/>
            <a:ext cx="3248025" cy="4029075"/>
          </a:xfrm>
          <a:prstGeom prst="rect">
            <a:avLst/>
          </a:prstGeom>
          <a:solidFill>
            <a:sysClr val="window" lastClr="FFFFFF">
              <a:alpha val="61000"/>
            </a:sysClr>
          </a:solidFill>
          <a:ln w="12700" cap="flat" cmpd="sng" algn="ctr">
            <a:solidFill>
              <a:sysClr val="windowText" lastClr="000000">
                <a:alpha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248525" y="1478512"/>
            <a:ext cx="3248150" cy="4840769"/>
          </a:xfrm>
          <a:prstGeom prst="rect">
            <a:avLst/>
          </a:prstGeom>
          <a:solidFill>
            <a:sysClr val="window" lastClr="FFFFFF">
              <a:alpha val="61000"/>
            </a:sysClr>
          </a:solidFill>
          <a:ln w="12700" cap="flat" cmpd="sng" algn="ctr">
            <a:solidFill>
              <a:sysClr val="windowText" lastClr="000000">
                <a:alpha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5325" y="3017520"/>
            <a:ext cx="3248150" cy="762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8366" y="2215038"/>
            <a:ext cx="3248150" cy="762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48525" y="1473164"/>
            <a:ext cx="3248150" cy="762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058316"/>
            <a:ext cx="12192000" cy="799684"/>
          </a:xfrm>
          <a:prstGeom prst="rect">
            <a:avLst/>
          </a:prstGeom>
          <a:gradFill>
            <a:gsLst>
              <a:gs pos="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95000"/>
                </a:schemeClr>
              </a:gs>
            </a:gsLst>
            <a:lin ang="162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5" name="流程图: 接点 14"/>
          <p:cNvSpPr/>
          <p:nvPr/>
        </p:nvSpPr>
        <p:spPr>
          <a:xfrm>
            <a:off x="8503636" y="1886886"/>
            <a:ext cx="84601" cy="84601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6" name="流程图: 接点 15"/>
          <p:cNvSpPr/>
          <p:nvPr/>
        </p:nvSpPr>
        <p:spPr>
          <a:xfrm>
            <a:off x="950436" y="3396952"/>
            <a:ext cx="84601" cy="84601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7" name="流程图: 接点 16"/>
          <p:cNvSpPr/>
          <p:nvPr/>
        </p:nvSpPr>
        <p:spPr>
          <a:xfrm>
            <a:off x="4733476" y="2605900"/>
            <a:ext cx="84601" cy="84601"/>
          </a:xfrm>
          <a:prstGeom prst="flowChart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5238" y="3300752"/>
            <a:ext cx="209804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25</a:t>
            </a:r>
            <a:r>
              <a:rPr lang="zh-CN" alt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年合作积累的用户</a:t>
            </a:r>
            <a:endParaRPr lang="zh-CN" altLang="en-US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48279" y="2509700"/>
            <a:ext cx="18288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多终端支持的平台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718438" y="1790686"/>
            <a:ext cx="160020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海量的学习资源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3770" y="3651885"/>
            <a:ext cx="2828925" cy="21240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累计注册保险从业人员约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3000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万人次，服务全国保险行业机构约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3000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家，保险中介从业人员后续教育培训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1000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万人次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……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点滴积累起丰富的机构资源和用户资源。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33290" y="2845435"/>
            <a:ext cx="2820035" cy="2895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目前保宝培训覆盖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APP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端、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PC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端、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H5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端等学习场景，公众号、视频号联动推广，能够满足学员资格考试、职业测评、课程学习、交流互动、展业支持等多样化的使用需求，监管机构、行业协会、保险公司可以通过管理者端实现人员的学习统计和全流程培养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503920" y="2189480"/>
            <a:ext cx="2820035" cy="29381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拥有包含保险法律法规、职业道德教育、保险理论与实务、金融理财知识、营销服务技能、医学健康知识等海量课程资源库和习题库，涵盖图文动画、真人录屏、电子书、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PDF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等多种课件表现形式，从文本素材到定稿已形成成熟的链条式生产团队，</a:t>
            </a:r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每年更新课程超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40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课时。</a:t>
            </a:r>
          </a:p>
        </p:txBody>
      </p:sp>
      <p:pic>
        <p:nvPicPr>
          <p:cNvPr id="25" name="图形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690" y="5286469"/>
            <a:ext cx="1459319" cy="1209417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65" y="5248605"/>
            <a:ext cx="1001767" cy="1209416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91" y="5248605"/>
            <a:ext cx="1248701" cy="12094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7828280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除了内容致胜，形式该如何优化？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93C1FB-B664-C694-F068-E78CB7E7B1A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61632" y="3370148"/>
            <a:ext cx="27393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发挥现有资源优势</a:t>
            </a:r>
            <a:endParaRPr lang="zh-CN" sz="2400" dirty="0">
              <a:gradFill>
                <a:gsLst>
                  <a:gs pos="25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D961EFD-FA77-9983-5C03-C3055749B0F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116989" y="2099596"/>
            <a:ext cx="3069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25</a:t>
            </a:r>
            <a:r>
              <a:rPr lang="zh-CN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年合作积累的</a:t>
            </a:r>
            <a:r>
              <a:rPr lang="zh-CN" altLang="en-US" sz="2400" b="1" i="0" dirty="0">
                <a:solidFill>
                  <a:srgbClr val="115CC8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用户</a:t>
            </a:r>
            <a:endParaRPr lang="zh-CN" altLang="en-US" sz="2400" b="0" i="0" dirty="0">
              <a:solidFill>
                <a:srgbClr val="115CC8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AF0C03BD-034D-C463-04F3-825CF6633FD6}"/>
              </a:ext>
            </a:extLst>
          </p:cNvPr>
          <p:cNvSpPr/>
          <p:nvPr/>
        </p:nvSpPr>
        <p:spPr>
          <a:xfrm>
            <a:off x="7164479" y="2280187"/>
            <a:ext cx="715618" cy="114300"/>
          </a:xfrm>
          <a:prstGeom prst="rightArrow">
            <a:avLst/>
          </a:prstGeom>
          <a:ln>
            <a:noFill/>
          </a:ln>
          <a:effectLst>
            <a:outerShdw blurRad="431800" dist="177800" dir="5400000" sx="98000" sy="98000" algn="ctr" rotWithShape="0">
              <a:schemeClr val="accent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49B141-95C4-8E97-4820-299B5810FB7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019755" y="1979659"/>
            <a:ext cx="3618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监管要求、学历提升、技能提升、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考证、赚钱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……</a:t>
            </a:r>
            <a:endParaRPr lang="zh-CN" altLang="en-US" sz="2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9590284-E4BF-A64C-FD87-DB3324F8C54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50728" y="3370148"/>
            <a:ext cx="3069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多终端支持的</a:t>
            </a:r>
            <a:r>
              <a:rPr lang="zh-CN" altLang="en-US" sz="2400" b="1" i="0" dirty="0">
                <a:solidFill>
                  <a:srgbClr val="115CC8"/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平台</a:t>
            </a:r>
            <a:endParaRPr lang="zh-CN" altLang="en-US" sz="2400" b="0" i="0" dirty="0">
              <a:solidFill>
                <a:srgbClr val="115CC8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37462487-E3C8-395D-8B6E-D3809F8B02F4}"/>
              </a:ext>
            </a:extLst>
          </p:cNvPr>
          <p:cNvSpPr/>
          <p:nvPr/>
        </p:nvSpPr>
        <p:spPr>
          <a:xfrm>
            <a:off x="7098218" y="3550739"/>
            <a:ext cx="715618" cy="114300"/>
          </a:xfrm>
          <a:prstGeom prst="rightArrow">
            <a:avLst/>
          </a:prstGeom>
          <a:ln>
            <a:noFill/>
          </a:ln>
          <a:effectLst>
            <a:outerShdw blurRad="431800" dist="177800" dir="5400000" sx="98000" sy="98000" algn="ctr" rotWithShape="0">
              <a:schemeClr val="accent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56F936-E8C6-25FC-72F4-08B1C59E7CD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034663" y="3434206"/>
            <a:ext cx="3069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功能更新、课件类型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D0D240-7A97-0D28-BCF5-69675C73349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050728" y="4654517"/>
            <a:ext cx="3069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海量的学习</a:t>
            </a:r>
            <a:r>
              <a:rPr lang="zh-CN" altLang="en-US" sz="2400" b="1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资源</a:t>
            </a:r>
            <a:endParaRPr lang="zh-CN" altLang="en-US" sz="2400" b="0" i="0" dirty="0">
              <a:solidFill>
                <a:srgbClr val="115CC8"/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26C02EE2-DB5C-E1AF-7493-61CA014DE0B7}"/>
              </a:ext>
            </a:extLst>
          </p:cNvPr>
          <p:cNvSpPr/>
          <p:nvPr/>
        </p:nvSpPr>
        <p:spPr>
          <a:xfrm>
            <a:off x="7098218" y="4835108"/>
            <a:ext cx="715618" cy="114300"/>
          </a:xfrm>
          <a:prstGeom prst="rightArrow">
            <a:avLst/>
          </a:prstGeom>
          <a:ln>
            <a:noFill/>
          </a:ln>
          <a:effectLst>
            <a:outerShdw blurRad="431800" dist="177800" dir="5400000" sx="98000" sy="98000" algn="ctr" rotWithShape="0">
              <a:schemeClr val="accent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0237D5-49AC-0E1C-7F1D-450258A5328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019755" y="4467056"/>
            <a:ext cx="35096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业务发展所需要的课程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  <a:p>
            <a:r>
              <a:rPr lang="zh-CN" altLang="en-US" sz="2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用户群受欢迎的课程</a:t>
            </a:r>
            <a:endParaRPr lang="en-US" altLang="zh-CN" sz="2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方便学习的形式</a:t>
            </a:r>
            <a:endParaRPr lang="zh-CN" altLang="en-US" sz="24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FA7312C3-88A6-6C25-7D11-AA6F692AAE94}"/>
              </a:ext>
            </a:extLst>
          </p:cNvPr>
          <p:cNvSpPr/>
          <p:nvPr/>
        </p:nvSpPr>
        <p:spPr>
          <a:xfrm>
            <a:off x="3101009" y="2394487"/>
            <a:ext cx="586409" cy="2440621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E538AF74-C0C2-34ED-DC9E-00952E0D0030}"/>
              </a:ext>
            </a:extLst>
          </p:cNvPr>
          <p:cNvSpPr/>
          <p:nvPr/>
        </p:nvSpPr>
        <p:spPr>
          <a:xfrm>
            <a:off x="1458567" y="3940287"/>
            <a:ext cx="303144" cy="1053537"/>
          </a:xfrm>
          <a:prstGeom prst="downArrow">
            <a:avLst/>
          </a:prstGeom>
          <a:ln>
            <a:noFill/>
          </a:ln>
          <a:effectLst>
            <a:outerShdw blurRad="431800" dist="177800" dir="5400000" sx="98000" sy="98000" algn="ctr" rotWithShape="0">
              <a:schemeClr val="accent1"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6DB1EE-F091-A318-A032-0AE360C2137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46116" y="5210690"/>
            <a:ext cx="273937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0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具体该怎么做</a:t>
            </a:r>
            <a:endParaRPr lang="zh-CN" sz="3000" dirty="0">
              <a:gradFill>
                <a:gsLst>
                  <a:gs pos="25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21" name="图形 20" descr="问号 纯色填充">
            <a:extLst>
              <a:ext uri="{FF2B5EF4-FFF2-40B4-BE49-F238E27FC236}">
                <a16:creationId xmlns:a16="http://schemas.microsoft.com/office/drawing/2014/main" id="{B5B34525-6F34-ED3C-AEE3-731594091D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848005">
            <a:off x="2784192" y="4973938"/>
            <a:ext cx="633634" cy="6336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6369" y="2470942"/>
            <a:ext cx="718492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相关平台调研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7705" y="3394075"/>
            <a:ext cx="5075555" cy="2698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Bold" panose="020B0800000000000000" pitchFamily="34" charset="-122"/>
              </a:rPr>
              <a:t>Related platform research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99869" y="3814244"/>
            <a:ext cx="4476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87824" y="1930177"/>
            <a:ext cx="22180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PART TWO</a:t>
            </a:r>
            <a:endParaRPr lang="zh-CN" altLang="en-US" sz="2400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1298" y="3429000"/>
            <a:ext cx="3906453" cy="2879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8280400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相关平台调研之栗子同学</a:t>
            </a:r>
            <a:endParaRPr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5CA72AB-17B2-53F7-6C46-3A04F7B765F7}"/>
              </a:ext>
            </a:extLst>
          </p:cNvPr>
          <p:cNvGrpSpPr/>
          <p:nvPr/>
        </p:nvGrpSpPr>
        <p:grpSpPr>
          <a:xfrm>
            <a:off x="1619720" y="1831870"/>
            <a:ext cx="974394" cy="898318"/>
            <a:chOff x="1013434" y="2716951"/>
            <a:chExt cx="974394" cy="898318"/>
          </a:xfrm>
        </p:grpSpPr>
        <p:sp>
          <p:nvSpPr>
            <p:cNvPr id="6" name="文本框 5"/>
            <p:cNvSpPr txBox="1"/>
            <p:nvPr/>
          </p:nvSpPr>
          <p:spPr>
            <a:xfrm>
              <a:off x="1013434" y="3242731"/>
              <a:ext cx="974394" cy="3725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indent="0" algn="l" fontAlgn="auto">
                <a:lnSpc>
                  <a:spcPct val="150000"/>
                </a:lnSpc>
              </a:pPr>
              <a:r>
                <a:rPr lang="zh-CN" altLang="en-US" dirty="0"/>
                <a:t>栗子同学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B35C7CB-87DD-ED80-9E64-5838B6C63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741" y="2716951"/>
              <a:ext cx="525780" cy="525780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8374A7B-800E-EA9A-C61B-9C33C21A0454}"/>
              </a:ext>
            </a:extLst>
          </p:cNvPr>
          <p:cNvSpPr txBox="1"/>
          <p:nvPr/>
        </p:nvSpPr>
        <p:spPr>
          <a:xfrm>
            <a:off x="1092200" y="3283443"/>
            <a:ext cx="9592807" cy="2033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115CC8"/>
                </a:solidFill>
              </a:rPr>
              <a:t>渠道：</a:t>
            </a:r>
            <a:r>
              <a:rPr lang="zh-CN" altLang="en-US" dirty="0"/>
              <a:t>学习平台为微信公众号嵌入</a:t>
            </a:r>
            <a:r>
              <a:rPr lang="en-US" altLang="zh-CN" dirty="0"/>
              <a:t>H5</a:t>
            </a:r>
            <a:r>
              <a:rPr lang="zh-CN" altLang="en-US" dirty="0"/>
              <a:t>、移动端</a:t>
            </a:r>
            <a:r>
              <a:rPr lang="en-US" altLang="zh-CN" dirty="0"/>
              <a:t>APP</a:t>
            </a:r>
            <a:r>
              <a:rPr lang="zh-CN" altLang="en-US" dirty="0"/>
              <a:t>，传播渠道为公众号文章周更，</a:t>
            </a:r>
            <a:r>
              <a:rPr lang="en-US" altLang="zh-CN" dirty="0"/>
              <a:t>3-4</a:t>
            </a:r>
            <a:r>
              <a:rPr lang="zh-CN" altLang="en-US" dirty="0"/>
              <a:t>条</a:t>
            </a:r>
            <a:r>
              <a:rPr lang="en-US" altLang="zh-CN" dirty="0"/>
              <a:t>/</a:t>
            </a:r>
            <a:r>
              <a:rPr lang="zh-CN" altLang="en-US" dirty="0"/>
              <a:t>周；是否有视频号等其他传播方式？</a:t>
            </a:r>
            <a:endParaRPr lang="en-US" altLang="zh-CN" dirty="0"/>
          </a:p>
          <a:p>
            <a:pPr indent="0" algn="l" fontAlgn="auto">
              <a:lnSpc>
                <a:spcPct val="150000"/>
              </a:lnSpc>
            </a:pPr>
            <a:r>
              <a:rPr lang="zh-CN" altLang="en-US" dirty="0">
                <a:solidFill>
                  <a:srgbClr val="115CC8"/>
                </a:solidFill>
              </a:rPr>
              <a:t>培训形式：</a:t>
            </a:r>
            <a:r>
              <a:rPr lang="zh-CN" altLang="en-US" dirty="0"/>
              <a:t>职业培训分新</a:t>
            </a:r>
            <a:r>
              <a:rPr lang="en-US" altLang="zh-CN" dirty="0"/>
              <a:t>/</a:t>
            </a:r>
            <a:r>
              <a:rPr lang="zh-CN" altLang="en-US" dirty="0"/>
              <a:t>老业务员，下分</a:t>
            </a:r>
            <a:r>
              <a:rPr lang="en-US" altLang="zh-CN" dirty="0"/>
              <a:t>ABCD</a:t>
            </a:r>
            <a:r>
              <a:rPr lang="zh-CN" altLang="en-US" dirty="0"/>
              <a:t>四个等级，课程模块分类是差不多的，课件形式为情景动画，主要是简单的人物讲解动画，不分具体课程，知识点比较具体，一个知识点一个单个课件，课件名简单直接，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3FC2B38-F362-B1CC-90C2-3140E790121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751994" y="2013548"/>
            <a:ext cx="1536742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gradFill>
                  <a:gsLst>
                    <a:gs pos="25000">
                      <a:schemeClr val="accent1"/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简单直接</a:t>
            </a:r>
            <a:endParaRPr lang="zh-CN" sz="2400" dirty="0">
              <a:gradFill>
                <a:gsLst>
                  <a:gs pos="2500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092200" y="561975"/>
            <a:ext cx="8280400" cy="525780"/>
          </a:xfrm>
        </p:spPr>
        <p:txBody>
          <a:bodyPr/>
          <a:lstStyle/>
          <a:p>
            <a:pPr algn="l"/>
            <a:r>
              <a:rPr lang="zh-CN" altLang="en-US" dirty="0">
                <a:solidFill>
                  <a:srgbClr val="115CC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Bold" panose="020B0800000000000000" pitchFamily="34" charset="-122"/>
              </a:rPr>
              <a:t>相关平台调研之栗子同学</a:t>
            </a:r>
            <a:endParaRPr dirty="0">
              <a:solidFill>
                <a:srgbClr val="115CC8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Bold" panose="020B08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8B8735A-CA57-370F-3483-D0D80A8D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63" y="1089234"/>
            <a:ext cx="2471474" cy="564452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890A34E-58F0-E1E3-7F13-058FF39DD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865" y="1163958"/>
            <a:ext cx="2760088" cy="55559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023E4EB-CFA7-59CD-714C-04D4573C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1355612"/>
            <a:ext cx="2538102" cy="53124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8CBE78-1F01-FB4E-FD78-4291A0CC4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06" y="1087755"/>
            <a:ext cx="2686658" cy="57474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8BDE37-2FD6-C8B7-D1C7-8D5F30C1D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97" y="1883466"/>
            <a:ext cx="2355413" cy="47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374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0736900-e399-496d-8b5e-df457f6ff647"/>
  <p:tag name="COMMONDATA" val="eyJjb3VudCI6MTEsImhkaWQiOiIzNThlOWU3Y2EyNjljNjczYmU3YWViMjk0OThlMzNlZSIsInVzZXJDb3VudCI6MTF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227101743"/>
  <p:tag name="MH_LIBRARY" val="GRAPHIC"/>
  <p:tag name="MH_TYPE" val="Other"/>
  <p:tag name="MH_ORDER" val="3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227101743"/>
  <p:tag name="MH_LIBRARY" val="GRAPHIC"/>
  <p:tag name="MH_TYPE" val="Other"/>
  <p:tag name="MH_ORDER" val="4"/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227101743"/>
  <p:tag name="MH_LIBRARY" val="GRAPHIC"/>
  <p:tag name="MH_TYPE" val="Other"/>
  <p:tag name="MH_ORDER" val="7"/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90227101743"/>
  <p:tag name="MH_LIBRARY" val="GRAPHIC"/>
  <p:tag name="MH_TYPE" val="Other"/>
  <p:tag name="MH_ORDER" val="4"/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经典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46BE8"/>
      </a:accent1>
      <a:accent2>
        <a:srgbClr val="57C75A"/>
      </a:accent2>
      <a:accent3>
        <a:srgbClr val="C9C9C9"/>
      </a:accent3>
      <a:accent4>
        <a:srgbClr val="F6D340"/>
      </a:accent4>
      <a:accent5>
        <a:srgbClr val="2759DA"/>
      </a:accent5>
      <a:accent6>
        <a:srgbClr val="146BE8"/>
      </a:accent6>
      <a:hlink>
        <a:srgbClr val="0563C1"/>
      </a:hlink>
      <a:folHlink>
        <a:srgbClr val="00B0F0"/>
      </a:folHlink>
    </a:clrScheme>
    <a:fontScheme name="鸿蒙中文 -- roboto英文">
      <a:majorFont>
        <a:latin typeface="Roboto"/>
        <a:ea typeface="HarmonyOS Sans SC Black"/>
        <a:cs typeface=""/>
      </a:majorFont>
      <a:minorFont>
        <a:latin typeface="Roboto"/>
        <a:ea typeface="HarmonyOS Sans SC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431800" dist="177800" dir="5400000" sx="98000" sy="98000" algn="ctr" rotWithShape="0">
            <a:schemeClr val="accent1">
              <a:alpha val="26000"/>
            </a:scheme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419</TotalTime>
  <Words>2591</Words>
  <Application>Microsoft Office PowerPoint</Application>
  <PresentationFormat>宽屏</PresentationFormat>
  <Paragraphs>331</Paragraphs>
  <Slides>46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思源黑体 CN Normal</vt:lpstr>
      <vt:lpstr>微软雅黑</vt:lpstr>
      <vt:lpstr>思源黑体 CN Regular</vt:lpstr>
      <vt:lpstr>思源黑体 CN Bold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 liu</dc:creator>
  <cp:lastModifiedBy>yong liu</cp:lastModifiedBy>
  <cp:revision>15</cp:revision>
  <dcterms:created xsi:type="dcterms:W3CDTF">2021-10-24T05:01:00Z</dcterms:created>
  <dcterms:modified xsi:type="dcterms:W3CDTF">2024-01-28T01:54:31Z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KSOTemplateUUID">
    <vt:lpwstr>v1.0_mb_o7cIp4HYYU+tW4kA/5KxnA==</vt:lpwstr>
  </property>
  <property fmtid="{D5CDD505-2E9C-101B-9397-08002B2CF9AE}" pid="4" name="ICV">
    <vt:lpwstr>4686120855AE4AF5AF313985C021C8F2_11</vt:lpwstr>
  </property>
</Properties>
</file>